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21"/>
    <p:restoredTop sz="94694"/>
  </p:normalViewPr>
  <p:slideViewPr>
    <p:cSldViewPr snapToGrid="0" snapToObjects="1" showGuides="1">
      <p:cViewPr varScale="1">
        <p:scale>
          <a:sx n="117" d="100"/>
          <a:sy n="117" d="100"/>
        </p:scale>
        <p:origin x="1120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02ECC-FF49-B2E0-2361-274FC329FD0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1207" y="689548"/>
            <a:ext cx="4418208" cy="441643"/>
          </a:xfrm>
        </p:spPr>
        <p:txBody>
          <a:bodyPr lIns="0" tIns="0" rIns="0" bIns="0" anchor="b">
            <a:normAutofit/>
          </a:bodyPr>
          <a:lstStyle>
            <a:lvl1pPr algn="l">
              <a:defRPr sz="2800">
                <a:solidFill>
                  <a:schemeClr val="accent2"/>
                </a:solidFill>
              </a:defRPr>
            </a:lvl1pPr>
          </a:lstStyle>
          <a:p>
            <a:r>
              <a:rPr lang="en-GB" dirty="0"/>
              <a:t>Name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FDF658-E652-13CB-6F22-FDE0FC0B68C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1207" y="1263677"/>
            <a:ext cx="4418208" cy="1337284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20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Job title</a:t>
            </a:r>
          </a:p>
        </p:txBody>
      </p:sp>
      <p:pic>
        <p:nvPicPr>
          <p:cNvPr id="4" name="Picture 3" descr="A group of people holding hands&#10;&#10;Description automatically generated">
            <a:extLst>
              <a:ext uri="{FF2B5EF4-FFF2-40B4-BE49-F238E27FC236}">
                <a16:creationId xmlns:a16="http://schemas.microsoft.com/office/drawing/2014/main" id="{BFF2EAB8-7584-1AD1-397F-B67E1DEB486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21207" y="2526166"/>
            <a:ext cx="1542089" cy="1480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5939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523C842-4E0C-8548-2142-AA1D674A9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EA46AD-BAA8-1852-6FF5-57F658857E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D6D3F-8E7A-FD19-1B80-94A0F55545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2F0056-96FD-0541-8BFD-CEF55142574E}" type="datetimeFigureOut">
              <a:rPr lang="en-GB" smtClean="0"/>
              <a:t>22/11/2023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C09A0B-B819-9E16-246E-59E9D15F3F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0DF368-9B43-39BE-13B4-A5E0A8B630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D8407-826A-684C-A072-873F263836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0769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D28EAC8-7EA2-FAA0-4A92-3F5FE75D2C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1207" y="1263676"/>
            <a:ext cx="4418208" cy="126249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7E4DEC2-5EFA-C6B9-E06C-0C3210553D8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97195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&amp;SOT ICB NHS colours">
      <a:dk1>
        <a:srgbClr val="000000"/>
      </a:dk1>
      <a:lt1>
        <a:srgbClr val="FFFFFF"/>
      </a:lt1>
      <a:dk2>
        <a:srgbClr val="8898A3"/>
      </a:dk2>
      <a:lt2>
        <a:srgbClr val="E7E6E6"/>
      </a:lt2>
      <a:accent1>
        <a:srgbClr val="002F86"/>
      </a:accent1>
      <a:accent2>
        <a:srgbClr val="005EB8"/>
      </a:accent2>
      <a:accent3>
        <a:srgbClr val="00A8CE"/>
      </a:accent3>
      <a:accent4>
        <a:srgbClr val="00A399"/>
      </a:accent4>
      <a:accent5>
        <a:srgbClr val="415462"/>
      </a:accent5>
      <a:accent6>
        <a:srgbClr val="EC8A00"/>
      </a:accent6>
      <a:hlink>
        <a:srgbClr val="005DB7"/>
      </a:hlink>
      <a:folHlink>
        <a:srgbClr val="002F8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Gemma Rudd (MLCSU)</dc:creator>
  <cp:lastModifiedBy>Gemma Rudd (MLCSU)</cp:lastModifiedBy>
  <cp:revision>18</cp:revision>
  <dcterms:created xsi:type="dcterms:W3CDTF">2022-07-06T08:04:10Z</dcterms:created>
  <dcterms:modified xsi:type="dcterms:W3CDTF">2023-11-22T09:54:17Z</dcterms:modified>
</cp:coreProperties>
</file>