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29"/>
    <p:restoredTop sz="94694"/>
  </p:normalViewPr>
  <p:slideViewPr>
    <p:cSldViewPr snapToGrid="0" snapToObjects="1" showGuides="1">
      <p:cViewPr varScale="1">
        <p:scale>
          <a:sx n="62" d="100"/>
          <a:sy n="62" d="100"/>
        </p:scale>
        <p:origin x="896" y="56"/>
      </p:cViewPr>
      <p:guideLst>
        <p:guide orient="horz" pos="2160"/>
        <p:guide pos="3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chel Smith (QNC) SSOT ICB" userId="56f01538-1191-41ce-a93e-7e88bf606b7b" providerId="ADAL" clId="{45E8C3FA-089D-4C75-BEFF-C9B950F8C4EF}"/>
    <pc:docChg chg="undo custSel modSld">
      <pc:chgData name="Rachel Smith (QNC) SSOT ICB" userId="56f01538-1191-41ce-a93e-7e88bf606b7b" providerId="ADAL" clId="{45E8C3FA-089D-4C75-BEFF-C9B950F8C4EF}" dt="2023-11-23T16:14:36.696" v="50" actId="20577"/>
      <pc:docMkLst>
        <pc:docMk/>
      </pc:docMkLst>
      <pc:sldChg chg="modSp mod">
        <pc:chgData name="Rachel Smith (QNC) SSOT ICB" userId="56f01538-1191-41ce-a93e-7e88bf606b7b" providerId="ADAL" clId="{45E8C3FA-089D-4C75-BEFF-C9B950F8C4EF}" dt="2023-11-23T16:14:36.696" v="50" actId="20577"/>
        <pc:sldMkLst>
          <pc:docMk/>
          <pc:sldMk cId="1597520691" sldId="256"/>
        </pc:sldMkLst>
        <pc:spChg chg="mod">
          <ac:chgData name="Rachel Smith (QNC) SSOT ICB" userId="56f01538-1191-41ce-a93e-7e88bf606b7b" providerId="ADAL" clId="{45E8C3FA-089D-4C75-BEFF-C9B950F8C4EF}" dt="2023-11-23T16:14:24.003" v="28" actId="20577"/>
          <ac:spMkLst>
            <pc:docMk/>
            <pc:sldMk cId="1597520691" sldId="256"/>
            <ac:spMk id="4" creationId="{802241EC-179B-2A89-BE92-D54D94E9012D}"/>
          </ac:spMkLst>
        </pc:spChg>
        <pc:spChg chg="mod">
          <ac:chgData name="Rachel Smith (QNC) SSOT ICB" userId="56f01538-1191-41ce-a93e-7e88bf606b7b" providerId="ADAL" clId="{45E8C3FA-089D-4C75-BEFF-C9B950F8C4EF}" dt="2023-11-23T16:14:36.696" v="50" actId="20577"/>
          <ac:spMkLst>
            <pc:docMk/>
            <pc:sldMk cId="1597520691" sldId="256"/>
            <ac:spMk id="7" creationId="{E5A5A35D-3CAE-0C85-AD66-7D3A497D93A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02ECC-FF49-B2E0-2361-274FC329FD0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94986" y="689548"/>
            <a:ext cx="4418208" cy="441643"/>
          </a:xfrm>
        </p:spPr>
        <p:txBody>
          <a:bodyPr lIns="0" tIns="0" rIns="0" bIns="0" anchor="b">
            <a:normAutofit/>
          </a:bodyPr>
          <a:lstStyle>
            <a:lvl1pPr algn="r">
              <a:defRPr sz="2800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Name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FDF658-E652-13CB-6F22-FDE0FC0B68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294987" y="1263677"/>
            <a:ext cx="4418208" cy="1337284"/>
          </a:xfrm>
        </p:spPr>
        <p:txBody>
          <a:bodyPr lIns="0" tIns="0" rIns="0" bIns="0">
            <a:normAutofit/>
          </a:bodyPr>
          <a:lstStyle>
            <a:lvl1pPr marL="0" indent="0" algn="r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Job title</a:t>
            </a:r>
          </a:p>
        </p:txBody>
      </p:sp>
      <p:pic>
        <p:nvPicPr>
          <p:cNvPr id="4" name="Picture 3" descr="A group of people holding hands&#10;&#10;Description automatically generated">
            <a:extLst>
              <a:ext uri="{FF2B5EF4-FFF2-40B4-BE49-F238E27FC236}">
                <a16:creationId xmlns:a16="http://schemas.microsoft.com/office/drawing/2014/main" id="{83472562-9BD8-2315-4704-33D3D9C8C5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71105" y="2526166"/>
            <a:ext cx="1542089" cy="148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5939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23C842-4E0C-8548-2142-AA1D674A9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EA46AD-BAA8-1852-6FF5-57F658857E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D6D3F-8E7A-FD19-1B80-94A0F55545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F0056-96FD-0541-8BFD-CEF55142574E}" type="datetimeFigureOut">
              <a:rPr lang="en-GB" smtClean="0"/>
              <a:t>23/11/2023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C09A0B-B819-9E16-246E-59E9D15F3F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DF368-9B43-39BE-13B4-A5E0A8B630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D8407-826A-684C-A072-873F26383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769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>
            <a:extLst>
              <a:ext uri="{FF2B5EF4-FFF2-40B4-BE49-F238E27FC236}">
                <a16:creationId xmlns:a16="http://schemas.microsoft.com/office/drawing/2014/main" id="{E5A5A35D-3CAE-0C85-AD66-7D3A497D93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94987" y="1263677"/>
            <a:ext cx="4418208" cy="1262490"/>
          </a:xfrm>
        </p:spPr>
        <p:txBody>
          <a:bodyPr/>
          <a:lstStyle/>
          <a:p>
            <a:r>
              <a:rPr lang="en-GB" dirty="0"/>
              <a:t>Job title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02241EC-179B-2A89-BE92-D54D94E901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Name</a:t>
            </a:r>
          </a:p>
        </p:txBody>
      </p:sp>
    </p:spTree>
    <p:extLst>
      <p:ext uri="{BB962C8B-B14F-4D97-AF65-F5344CB8AC3E}">
        <p14:creationId xmlns:p14="http://schemas.microsoft.com/office/powerpoint/2010/main" val="1597520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&amp;SOT Colours May 17th 2022">
      <a:dk1>
        <a:srgbClr val="000000"/>
      </a:dk1>
      <a:lt1>
        <a:srgbClr val="FFFFFF"/>
      </a:lt1>
      <a:dk2>
        <a:srgbClr val="004461"/>
      </a:dk2>
      <a:lt2>
        <a:srgbClr val="DCE1E3"/>
      </a:lt2>
      <a:accent1>
        <a:srgbClr val="005EB8"/>
      </a:accent1>
      <a:accent2>
        <a:srgbClr val="00A399"/>
      </a:accent2>
      <a:accent3>
        <a:srgbClr val="9A3269"/>
      </a:accent3>
      <a:accent4>
        <a:srgbClr val="DD3A44"/>
      </a:accent4>
      <a:accent5>
        <a:srgbClr val="A38213"/>
      </a:accent5>
      <a:accent6>
        <a:srgbClr val="415563"/>
      </a:accent6>
      <a:hlink>
        <a:srgbClr val="009C98"/>
      </a:hlink>
      <a:folHlink>
        <a:srgbClr val="00A39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Name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Gemma Rudd (MLCSU)</dc:creator>
  <cp:lastModifiedBy>Rachel Smith (QNC) SSOT ICB</cp:lastModifiedBy>
  <cp:revision>13</cp:revision>
  <dcterms:created xsi:type="dcterms:W3CDTF">2022-07-06T08:04:10Z</dcterms:created>
  <dcterms:modified xsi:type="dcterms:W3CDTF">2023-11-23T16:14:43Z</dcterms:modified>
</cp:coreProperties>
</file>