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9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68" r:id="rId3"/>
    <p:sldId id="259" r:id="rId4"/>
    <p:sldId id="263" r:id="rId5"/>
    <p:sldId id="264" r:id="rId6"/>
    <p:sldId id="265" r:id="rId7"/>
    <p:sldId id="266" r:id="rId8"/>
    <p:sldId id="267" r:id="rId9"/>
    <p:sldId id="258" r:id="rId10"/>
    <p:sldId id="260" r:id="rId11"/>
    <p:sldId id="261" r:id="rId12"/>
    <p:sldId id="26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E8F7"/>
    <a:srgbClr val="E7EDF0"/>
    <a:srgbClr val="E7F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12"/>
    <p:restoredTop sz="86382"/>
  </p:normalViewPr>
  <p:slideViewPr>
    <p:cSldViewPr snapToGrid="0" showGuides="1">
      <p:cViewPr varScale="1">
        <p:scale>
          <a:sx n="107" d="100"/>
          <a:sy n="107" d="100"/>
        </p:scale>
        <p:origin x="2224" y="176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1800225" cy="18002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AB59A0-3A2D-614E-AD4C-45A6179DABDD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ED8374-FF69-B84A-93F3-58FEAF4111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150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ED8374-FF69-B84A-93F3-58FEAF4111B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2898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ED8374-FF69-B84A-93F3-58FEAF4111B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1571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ED8374-FF69-B84A-93F3-58FEAF4111B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548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ED8374-FF69-B84A-93F3-58FEAF4111B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499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ED8374-FF69-B84A-93F3-58FEAF4111B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923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ED8374-FF69-B84A-93F3-58FEAF4111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428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ED8374-FF69-B84A-93F3-58FEAF4111B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473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ED8374-FF69-B84A-93F3-58FEAF4111B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0625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ED8374-FF69-B84A-93F3-58FEAF4111B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9475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ED8374-FF69-B84A-93F3-58FEAF4111B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27386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ED8374-FF69-B84A-93F3-58FEAF4111B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242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C2E8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4C4A8-0A5A-DF99-8E49-DFCD581571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9426" y="1834559"/>
            <a:ext cx="5499202" cy="1984491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</a:t>
            </a:r>
            <a:br>
              <a:rPr lang="en-GB" dirty="0"/>
            </a:br>
            <a:r>
              <a:rPr lang="en-GB" dirty="0"/>
              <a:t>Master title style</a:t>
            </a:r>
            <a:br>
              <a:rPr lang="en-GB" dirty="0"/>
            </a:br>
            <a:r>
              <a:rPr lang="en-GB" dirty="0"/>
              <a:t>goes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920648-E86A-309F-12CE-021707EC83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426" y="4017488"/>
            <a:ext cx="5499202" cy="1427271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0C8B10-F45D-DAA3-A8D1-63FE00FF6B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9425" y="5444759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DABCB2B1-6E71-454E-B45F-78D647AA03FF}" type="datetime4">
              <a:rPr lang="en-GB" smtClean="0"/>
              <a:t>17 October 2023</a:t>
            </a:fld>
            <a:endParaRPr lang="en-GB" dirty="0"/>
          </a:p>
        </p:txBody>
      </p:sp>
      <p:pic>
        <p:nvPicPr>
          <p:cNvPr id="14" name="Picture 13" descr="A group of people holding hands. Discover the power of small changes">
            <a:extLst>
              <a:ext uri="{FF2B5EF4-FFF2-40B4-BE49-F238E27FC236}">
                <a16:creationId xmlns:a16="http://schemas.microsoft.com/office/drawing/2014/main" id="{C0D912B2-C3D4-0BD6-63E4-449857C022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13374" y="864296"/>
            <a:ext cx="5593352" cy="537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998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0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E7F6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5AB2F-CC5C-87B9-CFC5-2341E9767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639" y="403225"/>
            <a:ext cx="9831600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pic>
        <p:nvPicPr>
          <p:cNvPr id="12" name="Picture 11" descr="A group of people holding hands. Discover the power of small changes">
            <a:extLst>
              <a:ext uri="{FF2B5EF4-FFF2-40B4-BE49-F238E27FC236}">
                <a16:creationId xmlns:a16="http://schemas.microsoft.com/office/drawing/2014/main" id="{0612251A-CB11-D988-8EC0-307ABDFC45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2581" y="403225"/>
            <a:ext cx="1008780" cy="96873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F8FD0D-BA4C-8490-C39D-6BA020FFB5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0638" y="1999621"/>
            <a:ext cx="5364271" cy="40634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5D73E8-ABEF-A377-F27F-453E204FFA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7298" y="1999621"/>
            <a:ext cx="5364271" cy="406349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6761FD-20F9-CAAB-125E-0447BEC3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6702" y="6400800"/>
            <a:ext cx="12208701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344DDFB-384C-2456-6B06-520888FE6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3937" y="6400800"/>
            <a:ext cx="7642761" cy="457199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Discover the power of small changes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A3DF555-C079-2697-50F8-6E04B6422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01668" y="6400800"/>
            <a:ext cx="2743200" cy="4571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1D36F7-2174-9444-B61F-321281DE3E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5504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7F6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56220-F031-9D6A-26A6-0289EC132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937" y="403988"/>
            <a:ext cx="9831600" cy="1324800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pic>
        <p:nvPicPr>
          <p:cNvPr id="9" name="Picture 8" descr="A group of people holding hands. Discover the power of small changes">
            <a:extLst>
              <a:ext uri="{FF2B5EF4-FFF2-40B4-BE49-F238E27FC236}">
                <a16:creationId xmlns:a16="http://schemas.microsoft.com/office/drawing/2014/main" id="{325C3B45-CEBE-0E12-1783-EAC3BDAD5F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2581" y="403225"/>
            <a:ext cx="1008780" cy="968739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12C088-B8E4-6D16-8082-F8D9F9983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3937" y="1933012"/>
            <a:ext cx="5307860" cy="676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C04572-CD55-7734-93C9-195ECB1144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3937" y="2852374"/>
            <a:ext cx="5307860" cy="3167426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52DECB-F1E5-7B99-ED35-F6EFB95CC2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64063" y="1933012"/>
            <a:ext cx="5334000" cy="676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48E1C7-0DDA-E975-9B26-E3D9FA27D1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64063" y="2852374"/>
            <a:ext cx="5334000" cy="3167426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1E9686-FA2E-7F69-45DF-423A4B8E31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6702" y="6400800"/>
            <a:ext cx="12208701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B294BEB-28A8-F1B5-0158-6386EA7AF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3937" y="6400800"/>
            <a:ext cx="7642761" cy="457199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Discover the power of small changes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84EC0B7-7470-2253-EDB0-C51416DC7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01668" y="6400800"/>
            <a:ext cx="2743200" cy="4571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1D36F7-2174-9444-B61F-321281DE3E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50722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7F6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420D7-22BC-24AC-7CA5-17B94A537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937" y="403225"/>
            <a:ext cx="9831600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pic>
        <p:nvPicPr>
          <p:cNvPr id="5" name="Picture 4" descr="A group of people holding hands. Discover the power of small changes">
            <a:extLst>
              <a:ext uri="{FF2B5EF4-FFF2-40B4-BE49-F238E27FC236}">
                <a16:creationId xmlns:a16="http://schemas.microsoft.com/office/drawing/2014/main" id="{89F784B4-BCCD-6AAC-8E31-52C1AB6D34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2581" y="403225"/>
            <a:ext cx="1008780" cy="96873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0471EA5-6BC4-DF4C-8B5F-DA89AA1A56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6702" y="6400800"/>
            <a:ext cx="12208701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83CCCA2-3769-BED1-674A-0AB641A02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3937" y="6400800"/>
            <a:ext cx="7642761" cy="457199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Discover the power of small changes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29E0B11-536E-3D76-D298-72A228B7F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01668" y="6400800"/>
            <a:ext cx="2743200" cy="4571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1D36F7-2174-9444-B61F-321281DE3E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1989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bg>
      <p:bgPr>
        <a:solidFill>
          <a:srgbClr val="E7F6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0471EA5-6BC4-DF4C-8B5F-DA89AA1A56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6702" y="6400800"/>
            <a:ext cx="12208701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2420D7-22BC-24AC-7CA5-17B94A537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936" y="403225"/>
            <a:ext cx="11150931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83CCCA2-3769-BED1-674A-0AB641A02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3937" y="6400800"/>
            <a:ext cx="7642761" cy="457199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Discover the power of small changes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29E0B11-536E-3D76-D298-72A228B7F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01668" y="6400800"/>
            <a:ext cx="2743200" cy="4571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1D36F7-2174-9444-B61F-321281DE3E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2893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6F6EA19-5D5E-A10D-9BEC-F08B8F7A80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6702" y="6400800"/>
            <a:ext cx="12208701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2420D7-22BC-24AC-7CA5-17B94A537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936" y="403225"/>
            <a:ext cx="11150931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83CCCA2-3769-BED1-674A-0AB641A02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3937" y="6400800"/>
            <a:ext cx="7642761" cy="457199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Discover the power of small changes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29E0B11-536E-3D76-D298-72A228B7F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01668" y="6400800"/>
            <a:ext cx="2743200" cy="4571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1D36F7-2174-9444-B61F-321281DE3E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4455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5049A4E-D7D9-4D00-9D18-F4C9A28C86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6702" y="6400800"/>
            <a:ext cx="12208701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041394-0AD1-1A8E-F415-B323511CE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3937" y="6400800"/>
            <a:ext cx="7642761" cy="457199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Discover the power of small changes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DE2AFE-17DC-2770-658C-6FFA43E2B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01668" y="6400800"/>
            <a:ext cx="2743200" cy="4571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1D36F7-2174-9444-B61F-321281DE3E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717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1161748-798F-9B01-A86C-C6EF92A15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6702" y="6400800"/>
            <a:ext cx="12208701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0233E1-8C6C-D4A1-72CF-9EA0A6966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938" y="457200"/>
            <a:ext cx="427808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DEA3A-8CBD-3385-C3E9-3D8328FD2F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0012" y="457200"/>
            <a:ext cx="6464856" cy="56768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53DB47-F994-C54C-C35E-58EDE5A6C7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3938" y="2351313"/>
            <a:ext cx="4278088" cy="368999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37BBDF5-D741-085F-B253-C7095D330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3937" y="6400800"/>
            <a:ext cx="7642761" cy="457199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Discover the power of small changes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ABDC438-9458-4D35-FF12-32C84A1AA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01668" y="6400800"/>
            <a:ext cx="2743200" cy="4571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1D36F7-2174-9444-B61F-321281DE3E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3864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2C9FE72-9288-3D98-CA15-448DA8B4C5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6702" y="6400800"/>
            <a:ext cx="12208701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9E95F3-56A5-67B0-AEEC-530B0CE50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938" y="457200"/>
            <a:ext cx="427808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65A78D-BA2C-CEFD-CC1B-5FB3EB7C8E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0"/>
            <a:ext cx="6461680" cy="558164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D2CA18-2D8E-BBB3-348C-1FC19BC02B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3938" y="2327563"/>
            <a:ext cx="4278088" cy="36579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3D64654-BC14-B538-3A05-2D379764A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3937" y="6400800"/>
            <a:ext cx="7642761" cy="457199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Discover the power of small changes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4E54F23-738C-63DA-6C90-C552E09EE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01668" y="6400800"/>
            <a:ext cx="2743200" cy="4571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1D36F7-2174-9444-B61F-321281DE3E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340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rgbClr val="C2E8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A6169D5-44C3-984A-6859-5A5B12225B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67328" y="0"/>
            <a:ext cx="4657344" cy="6858000"/>
          </a:xfrm>
          <a:prstGeom prst="rect">
            <a:avLst/>
          </a:prstGeom>
        </p:spPr>
      </p:pic>
      <p:pic>
        <p:nvPicPr>
          <p:cNvPr id="12" name="Picture 11" descr="A group of people holding hands. Discover the power of small changes">
            <a:extLst>
              <a:ext uri="{FF2B5EF4-FFF2-40B4-BE49-F238E27FC236}">
                <a16:creationId xmlns:a16="http://schemas.microsoft.com/office/drawing/2014/main" id="{3450E995-A35B-47F1-9795-5563A88C8A1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10899" y="313198"/>
            <a:ext cx="1701676" cy="16341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E54C4A8-0A5A-DF99-8E49-DFCD581571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9425" y="2298884"/>
            <a:ext cx="11169780" cy="1368011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</a:t>
            </a:r>
            <a:br>
              <a:rPr lang="en-GB" dirty="0"/>
            </a:br>
            <a:r>
              <a:rPr lang="en-GB" dirty="0"/>
              <a:t>Master title style goes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920648-E86A-309F-12CE-021707EC83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424" y="3878925"/>
            <a:ext cx="11169779" cy="7416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0C8B10-F45D-DAA3-A8D1-63FE00FF6B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36925" y="4731928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fld id="{69F95265-211E-4645-B036-356D0AD9A7E8}" type="datetime4">
              <a:rPr lang="en-GB" smtClean="0"/>
              <a:t>17 October 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5033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rgbClr val="C2E8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taffordshire and Stoke-on-Trent Integrated Care System logo">
            <a:extLst>
              <a:ext uri="{FF2B5EF4-FFF2-40B4-BE49-F238E27FC236}">
                <a16:creationId xmlns:a16="http://schemas.microsoft.com/office/drawing/2014/main" id="{FAB041E1-3B2B-AAE0-5C45-923F22E14B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425" y="503227"/>
            <a:ext cx="2785262" cy="741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730C7-1304-2F24-C38B-19FCA4BF4B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0638" y="1176217"/>
            <a:ext cx="5467989" cy="237374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GB" dirty="0"/>
              <a:t>Click divider slide to edit Master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EC6E2C-7061-DF36-4BAE-462928723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0638" y="3841065"/>
            <a:ext cx="5467989" cy="918826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7" name="Picture 6" descr="A group of people holding hands. Discover the power of small changes">
            <a:extLst>
              <a:ext uri="{FF2B5EF4-FFF2-40B4-BE49-F238E27FC236}">
                <a16:creationId xmlns:a16="http://schemas.microsoft.com/office/drawing/2014/main" id="{3503628C-DFB8-31C6-7EBF-6C9BE62543E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0638" y="4850512"/>
            <a:ext cx="1243006" cy="119366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1F9597-6BB3-9F59-1DAB-01C9CFDA3D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6213374" y="503227"/>
            <a:ext cx="5593352" cy="5371336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502A404-C26C-EDB8-2DFA-2CD842B0727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39419" y="983438"/>
            <a:ext cx="4133589" cy="4126726"/>
          </a:xfrm>
          <a:prstGeom prst="ellipse">
            <a:avLst/>
          </a:prstGeom>
          <a:noFill/>
        </p:spPr>
        <p:txBody>
          <a:bodyPr lIns="144000" tIns="144000" rIns="144000" bIns="144000" anchor="ctr" anchorCtr="0"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accent1"/>
                </a:solidFill>
              </a:defRPr>
            </a:lvl2pPr>
          </a:lstStyle>
          <a:p>
            <a:pPr lvl="0"/>
            <a:r>
              <a:rPr lang="en-GB" dirty="0"/>
              <a:t>“Quotes Click to edit Master text styles”</a:t>
            </a:r>
          </a:p>
          <a:p>
            <a:pPr lvl="0"/>
            <a:r>
              <a:rPr lang="en-GB" dirty="0"/>
              <a:t>- Name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73E11D-5794-5F3A-A515-B08B5FFC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6702" y="6400800"/>
            <a:ext cx="12208701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5F3A41D-8D99-6928-F6A9-6E1D0671E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3937" y="6400800"/>
            <a:ext cx="7642761" cy="457199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Discover the power of small changes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FCE490DD-D8C8-4126-D4E3-B500A2936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01668" y="6400800"/>
            <a:ext cx="2743200" cy="4571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1D36F7-2174-9444-B61F-321281DE3E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12860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_Nurse">
    <p:bg>
      <p:bgPr>
        <a:solidFill>
          <a:srgbClr val="C2E8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75880-D3CF-5FEE-075D-DFB1F8E0F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639" y="403225"/>
            <a:ext cx="7003343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C53CE8-D794-FB55-EB5C-57426BD3BD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640" y="1962149"/>
            <a:ext cx="7003343" cy="410096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levels</a:t>
            </a:r>
          </a:p>
        </p:txBody>
      </p:sp>
      <p:pic>
        <p:nvPicPr>
          <p:cNvPr id="7" name="Picture 6" descr="A group of people holding hands. Discover the power of small changes">
            <a:extLst>
              <a:ext uri="{FF2B5EF4-FFF2-40B4-BE49-F238E27FC236}">
                <a16:creationId xmlns:a16="http://schemas.microsoft.com/office/drawing/2014/main" id="{60D2633C-F308-EDAF-3A67-40757DD07C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2581" y="403225"/>
            <a:ext cx="1008780" cy="968739"/>
          </a:xfrm>
          <a:prstGeom prst="rect">
            <a:avLst/>
          </a:prstGeom>
        </p:spPr>
      </p:pic>
      <p:pic>
        <p:nvPicPr>
          <p:cNvPr id="15" name="Picture 14" descr="A nurse holding a clipboard">
            <a:extLst>
              <a:ext uri="{FF2B5EF4-FFF2-40B4-BE49-F238E27FC236}">
                <a16:creationId xmlns:a16="http://schemas.microsoft.com/office/drawing/2014/main" id="{26202F27-7000-42DB-8384-654CC745BC0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6975" y="622799"/>
            <a:ext cx="3766018" cy="577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BB7D954-C8BF-70EC-8A3E-165CCCE546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6702" y="6400800"/>
            <a:ext cx="12208701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A11C2-719E-3CEA-B56B-1358AF7EB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3937" y="6400800"/>
            <a:ext cx="7642761" cy="457199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Discover the power of small changes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D6E55-ED0E-F270-1A83-918482170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01668" y="6400800"/>
            <a:ext cx="2743200" cy="4571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1D36F7-2174-9444-B61F-321281DE3E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071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35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_Surgeon">
    <p:bg>
      <p:bgPr>
        <a:solidFill>
          <a:srgbClr val="C2E8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75880-D3CF-5FEE-075D-DFB1F8E0F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639" y="403225"/>
            <a:ext cx="7003343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C53CE8-D794-FB55-EB5C-57426BD3BD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640" y="1962149"/>
            <a:ext cx="7003343" cy="410096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levels</a:t>
            </a:r>
          </a:p>
        </p:txBody>
      </p:sp>
      <p:pic>
        <p:nvPicPr>
          <p:cNvPr id="7" name="Picture 6" descr="A group of people holding hands. Discover the power of small changes">
            <a:extLst>
              <a:ext uri="{FF2B5EF4-FFF2-40B4-BE49-F238E27FC236}">
                <a16:creationId xmlns:a16="http://schemas.microsoft.com/office/drawing/2014/main" id="{60D2633C-F308-EDAF-3A67-40757DD07C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2581" y="403225"/>
            <a:ext cx="1008780" cy="968739"/>
          </a:xfrm>
          <a:prstGeom prst="rect">
            <a:avLst/>
          </a:prstGeom>
        </p:spPr>
      </p:pic>
      <p:pic>
        <p:nvPicPr>
          <p:cNvPr id="12" name="Picture 11" descr="A surgeon wearing scrubs holding an x-ray">
            <a:extLst>
              <a:ext uri="{FF2B5EF4-FFF2-40B4-BE49-F238E27FC236}">
                <a16:creationId xmlns:a16="http://schemas.microsoft.com/office/drawing/2014/main" id="{70848582-A56F-5180-028F-2EED3C6261C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44984" y="892699"/>
            <a:ext cx="4179600" cy="57792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BB7D954-C8BF-70EC-8A3E-165CCCE546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6702" y="6400800"/>
            <a:ext cx="12208701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A11C2-719E-3CEA-B56B-1358AF7EB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3937" y="6400800"/>
            <a:ext cx="7642761" cy="457199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Discover the power of small changes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D6E55-ED0E-F270-1A83-918482170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01668" y="6400800"/>
            <a:ext cx="2743200" cy="4571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1D36F7-2174-9444-B61F-321281DE3E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1537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333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_Nurse">
    <p:bg>
      <p:bgPr>
        <a:solidFill>
          <a:srgbClr val="C2E8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75880-D3CF-5FEE-075D-DFB1F8E0F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639" y="403225"/>
            <a:ext cx="7003343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C53CE8-D794-FB55-EB5C-57426BD3BD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640" y="1962149"/>
            <a:ext cx="7003343" cy="410096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levels</a:t>
            </a:r>
          </a:p>
        </p:txBody>
      </p:sp>
      <p:pic>
        <p:nvPicPr>
          <p:cNvPr id="7" name="Picture 6" descr="A group of people holding hands. Discover the power of small changes">
            <a:extLst>
              <a:ext uri="{FF2B5EF4-FFF2-40B4-BE49-F238E27FC236}">
                <a16:creationId xmlns:a16="http://schemas.microsoft.com/office/drawing/2014/main" id="{60D2633C-F308-EDAF-3A67-40757DD07C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2581" y="403225"/>
            <a:ext cx="1008780" cy="968739"/>
          </a:xfrm>
          <a:prstGeom prst="rect">
            <a:avLst/>
          </a:prstGeom>
        </p:spPr>
      </p:pic>
      <p:pic>
        <p:nvPicPr>
          <p:cNvPr id="13" name="Picture 12" descr="A GP with stethoscope around their neck holding a laptop">
            <a:extLst>
              <a:ext uri="{FF2B5EF4-FFF2-40B4-BE49-F238E27FC236}">
                <a16:creationId xmlns:a16="http://schemas.microsoft.com/office/drawing/2014/main" id="{2D16C751-0E93-CE78-0B8A-1D25E640990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36698" y="676775"/>
            <a:ext cx="3766018" cy="577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BB7D954-C8BF-70EC-8A3E-165CCCE546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6702" y="6400800"/>
            <a:ext cx="12208701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A11C2-719E-3CEA-B56B-1358AF7EB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3937" y="6400800"/>
            <a:ext cx="7642761" cy="457199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Discover the power of small changes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D6E55-ED0E-F270-1A83-918482170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01668" y="6400800"/>
            <a:ext cx="2743200" cy="4571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1D36F7-2174-9444-B61F-321281DE3E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8507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355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_Carer">
    <p:bg>
      <p:bgPr>
        <a:solidFill>
          <a:srgbClr val="C2E8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75880-D3CF-5FEE-075D-DFB1F8E0F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639" y="403225"/>
            <a:ext cx="7003343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C53CE8-D794-FB55-EB5C-57426BD3BD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640" y="1962149"/>
            <a:ext cx="7003343" cy="410096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levels</a:t>
            </a:r>
          </a:p>
        </p:txBody>
      </p:sp>
      <p:pic>
        <p:nvPicPr>
          <p:cNvPr id="7" name="Picture 6" descr="A group of people holding hands. Discover the power of small changes">
            <a:extLst>
              <a:ext uri="{FF2B5EF4-FFF2-40B4-BE49-F238E27FC236}">
                <a16:creationId xmlns:a16="http://schemas.microsoft.com/office/drawing/2014/main" id="{60D2633C-F308-EDAF-3A67-40757DD07C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2581" y="403225"/>
            <a:ext cx="1008780" cy="968739"/>
          </a:xfrm>
          <a:prstGeom prst="rect">
            <a:avLst/>
          </a:prstGeom>
        </p:spPr>
      </p:pic>
      <p:pic>
        <p:nvPicPr>
          <p:cNvPr id="17" name="Picture 16" descr="A person wearing a blue scrubs and a NHS lanyard ID ">
            <a:extLst>
              <a:ext uri="{FF2B5EF4-FFF2-40B4-BE49-F238E27FC236}">
                <a16:creationId xmlns:a16="http://schemas.microsoft.com/office/drawing/2014/main" id="{B736D3A4-D7E5-3914-97F6-E54B50F7C8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51965" y="622799"/>
            <a:ext cx="3766018" cy="577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BB7D954-C8BF-70EC-8A3E-165CCCE546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6702" y="6400800"/>
            <a:ext cx="12208701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A11C2-719E-3CEA-B56B-1358AF7EB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3937" y="6400800"/>
            <a:ext cx="7642761" cy="457199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Discover the power of small changes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D6E55-ED0E-F270-1A83-918482170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01668" y="6400800"/>
            <a:ext cx="2743200" cy="4571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1D36F7-2174-9444-B61F-321281DE3E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4536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333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_Carer">
    <p:bg>
      <p:bgPr>
        <a:solidFill>
          <a:srgbClr val="C2E8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75880-D3CF-5FEE-075D-DFB1F8E0F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639" y="403225"/>
            <a:ext cx="7003343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C53CE8-D794-FB55-EB5C-57426BD3BD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640" y="1962149"/>
            <a:ext cx="7003343" cy="410096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levels</a:t>
            </a:r>
          </a:p>
        </p:txBody>
      </p:sp>
      <p:pic>
        <p:nvPicPr>
          <p:cNvPr id="7" name="Picture 6" descr="A group of people holding hands. Discover the power of small changes">
            <a:extLst>
              <a:ext uri="{FF2B5EF4-FFF2-40B4-BE49-F238E27FC236}">
                <a16:creationId xmlns:a16="http://schemas.microsoft.com/office/drawing/2014/main" id="{60D2633C-F308-EDAF-3A67-40757DD07C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2581" y="403225"/>
            <a:ext cx="1008780" cy="968739"/>
          </a:xfrm>
          <a:prstGeom prst="rect">
            <a:avLst/>
          </a:prstGeom>
        </p:spPr>
      </p:pic>
      <p:pic>
        <p:nvPicPr>
          <p:cNvPr id="10" name="Picture 9" descr="A person holding a tablet&#10;&#10;Description automatically generated">
            <a:extLst>
              <a:ext uri="{FF2B5EF4-FFF2-40B4-BE49-F238E27FC236}">
                <a16:creationId xmlns:a16="http://schemas.microsoft.com/office/drawing/2014/main" id="{681D6951-4750-8EF1-0D2B-4FC8254804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90259" y="857614"/>
            <a:ext cx="3766018" cy="577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BB7D954-C8BF-70EC-8A3E-165CCCE546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6702" y="6400800"/>
            <a:ext cx="12208701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A11C2-719E-3CEA-B56B-1358AF7EB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3937" y="6400800"/>
            <a:ext cx="7642761" cy="457199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Discover the power of small changes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D6E55-ED0E-F270-1A83-918482170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01668" y="6400800"/>
            <a:ext cx="2743200" cy="4571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1D36F7-2174-9444-B61F-321281DE3E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23740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E7F6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75880-D3CF-5FEE-075D-DFB1F8E0F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639" y="403225"/>
            <a:ext cx="9831600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pic>
        <p:nvPicPr>
          <p:cNvPr id="7" name="Picture 6" descr="A group of people holding hands. Discover the power of small changes">
            <a:extLst>
              <a:ext uri="{FF2B5EF4-FFF2-40B4-BE49-F238E27FC236}">
                <a16:creationId xmlns:a16="http://schemas.microsoft.com/office/drawing/2014/main" id="{60D2633C-F308-EDAF-3A67-40757DD07C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2581" y="403225"/>
            <a:ext cx="1008780" cy="96873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C53CE8-D794-FB55-EB5C-57426BD3BD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639" y="1999622"/>
            <a:ext cx="11134229" cy="4063496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B7D954-C8BF-70EC-8A3E-165CCCE546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6702" y="6400800"/>
            <a:ext cx="12208701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A11C2-719E-3CEA-B56B-1358AF7EB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3937" y="6400800"/>
            <a:ext cx="7642761" cy="457199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Discover the power of small changes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D6E55-ED0E-F270-1A83-918482170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01668" y="6400800"/>
            <a:ext cx="2743200" cy="4571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1D36F7-2174-9444-B61F-321281DE3E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9134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46098A-3439-D1AD-A461-33AE5D702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639" y="365125"/>
            <a:ext cx="1115093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1E655-D15A-1466-8AF1-87B0B30E89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0639" y="1825625"/>
            <a:ext cx="1115093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E6275F-4081-91FB-C4E3-E33DA5D456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0639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25824-92A6-DD44-AB01-7502C2A3AA2F}" type="datetime4">
              <a:rPr lang="en-GB" smtClean="0"/>
              <a:t>17 October 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53CA24-0C18-5D79-AE5D-E47EEA6337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Discover the power of small changes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20A38-E32C-6D9F-23E1-0B514CD04F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18369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D36F7-2174-9444-B61F-321281DE3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339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70" r:id="rId4"/>
    <p:sldLayoutId id="2147483673" r:id="rId5"/>
    <p:sldLayoutId id="2147483674" r:id="rId6"/>
    <p:sldLayoutId id="2147483672" r:id="rId7"/>
    <p:sldLayoutId id="2147483675" r:id="rId8"/>
    <p:sldLayoutId id="2147483661" r:id="rId9"/>
    <p:sldLayoutId id="2147483652" r:id="rId10"/>
    <p:sldLayoutId id="2147483653" r:id="rId11"/>
    <p:sldLayoutId id="2147483654" r:id="rId12"/>
    <p:sldLayoutId id="2147483671" r:id="rId13"/>
    <p:sldLayoutId id="2147483663" r:id="rId14"/>
    <p:sldLayoutId id="2147483655" r:id="rId15"/>
    <p:sldLayoutId id="2147483656" r:id="rId16"/>
    <p:sldLayoutId id="2147483657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taffordshire and Stoke-on-Trent Integrated Care System logo">
            <a:extLst>
              <a:ext uri="{FF2B5EF4-FFF2-40B4-BE49-F238E27FC236}">
                <a16:creationId xmlns:a16="http://schemas.microsoft.com/office/drawing/2014/main" id="{A8A78789-4512-9C68-20B8-673105C911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425" y="503227"/>
            <a:ext cx="2785262" cy="7416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E6381B9-9764-D426-2FFF-97659D5FE3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27D9B8-5B78-6749-F495-63CA61B9AA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“Delete title slide not required”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B4A0A9-D341-50C2-B74A-FDBEAF843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5FCD2-3D17-3646-9C06-D87E4584537E}" type="datetime4">
              <a:rPr lang="en-GB" smtClean="0"/>
              <a:t>17 October 2023</a:t>
            </a:fld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5783C6-4340-A5AB-D840-F974A5A62B3B}"/>
              </a:ext>
            </a:extLst>
          </p:cNvPr>
          <p:cNvSpPr txBox="1"/>
          <p:nvPr/>
        </p:nvSpPr>
        <p:spPr>
          <a:xfrm>
            <a:off x="479425" y="6097133"/>
            <a:ext cx="53360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 err="1">
                <a:solidFill>
                  <a:schemeClr val="accent1"/>
                </a:solidFill>
              </a:rPr>
              <a:t>www.staffsstokeics.org.uk</a:t>
            </a:r>
            <a:r>
              <a:rPr lang="en-GB" b="1" dirty="0">
                <a:solidFill>
                  <a:schemeClr val="accent1"/>
                </a:solidFill>
              </a:rPr>
              <a:t>/small-changes</a:t>
            </a:r>
          </a:p>
        </p:txBody>
      </p:sp>
    </p:spTree>
    <p:extLst>
      <p:ext uri="{BB962C8B-B14F-4D97-AF65-F5344CB8AC3E}">
        <p14:creationId xmlns:p14="http://schemas.microsoft.com/office/powerpoint/2010/main" val="20375533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7734A-9298-983E-299A-3875CF636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81C5B-D4D9-5806-EB69-7270EC521F0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54E5A1-5633-93FD-9E4C-D3FCA32F330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94C215-020A-3B94-FA89-8A999D8BE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Discover the power of small changes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359434-6075-F4FD-CFBD-A95FAD89B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36F7-2174-9444-B61F-321281DE3E1A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560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ED6D5-4A2D-AE5B-52A7-E169B0D52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A25194-8DA7-8436-AE76-8E4A161CE2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94FF94-64CE-5895-0FBE-98A0E8E83DD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B27FAB-58D4-6FB9-85F2-320329EDB2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1149A4-8A0A-2859-59B9-FD1C965BEDE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7D4DCB-5133-41CB-55CC-FD2701166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Discover the power of small changes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E94CE-66BE-C15A-213A-CBA1D2250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36F7-2174-9444-B61F-321281DE3E1A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173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15E3C-A14B-16ED-9A32-6FABB1E83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C6E81A-BB9D-1E32-58E2-0C5E59643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Discover the power of small changes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822BCA-97C4-C4A2-80AE-CB5EEBAFA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36F7-2174-9444-B61F-321281DE3E1A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896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taffordshire and Stoke-on-Trent Integrated Care System logo">
            <a:extLst>
              <a:ext uri="{FF2B5EF4-FFF2-40B4-BE49-F238E27FC236}">
                <a16:creationId xmlns:a16="http://schemas.microsoft.com/office/drawing/2014/main" id="{51457EAD-F29A-4545-DDA9-34B25797B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425" y="503227"/>
            <a:ext cx="2785262" cy="741600"/>
          </a:xfrm>
          <a:prstGeom prst="rect">
            <a:avLst/>
          </a:pr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6D2C999B-20DA-CAD2-1F99-96BAAFD26C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494283D0-D6EC-FB2D-EC82-D5BC560417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08D325-3725-4920-2AD9-01B6D07AD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95265-211E-4645-B036-356D0AD9A7E8}" type="datetime4">
              <a:rPr lang="en-GB" smtClean="0"/>
              <a:t>17 October 2023</a:t>
            </a:fld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852740D-FD01-CF66-1885-C5A25415EDD4}"/>
              </a:ext>
            </a:extLst>
          </p:cNvPr>
          <p:cNvSpPr txBox="1"/>
          <p:nvPr/>
        </p:nvSpPr>
        <p:spPr>
          <a:xfrm>
            <a:off x="3440481" y="5208456"/>
            <a:ext cx="53360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 err="1">
                <a:solidFill>
                  <a:schemeClr val="accent1"/>
                </a:solidFill>
              </a:rPr>
              <a:t>www.staffsstokeics.org.uk</a:t>
            </a:r>
            <a:r>
              <a:rPr lang="en-GB" b="1" dirty="0">
                <a:solidFill>
                  <a:schemeClr val="accent1"/>
                </a:solidFill>
              </a:rPr>
              <a:t>/small-changes</a:t>
            </a:r>
          </a:p>
        </p:txBody>
      </p:sp>
    </p:spTree>
    <p:extLst>
      <p:ext uri="{BB962C8B-B14F-4D97-AF65-F5344CB8AC3E}">
        <p14:creationId xmlns:p14="http://schemas.microsoft.com/office/powerpoint/2010/main" val="2919904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AF69B-DBD9-910A-2319-DF8A69033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300644-988F-B5E4-17F7-4F7306B17F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F5C980-2C44-78F8-55EF-2F267D9286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06203D-A410-5263-6068-6DC262618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Discover the power of small changes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E6F737-304E-757F-1251-57848F43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36F7-2174-9444-B61F-321281DE3E1A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842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D0BA7-FA93-7D8D-8B7A-58C72494D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7BE474-F96F-3330-455B-1519343E5F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E8FD46-A324-821A-FD37-D83052930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Discover the power of small changes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F3EB05-69E0-AA82-3647-12869BDD6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36F7-2174-9444-B61F-321281DE3E1A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4494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964A7-CD22-BE76-B0D4-175EFF71E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903DEA-23A4-BE1D-E9E2-BF1A66A738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212FAD-7C2B-3609-5386-25AE1AF85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Discover the power of small changes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FC059-EA51-E124-E7FC-572299F2B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36F7-2174-9444-B61F-321281DE3E1A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979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8A674-A49B-0084-8637-95272BC43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36E489-B277-44E4-1A44-6B900798D0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ECCECB-F4A0-DF36-AE06-F173C6272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Discover the power of small changes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9A0412-0473-EF57-9C33-27F29F046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36F7-2174-9444-B61F-321281DE3E1A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8301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374BA-A44A-7FED-204B-91853B67E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63977-4324-6CAC-8BD9-D8F1EB7E7C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85B3A-D940-0269-B706-2EFFEA0FC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Discover the power of small changes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401D84-CC29-9F96-AE17-E573ACFF2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36F7-2174-9444-B61F-321281DE3E1A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640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EF6FB-7F86-3C83-07E7-65297CEC2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80DC77-577C-9EB7-B59E-BB7D53A8C7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1152EB-DDC1-C6B6-5306-7FD171DD1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Discover the power of small changes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06AA43-81C6-DB45-9020-CB6140F09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36F7-2174-9444-B61F-321281DE3E1A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2518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4B78C-0564-F9A5-C9D3-D47CCBBDB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13CDD-4CC0-3246-52BC-36AAD4C42B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A247CB-9646-CC51-54A2-3BA4C47AD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Discover the power of small changes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2752CC-1FC7-812B-B851-C594D25B2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36F7-2174-9444-B61F-321281DE3E1A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882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&amp;SOT Colours May 17th 2022">
      <a:dk1>
        <a:srgbClr val="000000"/>
      </a:dk1>
      <a:lt1>
        <a:srgbClr val="FFFFFF"/>
      </a:lt1>
      <a:dk2>
        <a:srgbClr val="004461"/>
      </a:dk2>
      <a:lt2>
        <a:srgbClr val="DCE1E3"/>
      </a:lt2>
      <a:accent1>
        <a:srgbClr val="005EB8"/>
      </a:accent1>
      <a:accent2>
        <a:srgbClr val="00A399"/>
      </a:accent2>
      <a:accent3>
        <a:srgbClr val="9A3269"/>
      </a:accent3>
      <a:accent4>
        <a:srgbClr val="DD3A44"/>
      </a:accent4>
      <a:accent5>
        <a:srgbClr val="A38213"/>
      </a:accent5>
      <a:accent6>
        <a:srgbClr val="415563"/>
      </a:accent6>
      <a:hlink>
        <a:srgbClr val="009C98"/>
      </a:hlink>
      <a:folHlink>
        <a:srgbClr val="00A39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6961290F7A664496C173C1FAC2764C" ma:contentTypeVersion="23" ma:contentTypeDescription="Create a new document." ma:contentTypeScope="" ma:versionID="2e5dff4844c029c5108f7ad4a84e0964">
  <xsd:schema xmlns:xsd="http://www.w3.org/2001/XMLSchema" xmlns:xs="http://www.w3.org/2001/XMLSchema" xmlns:p="http://schemas.microsoft.com/office/2006/metadata/properties" xmlns:ns2="814360be-a8db-43ee-9ab0-2c7dcd5d8e48" xmlns:ns3="19fa4631-68d2-40c1-92e1-b007552a61a4" targetNamespace="http://schemas.microsoft.com/office/2006/metadata/properties" ma:root="true" ma:fieldsID="3bd252c4f34208d47b36aa76fa04f67a" ns2:_="" ns3:_="">
    <xsd:import namespace="814360be-a8db-43ee-9ab0-2c7dcd5d8e48"/>
    <xsd:import namespace="19fa4631-68d2-40c1-92e1-b007552a61a4"/>
    <xsd:element name="properties">
      <xsd:complexType>
        <xsd:sequence>
          <xsd:element name="documentManagement">
            <xsd:complexType>
              <xsd:all>
                <xsd:element ref="ns2:number" minOccurs="0"/>
                <xsd:element ref="ns3:SharedWithUsers" minOccurs="0"/>
                <xsd:element ref="ns3:SharedWithDetails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OCR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4360be-a8db-43ee-9ab0-2c7dcd5d8e48" elementFormDefault="qualified">
    <xsd:import namespace="http://schemas.microsoft.com/office/2006/documentManagement/types"/>
    <xsd:import namespace="http://schemas.microsoft.com/office/infopath/2007/PartnerControls"/>
    <xsd:element name="number" ma:index="4" nillable="true" ma:displayName="number" ma:decimals="1" ma:internalName="number" ma:readOnly="false" ma:percentage="FALSE">
      <xsd:simpleType>
        <xsd:restriction base="dms:Number"/>
      </xsd:simple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333d4a4f-1d94-4ad4-bc3a-e2aacad02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fa4631-68d2-40c1-92e1-b007552a61a4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33479394-1f7c-4cc4-ae07-91e44ac6c964}" ma:internalName="TaxCatchAll" ma:showField="CatchAllData" ma:web="19fa4631-68d2-40c1-92e1-b007552a61a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fa4631-68d2-40c1-92e1-b007552a61a4" xsi:nil="true"/>
    <lcf76f155ced4ddcb4097134ff3c332f xmlns="814360be-a8db-43ee-9ab0-2c7dcd5d8e48">
      <Terms xmlns="http://schemas.microsoft.com/office/infopath/2007/PartnerControls"/>
    </lcf76f155ced4ddcb4097134ff3c332f>
    <number xmlns="814360be-a8db-43ee-9ab0-2c7dcd5d8e48" xsi:nil="true"/>
  </documentManagement>
</p:properties>
</file>

<file path=customXml/itemProps1.xml><?xml version="1.0" encoding="utf-8"?>
<ds:datastoreItem xmlns:ds="http://schemas.openxmlformats.org/officeDocument/2006/customXml" ds:itemID="{06488444-387D-4D49-AE7E-8DDAF08D57A8}"/>
</file>

<file path=customXml/itemProps2.xml><?xml version="1.0" encoding="utf-8"?>
<ds:datastoreItem xmlns:ds="http://schemas.openxmlformats.org/officeDocument/2006/customXml" ds:itemID="{6B068742-7D9B-4D4B-A581-4A7C8F69F65A}"/>
</file>

<file path=customXml/itemProps3.xml><?xml version="1.0" encoding="utf-8"?>
<ds:datastoreItem xmlns:ds="http://schemas.openxmlformats.org/officeDocument/2006/customXml" ds:itemID="{1492D63C-48AF-465D-B744-BF77F818D226}"/>
</file>

<file path=docProps/app.xml><?xml version="1.0" encoding="utf-8"?>
<Properties xmlns="http://schemas.openxmlformats.org/officeDocument/2006/extended-properties" xmlns:vt="http://schemas.openxmlformats.org/officeDocument/2006/docPropsVTypes">
  <TotalTime>1700</TotalTime>
  <Words>108</Words>
  <Application>Microsoft Macintosh PowerPoint</Application>
  <PresentationFormat>Widescreen</PresentationFormat>
  <Paragraphs>36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Gemma Rudd (MLCSU)</dc:creator>
  <cp:lastModifiedBy>Gemma Rudd (MLCSU)</cp:lastModifiedBy>
  <cp:revision>240</cp:revision>
  <dcterms:created xsi:type="dcterms:W3CDTF">2023-10-02T14:57:45Z</dcterms:created>
  <dcterms:modified xsi:type="dcterms:W3CDTF">2023-10-17T13:47:32Z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0x010100D86961290F7A664496C173C1FAC2764C</vt:lpwstr>
  </property>
</Properties>
</file>