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259" r:id="rId5"/>
    <p:sldId id="260" r:id="rId6"/>
    <p:sldId id="276" r:id="rId7"/>
    <p:sldId id="257" r:id="rId8"/>
    <p:sldId id="262" r:id="rId9"/>
    <p:sldId id="258" r:id="rId10"/>
    <p:sldId id="261" r:id="rId11"/>
    <p:sldId id="268" r:id="rId12"/>
    <p:sldId id="269" r:id="rId13"/>
    <p:sldId id="270" r:id="rId14"/>
    <p:sldId id="271" r:id="rId15"/>
    <p:sldId id="263" r:id="rId16"/>
    <p:sldId id="264" r:id="rId17"/>
    <p:sldId id="272" r:id="rId18"/>
    <p:sldId id="273" r:id="rId19"/>
    <p:sldId id="274" r:id="rId20"/>
    <p:sldId id="275" r:id="rId21"/>
    <p:sldId id="26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8F8F"/>
    <a:srgbClr val="D67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E4A66D-0B94-975D-A651-0AA105D9ACE5}" v="20" dt="2024-01-12T14:13:39.8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49"/>
    <p:restoredTop sz="96327"/>
  </p:normalViewPr>
  <p:slideViewPr>
    <p:cSldViewPr snapToGrid="0" snapToObjects="1">
      <p:cViewPr varScale="1">
        <p:scale>
          <a:sx n="67" d="100"/>
          <a:sy n="67" d="100"/>
        </p:scale>
        <p:origin x="840" y="44"/>
      </p:cViewPr>
      <p:guideLst/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1D261-D3DC-CB48-AFEC-1697C2960DFC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4C6ED-1A87-5548-96E1-DE2B9A47B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29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4C6ED-1A87-5548-96E1-DE2B9A47B4F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89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4C6ED-1A87-5548-96E1-DE2B9A47B4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25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4C6ED-1A87-5548-96E1-DE2B9A47B4F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037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Logo Staffordshire and Stoke-on-Trent Integrated Care Board">
            <a:extLst>
              <a:ext uri="{FF2B5EF4-FFF2-40B4-BE49-F238E27FC236}">
                <a16:creationId xmlns:a16="http://schemas.microsoft.com/office/drawing/2014/main" id="{F53C1106-52D5-2558-AF96-E48A617033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799D71-B0B8-33DE-07E5-4DC42CA50A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8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8CCB3B-B96C-2A5C-C93F-9EBED4DEFB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1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20FC1F-5EEB-5511-47BD-771644FEAD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00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921CFF-F725-0650-C5F7-DBBC7D2DC3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656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B5AF28-0E1E-69FE-5CC0-11ECC92759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87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E86-13A8-BAD7-6C7E-DCC5DF3D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6577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1E24D-2628-2E30-F848-9CC5516DA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782EC-DD17-C69A-3212-E4A43F1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4820-AACA-CE4B-ACA3-C7B242F7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1"/>
            <a:ext cx="2743200" cy="273050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92ECB9-74EC-5C91-50FE-6F2630C9E9A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136C65B0-2629-C98E-5B9F-90C29F49E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548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59093"/>
            <a:ext cx="5181600" cy="41477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9093"/>
            <a:ext cx="5181600" cy="41477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493E8BC9-5A60-D7E1-002A-D56F914A0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8" name="Slide Number Placeholder 8">
            <a:extLst>
              <a:ext uri="{FF2B5EF4-FFF2-40B4-BE49-F238E27FC236}">
                <a16:creationId xmlns:a16="http://schemas.microsoft.com/office/drawing/2014/main" id="{9EDDA0EF-5B90-7B14-DF18-988F3FAE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89A290-96B9-35A3-E593-ECEC55D4AA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04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298029-1278-49DC-C916-37AA8A31F532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228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2322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33399"/>
            <a:ext cx="4622800" cy="5524495"/>
          </a:xfrm>
        </p:spPr>
        <p:txBody>
          <a:bodyPr t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43597C-11DE-DB3C-5D4C-FB09B65F124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D051917D-BE77-06D2-C4A2-560B1208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4D2A3B8D-9A15-56DB-24E4-698EF3BA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A45A3B-EF2B-EB16-E66C-E63F94C2BD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99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50B89-B31D-3545-3502-7A9F7139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95E-1BAC-2C64-6A1C-637EC9E9447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B1478130-7DB8-A14A-7CC3-A7331662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C5BEA1-C6A7-F746-D77B-8B93754339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141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6E545B-ACEA-2FEC-12F8-C1ECD6DA5D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262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8C6FF2-7647-01EE-5DB6-63D534EF5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4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>
            <a:alpha val="849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ogo Staffordshire and Stoke-on-Trent Integrated Care Board">
            <a:extLst>
              <a:ext uri="{FF2B5EF4-FFF2-40B4-BE49-F238E27FC236}">
                <a16:creationId xmlns:a16="http://schemas.microsoft.com/office/drawing/2014/main" id="{468820F5-D84C-B8C1-4BCE-7996241229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D1206A7-B901-4BD9-C2F0-9061026BEA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75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pos="7378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9586B9-FF1B-863F-512C-D9C1EEC5FC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01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FDF4D1-5C3A-BB5C-778D-3FCD453C8C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16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231"/>
            <a:ext cx="10515600" cy="2557940"/>
          </a:xfrm>
        </p:spPr>
        <p:txBody>
          <a:bodyPr/>
          <a:lstStyle>
            <a:lvl1pPr algn="ctr">
              <a:defRPr b="0" i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9" name="Picture Placeholder 4">
            <a:extLst>
              <a:ext uri="{FF2B5EF4-FFF2-40B4-BE49-F238E27FC236}">
                <a16:creationId xmlns:a16="http://schemas.microsoft.com/office/drawing/2014/main" id="{50E0D8E5-5FC7-5384-8B9C-59B4B5A42D8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1" name="Picture 30" descr="Shape, circle&#10;&#10;Description automatically generated">
            <a:extLst>
              <a:ext uri="{FF2B5EF4-FFF2-40B4-BE49-F238E27FC236}">
                <a16:creationId xmlns:a16="http://schemas.microsoft.com/office/drawing/2014/main" id="{E04C6B2A-0C6F-286C-10B4-69C07DE44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E03D4CB8-ED2D-8013-ABDA-FE8D43720F3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0" name="Picture 29" descr="Shape, circle&#10;&#10;Description automatically generated">
            <a:extLst>
              <a:ext uri="{FF2B5EF4-FFF2-40B4-BE49-F238E27FC236}">
                <a16:creationId xmlns:a16="http://schemas.microsoft.com/office/drawing/2014/main" id="{2AF8E31B-067A-5F55-256B-1F6A4306BE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33" name="Picture 32" descr="Circle&#10;&#10;Description automatically generated">
            <a:extLst>
              <a:ext uri="{FF2B5EF4-FFF2-40B4-BE49-F238E27FC236}">
                <a16:creationId xmlns:a16="http://schemas.microsoft.com/office/drawing/2014/main" id="{E6F4C53A-4C5C-D138-3A2F-4B26B208D1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728BB60E-128C-2611-C26A-A3EA16027C7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C1D1B348-46B3-CD9B-6101-752049A775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2" name="Slide Number Placeholder 8">
            <a:extLst>
              <a:ext uri="{FF2B5EF4-FFF2-40B4-BE49-F238E27FC236}">
                <a16:creationId xmlns:a16="http://schemas.microsoft.com/office/drawing/2014/main" id="{A84ED0A8-23A7-642A-AC85-B17248A273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0B5178-C24A-C466-2F2A-94752F0EED4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30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accent2">
            <a:alpha val="8470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51824"/>
          </a:xfrm>
        </p:spPr>
        <p:txBody>
          <a:bodyPr/>
          <a:lstStyle>
            <a:lvl1pPr algn="ctr">
              <a:defRPr b="0"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9B2D9598-82B7-DB61-327B-EB373CE2547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4" name="Picture 13" descr="Shape, circle&#10;&#10;Description automatically generated">
            <a:extLst>
              <a:ext uri="{FF2B5EF4-FFF2-40B4-BE49-F238E27FC236}">
                <a16:creationId xmlns:a16="http://schemas.microsoft.com/office/drawing/2014/main" id="{04E3FFA7-7EC2-726F-2A8A-D4A7982362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D72689EC-E982-D573-29A7-D948C231375E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C634B850-5BF5-FD81-5FF2-419AB5361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E227F66C-0220-BB22-2FD6-D0140691561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492A40DF-B9BD-C349-09D7-0144FD24941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612DF721-9878-1B67-4208-86873782278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7" name="Slide Number Placeholder 8">
            <a:extLst>
              <a:ext uri="{FF2B5EF4-FFF2-40B4-BE49-F238E27FC236}">
                <a16:creationId xmlns:a16="http://schemas.microsoft.com/office/drawing/2014/main" id="{5BAB8452-FF70-CB65-EB26-AF14C8459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63D085-BE89-FD53-0DFE-5C33C12099A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8575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8896DB5-8031-BF66-B752-DFF36DB4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3" name="Slide Number Placeholder 8">
            <a:extLst>
              <a:ext uri="{FF2B5EF4-FFF2-40B4-BE49-F238E27FC236}">
                <a16:creationId xmlns:a16="http://schemas.microsoft.com/office/drawing/2014/main" id="{CD15AAA1-4479-F8EF-1EA7-1F7308B2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2E7735-0387-C627-F249-6E101ED8B3F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054130F-9AAD-52B5-D9E5-EEB72258D0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266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5127705-5A48-DFDD-E23A-D2D78145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037F613B-732A-02C2-005B-C371CAAD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CE72F4-CE45-5380-8370-5CED4E016C4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0E67788-374C-A063-1A25-88349806D6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44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C76A-44AF-7A4E-A651-07EA8F58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552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DBA4E-5E5D-8327-8673-22BF9D9BE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931D-D66D-A571-7096-A79982B34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59A25A1F-6553-4292-11B3-0B8DAA2F7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19FFA98-9387-25EF-6089-D27F1DF71D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8474426-FA4F-B2A9-601E-D88494BE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3259B0-7C6B-0435-1FE2-FCF6780660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072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3A6D-7395-E75A-7F9C-E0B88BC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1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5E76E-D73A-1D80-596F-EDF65CD96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C75D1-322B-B6CF-D43F-1D50CA4DB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3642"/>
            <a:ext cx="3932237" cy="359534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C2968A59-30B4-9803-E391-546E9A85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ECB1DCB-B0E9-1843-1D42-9C26AEE76EF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FFABC50-23CA-E531-B0BE-4B8DA2EC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4574DA-4D61-5ADD-1A44-B00F5E90D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8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AEFE7548-0EF2-5B82-23DA-44086B0B329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2B412725-637C-BA62-FE74-0F9BDB6800A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582C032C-DAA4-AD40-B0F3-594DE37205DD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5" name="Picture 24" descr="Shape, circle&#10;&#10;Description automatically generated">
            <a:extLst>
              <a:ext uri="{FF2B5EF4-FFF2-40B4-BE49-F238E27FC236}">
                <a16:creationId xmlns:a16="http://schemas.microsoft.com/office/drawing/2014/main" id="{34F05ABF-CA49-CA56-07E8-C85F69E50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26" name="Picture 25" descr="Shape, circle&#10;&#10;Description automatically generated">
            <a:extLst>
              <a:ext uri="{FF2B5EF4-FFF2-40B4-BE49-F238E27FC236}">
                <a16:creationId xmlns:a16="http://schemas.microsoft.com/office/drawing/2014/main" id="{E9BF52DD-5B55-CA1C-98E7-D983A706F3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AC3CB654-6140-A851-9CDE-71F7AE53AA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28" name="Picture 27" descr="Logo Staffordshire and Stoke-on-Trent Integrated Care Board">
            <a:extLst>
              <a:ext uri="{FF2B5EF4-FFF2-40B4-BE49-F238E27FC236}">
                <a16:creationId xmlns:a16="http://schemas.microsoft.com/office/drawing/2014/main" id="{CF82078F-BAD7-388F-E0CA-0CD519E7878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5EEDD2-0FA8-2CED-4E4E-E1C50BED36B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8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39" name="Picture Placeholder 4">
            <a:extLst>
              <a:ext uri="{FF2B5EF4-FFF2-40B4-BE49-F238E27FC236}">
                <a16:creationId xmlns:a16="http://schemas.microsoft.com/office/drawing/2014/main" id="{DE5FC371-39DA-483A-25B2-D6D68F5B207D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0" name="Picture Placeholder 4">
            <a:extLst>
              <a:ext uri="{FF2B5EF4-FFF2-40B4-BE49-F238E27FC236}">
                <a16:creationId xmlns:a16="http://schemas.microsoft.com/office/drawing/2014/main" id="{A7829464-5DCA-DC26-229F-58F237A273E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5A0E2FAE-C273-A730-037A-ED29A381EC4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42" name="Picture 41" descr="Shape, circle&#10;&#10;Description automatically generated">
            <a:extLst>
              <a:ext uri="{FF2B5EF4-FFF2-40B4-BE49-F238E27FC236}">
                <a16:creationId xmlns:a16="http://schemas.microsoft.com/office/drawing/2014/main" id="{A5CC7C0C-B2F0-960D-A5D7-D65C337FF3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43" name="Picture 42" descr="Shape, circle&#10;&#10;Description automatically generated">
            <a:extLst>
              <a:ext uri="{FF2B5EF4-FFF2-40B4-BE49-F238E27FC236}">
                <a16:creationId xmlns:a16="http://schemas.microsoft.com/office/drawing/2014/main" id="{13BCA277-3413-4FFF-8DFC-79F6B6F211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44" name="Picture 43" descr="Circle&#10;&#10;Description automatically generated">
            <a:extLst>
              <a:ext uri="{FF2B5EF4-FFF2-40B4-BE49-F238E27FC236}">
                <a16:creationId xmlns:a16="http://schemas.microsoft.com/office/drawing/2014/main" id="{10C4AC1B-39FC-EB4B-B2D7-6E32FC38FC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5" name="Picture 44" descr="Logo Staffordshire and Stoke-on-Trent Integrated Care Board">
            <a:extLst>
              <a:ext uri="{FF2B5EF4-FFF2-40B4-BE49-F238E27FC236}">
                <a16:creationId xmlns:a16="http://schemas.microsoft.com/office/drawing/2014/main" id="{8AAE4919-A435-1ACA-22A1-63CA1FA4B7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974000-706F-4CBB-D6DE-76A6960C447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03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accent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EA655B6B-497F-549D-342F-9B6E7BC8CA4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791E3882-8BE7-3CF0-7396-3391106416B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5" name="Picture Placeholder 4">
            <a:extLst>
              <a:ext uri="{FF2B5EF4-FFF2-40B4-BE49-F238E27FC236}">
                <a16:creationId xmlns:a16="http://schemas.microsoft.com/office/drawing/2014/main" id="{0E2CE0D6-6470-33AD-FB21-7C2D8D76FEE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6" name="Picture 35" descr="Shape, circle&#10;&#10;Description automatically generated">
            <a:extLst>
              <a:ext uri="{FF2B5EF4-FFF2-40B4-BE49-F238E27FC236}">
                <a16:creationId xmlns:a16="http://schemas.microsoft.com/office/drawing/2014/main" id="{E202A545-31D4-C082-2E7A-758EF9CFB5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37" name="Picture 36" descr="Shape, circle&#10;&#10;Description automatically generated">
            <a:extLst>
              <a:ext uri="{FF2B5EF4-FFF2-40B4-BE49-F238E27FC236}">
                <a16:creationId xmlns:a16="http://schemas.microsoft.com/office/drawing/2014/main" id="{32C0471E-F55D-C4DA-F815-4317C4EEEB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38" name="Picture 37" descr="Circle&#10;&#10;Description automatically generated">
            <a:extLst>
              <a:ext uri="{FF2B5EF4-FFF2-40B4-BE49-F238E27FC236}">
                <a16:creationId xmlns:a16="http://schemas.microsoft.com/office/drawing/2014/main" id="{7F1D859D-D01F-F8FD-0963-6955D48378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0" name="Picture 39" descr="Logo Staffordshire and Stoke-on-Trent Integrated Care Board">
            <a:extLst>
              <a:ext uri="{FF2B5EF4-FFF2-40B4-BE49-F238E27FC236}">
                <a16:creationId xmlns:a16="http://schemas.microsoft.com/office/drawing/2014/main" id="{F27AB835-233A-ACA2-ABCC-BBFB84B340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CAF99C-21BC-C02E-63A6-3C4F6AACD4F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7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F95305-7B03-FF75-94F7-2F3C071F0E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8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C0A382-12AC-93B0-AE0B-8F527E4ECD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1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7C692760-4E8A-3B8C-2E91-A97FFF68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879CEDCE-759E-4DE0-C63E-0375FE1B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8E4EB8-6AEF-F5F5-8262-B54F9DF14A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53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accent2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D94E3274-D17D-4C44-88F3-3945C715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5FA62487-0E7B-B3AB-C57B-48B1E619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08DAD4-91DE-39F3-BF33-0D6DE2F607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19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2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19DD4-AA60-02F8-D140-3D6E753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06855-3BA4-655A-CCDD-38109EFCE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9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62" r:id="rId4"/>
    <p:sldLayoutId id="2147483667" r:id="rId5"/>
    <p:sldLayoutId id="2147483669" r:id="rId6"/>
    <p:sldLayoutId id="2147483670" r:id="rId7"/>
    <p:sldLayoutId id="2147483650" r:id="rId8"/>
    <p:sldLayoutId id="2147483668" r:id="rId9"/>
    <p:sldLayoutId id="2147483671" r:id="rId10"/>
    <p:sldLayoutId id="2147483672" r:id="rId11"/>
    <p:sldLayoutId id="2147483673" r:id="rId12"/>
    <p:sldLayoutId id="2147483674" r:id="rId13"/>
    <p:sldLayoutId id="2147483651" r:id="rId14"/>
    <p:sldLayoutId id="2147483652" r:id="rId15"/>
    <p:sldLayoutId id="2147483664" r:id="rId16"/>
    <p:sldLayoutId id="2147483653" r:id="rId17"/>
    <p:sldLayoutId id="2147483675" r:id="rId18"/>
    <p:sldLayoutId id="2147483676" r:id="rId19"/>
    <p:sldLayoutId id="2147483677" r:id="rId20"/>
    <p:sldLayoutId id="2147483678" r:id="rId21"/>
    <p:sldLayoutId id="2147483654" r:id="rId22"/>
    <p:sldLayoutId id="2147483666" r:id="rId23"/>
    <p:sldLayoutId id="2147483665" r:id="rId24"/>
    <p:sldLayoutId id="2147483655" r:id="rId25"/>
    <p:sldLayoutId id="2147483656" r:id="rId26"/>
    <p:sldLayoutId id="2147483657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21AAAB-FA71-12F2-63F5-B0B3B3C352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079" y="1909347"/>
            <a:ext cx="6477000" cy="190976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F0C9336-2A0D-18F7-828C-64A1AE3E8D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2079" y="4033374"/>
            <a:ext cx="6477000" cy="79194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Placeholder 6" descr="A picture containing person&#10;&#10;Description automatically generated">
            <a:extLst>
              <a:ext uri="{FF2B5EF4-FFF2-40B4-BE49-F238E27FC236}">
                <a16:creationId xmlns:a16="http://schemas.microsoft.com/office/drawing/2014/main" id="{E9F44D15-9EEE-088A-4D42-C373D42A5F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0" r="1990"/>
          <a:stretch/>
        </p:blipFill>
        <p:spPr/>
      </p:pic>
      <p:pic>
        <p:nvPicPr>
          <p:cNvPr id="14" name="Picture Placeholder 13" descr="Doctor and patient">
            <a:extLst>
              <a:ext uri="{FF2B5EF4-FFF2-40B4-BE49-F238E27FC236}">
                <a16:creationId xmlns:a16="http://schemas.microsoft.com/office/drawing/2014/main" id="{0BEA9A73-943B-AD5A-EA3D-72A0F641BCC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2" name="Picture Placeholder 11" descr="Young child">
            <a:extLst>
              <a:ext uri="{FF2B5EF4-FFF2-40B4-BE49-F238E27FC236}">
                <a16:creationId xmlns:a16="http://schemas.microsoft.com/office/drawing/2014/main" id="{33DF9B65-65AE-A322-C9EB-5AA0B4E858B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" r="56"/>
          <a:stretch/>
        </p:blipFill>
        <p:spPr/>
      </p:pic>
      <p:pic>
        <p:nvPicPr>
          <p:cNvPr id="4098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AEB9E647-7477-9357-0E0D-FE22D413D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79" y="466792"/>
            <a:ext cx="1279468" cy="122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190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ED9-9A23-9B85-7D28-7512586DC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882F9-1AB1-36F8-B056-B3F4C4D908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27A1F715-1C0D-8C27-0C07-3732600B537C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19B52-1D9E-2F88-AFC9-0B6209075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EDB5E-47D5-5A61-83E4-E5F1AD226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66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5112A-6D8A-DA28-052A-45E76C700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CE246-50A3-E94A-3C0A-2909642F0BD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A927BF-AA51-CD70-3FE4-C31121D40EB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D3B7A-34C3-7B99-9A24-7C5235D25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51B50-282A-3E3F-D9D2-6E3DB4D7B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0AF48-AF51-E21E-8844-44AA011C5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5DDA2-CDA7-5C5B-5E7F-A0BE5EEBDA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EF304B-D36D-D9C8-DA45-7129D275FF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18425-AA2F-E0A8-3AA2-8ED9ECA9D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93AA1-BC9B-BFEF-A9C0-4487543A5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062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FC33FA6-03D5-D157-20F0-0DC11A99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298557D-4E2D-A9F6-7E1E-43BFD5BEE5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4CB6B0-73D1-9215-601A-7C295D52A1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087F3C9-1E73-E4FA-2C98-330EA0ECFF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8A8488-87AA-A697-A293-7F0894F3FE0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1EAC2F-B784-2125-92E0-13F6BD00F5E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87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1E298-869A-0A37-8AEF-9979BCC97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5162F359-E17C-F189-DE6F-489D8E3B32CF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25FFED-2FC6-A721-2664-FE8D8DC1E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1E5945-0F73-8350-D89E-0ED529CAB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52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E88F8-F7B9-B1A6-66D4-CF5F1B16D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11FE65C1-B8B8-D160-95A0-E88473F8592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307BC-7B4E-C531-85CC-8EEA02FA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25058-A7D9-5695-A3CD-0C3CA63F6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37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B7075-4456-8510-CD80-70E704B4F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2FB69334-C6CA-96C1-6622-93073D972551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4FA1B4-764D-2507-B5DC-4ECCF7CEC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37E426-8881-1D38-20D8-8D20AB2ED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83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AECDF-253B-EC7B-B819-95CEAA917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284CFD-4AF1-D0FF-A586-6FBC187FCDE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3D2925-76DE-118B-439F-70B7F994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34E5C-C9A9-2B68-AE05-9C483BA3C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32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46080A6-801B-9D4E-6D4F-51D2F3878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C9714A-F0A2-8AF3-7DC6-19AE4A854D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C807BA-8D93-29D7-7682-57EF01AD3B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D90072-4C74-76D6-15C6-3A1F5D5268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315EDF-DF6C-2E3B-3068-D9B3D478E5F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25FF60-6024-33DF-540B-AB1E1350B7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55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2EC44-F424-4BF2-FBBA-03E1BD455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909348"/>
            <a:ext cx="6477000" cy="206147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DED084-CC8A-1C26-4658-4E4B1D43B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30889"/>
            <a:ext cx="6477000" cy="79194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E3D631-1297-7F79-BC59-D06ABA75B3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E30CF6-4EB7-7177-66FC-CFE7809C7B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5CC6F63-96EC-D452-50E4-093E4326C4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3074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CAEDF2E9-CBFD-59DF-C962-EF8950E97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65629"/>
            <a:ext cx="1285875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629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88BFC9-E485-8CFA-4D43-80EB7CA97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975" y="1163132"/>
            <a:ext cx="9153525" cy="16927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B027616-F3F2-1099-22D0-0F2777600D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975" y="3204476"/>
            <a:ext cx="6477000" cy="79194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EC166EEB-5D90-C0C8-AC8A-83CBC0AE2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676" y="1722006"/>
            <a:ext cx="1215350" cy="116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154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88BFC9-E485-8CFA-4D43-80EB7CA97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975" y="1856011"/>
            <a:ext cx="9153525" cy="16927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B027616-F3F2-1099-22D0-0F2777600D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975" y="3833126"/>
            <a:ext cx="6477000" cy="79194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EC166EEB-5D90-C0C8-AC8A-83CBC0AE2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414338"/>
            <a:ext cx="1220392" cy="117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157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86AAD7-EBF2-92F5-A1FD-38F6A3C1A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3925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F15B32-D25E-3F48-294C-5EB691471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36BDC4-CC0E-DCE2-46F7-E58DEE74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70227-3628-7D72-3C41-CBBB8E20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pic>
        <p:nvPicPr>
          <p:cNvPr id="2050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A888452A-2EC5-5DD5-2D81-D8EAFF7D6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170" y="316686"/>
            <a:ext cx="1276355" cy="122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644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7613F-3AE0-F922-D66E-0C2EFBB25A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0C12F2-9DB3-DE24-0762-B611CA7A7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EFE2DE6F-3E31-4920-2E27-479D5F5E6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40" y="400050"/>
            <a:ext cx="1290985" cy="123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762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8FAD1-DB5E-E8CA-CADC-713F7701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93AC6-4189-BC5B-34CA-C1FF5E0152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D83AC-418E-F1C4-F365-AC395307B6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5E19C-93B4-3AFC-4E36-639377E0B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D5374-F8C5-DD64-2510-3106F4A51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FA6A-79CE-3E75-8B9F-AD1429CA5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4A388-F191-F858-B6B1-87F52DE445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1E9328B5-6344-CE0C-4F5F-3EE80EF330D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842C1-5953-FF88-B048-553500204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B4C8E-4C8C-8FF5-C5BF-1E64E2FD2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8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8AF0F-5072-EF89-47AE-968958FC1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4F39B-A041-8614-4194-43DB4AEFE5D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0F7315E-BF07-DDBB-8109-133E2BABE4B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/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838F3-6FF8-1426-5AC0-3753F947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0D85D-1CEE-2B71-A7D6-43815DC5A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36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ICB NHS colours">
      <a:dk1>
        <a:srgbClr val="000000"/>
      </a:dk1>
      <a:lt1>
        <a:srgbClr val="FFFFFF"/>
      </a:lt1>
      <a:dk2>
        <a:srgbClr val="8898A3"/>
      </a:dk2>
      <a:lt2>
        <a:srgbClr val="E7E6E6"/>
      </a:lt2>
      <a:accent1>
        <a:srgbClr val="002F86"/>
      </a:accent1>
      <a:accent2>
        <a:srgbClr val="005EB8"/>
      </a:accent2>
      <a:accent3>
        <a:srgbClr val="00A8CE"/>
      </a:accent3>
      <a:accent4>
        <a:srgbClr val="00A399"/>
      </a:accent4>
      <a:accent5>
        <a:srgbClr val="415462"/>
      </a:accent5>
      <a:accent6>
        <a:srgbClr val="EC8A00"/>
      </a:accent6>
      <a:hlink>
        <a:srgbClr val="005DB7"/>
      </a:hlink>
      <a:folHlink>
        <a:srgbClr val="002F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961290F7A664496C173C1FAC2764C" ma:contentTypeVersion="23" ma:contentTypeDescription="Create a new document." ma:contentTypeScope="" ma:versionID="2e5dff4844c029c5108f7ad4a84e0964">
  <xsd:schema xmlns:xsd="http://www.w3.org/2001/XMLSchema" xmlns:xs="http://www.w3.org/2001/XMLSchema" xmlns:p="http://schemas.microsoft.com/office/2006/metadata/properties" xmlns:ns2="814360be-a8db-43ee-9ab0-2c7dcd5d8e48" xmlns:ns3="19fa4631-68d2-40c1-92e1-b007552a61a4" targetNamespace="http://schemas.microsoft.com/office/2006/metadata/properties" ma:root="true" ma:fieldsID="3bd252c4f34208d47b36aa76fa04f67a" ns2:_="" ns3:_="">
    <xsd:import namespace="814360be-a8db-43ee-9ab0-2c7dcd5d8e48"/>
    <xsd:import namespace="19fa4631-68d2-40c1-92e1-b007552a61a4"/>
    <xsd:element name="properties">
      <xsd:complexType>
        <xsd:sequence>
          <xsd:element name="documentManagement">
            <xsd:complexType>
              <xsd:all>
                <xsd:element ref="ns2:number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CR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360be-a8db-43ee-9ab0-2c7dcd5d8e48" elementFormDefault="qualified">
    <xsd:import namespace="http://schemas.microsoft.com/office/2006/documentManagement/types"/>
    <xsd:import namespace="http://schemas.microsoft.com/office/infopath/2007/PartnerControls"/>
    <xsd:element name="number" ma:index="4" nillable="true" ma:displayName="number" ma:decimals="1" ma:internalName="number" ma:readOnly="false" ma:percentage="FALSE">
      <xsd:simpleType>
        <xsd:restriction base="dms:Number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33d4a4f-1d94-4ad4-bc3a-e2aacad02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a4631-68d2-40c1-92e1-b007552a61a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33479394-1f7c-4cc4-ae07-91e44ac6c964}" ma:internalName="TaxCatchAll" ma:showField="CatchAllData" ma:web="19fa4631-68d2-40c1-92e1-b007552a61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a4631-68d2-40c1-92e1-b007552a61a4" xsi:nil="true"/>
    <lcf76f155ced4ddcb4097134ff3c332f xmlns="814360be-a8db-43ee-9ab0-2c7dcd5d8e48">
      <Terms xmlns="http://schemas.microsoft.com/office/infopath/2007/PartnerControls"/>
    </lcf76f155ced4ddcb4097134ff3c332f>
    <number xmlns="814360be-a8db-43ee-9ab0-2c7dcd5d8e48" xsi:nil="true"/>
    <MediaLengthInSeconds xmlns="814360be-a8db-43ee-9ab0-2c7dcd5d8e4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C950C6-1FEB-4660-967D-97A45265C7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4360be-a8db-43ee-9ab0-2c7dcd5d8e48"/>
    <ds:schemaRef ds:uri="19fa4631-68d2-40c1-92e1-b007552a61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51204A-390D-40A7-A8CF-E94E48B0458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7317043-972e-4965-90d2-964e677ed748"/>
    <ds:schemaRef ds:uri="95c8f19c-67eb-42e4-b09e-68284a1fc300"/>
    <ds:schemaRef ds:uri="19fa4631-68d2-40c1-92e1-b007552a61a4"/>
    <ds:schemaRef ds:uri="814360be-a8db-43ee-9ab0-2c7dcd5d8e48"/>
  </ds:schemaRefs>
</ds:datastoreItem>
</file>

<file path=customXml/itemProps3.xml><?xml version="1.0" encoding="utf-8"?>
<ds:datastoreItem xmlns:ds="http://schemas.openxmlformats.org/officeDocument/2006/customXml" ds:itemID="{4AEF6D0A-23A0-4E5C-A040-0A90975582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23603</TotalTime>
  <Words>107</Words>
  <Application>Microsoft Office PowerPoint</Application>
  <PresentationFormat>Widescreen</PresentationFormat>
  <Paragraphs>42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Laura Clucas (MLCSU)</dc:creator>
  <cp:lastModifiedBy>Rachel Smith (QNC) SSOT ICB</cp:lastModifiedBy>
  <cp:revision>104</cp:revision>
  <dcterms:created xsi:type="dcterms:W3CDTF">2022-05-09T08:33:07Z</dcterms:created>
  <dcterms:modified xsi:type="dcterms:W3CDTF">2024-01-12T14:34:32Z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0x010100D86961290F7A664496C173C1FAC2764C</vt:lpwstr>
  </property>
  <property fmtid="{D5CDD505-2E9C-101B-9397-08002B2CF9AE}" pid="3" name="_dlc_DocIdItemGuid">
    <vt:lpwstr>67c2bdb9-83af-4f80-9ccf-937773d1cb45</vt:lpwstr>
  </property>
  <property fmtid="{D5CDD505-2E9C-101B-9397-08002B2CF9AE}" pid="4" name="Order">
    <vt:r8>71117500</vt:r8>
  </property>
  <property fmtid="{D5CDD505-2E9C-101B-9397-08002B2CF9AE}" pid="5" name="_ExtendedDescription">
    <vt:lpwstr/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