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3"/>
  </p:notesMasterIdLst>
  <p:sldIdLst>
    <p:sldId id="259" r:id="rId5"/>
    <p:sldId id="260" r:id="rId6"/>
    <p:sldId id="257" r:id="rId7"/>
    <p:sldId id="256" r:id="rId8"/>
    <p:sldId id="262" r:id="rId9"/>
    <p:sldId id="258" r:id="rId10"/>
    <p:sldId id="261" r:id="rId11"/>
    <p:sldId id="266" r:id="rId12"/>
    <p:sldId id="267" r:id="rId13"/>
    <p:sldId id="268" r:id="rId14"/>
    <p:sldId id="269" r:id="rId15"/>
    <p:sldId id="263" r:id="rId16"/>
    <p:sldId id="264" r:id="rId17"/>
    <p:sldId id="270" r:id="rId18"/>
    <p:sldId id="271" r:id="rId19"/>
    <p:sldId id="272" r:id="rId20"/>
    <p:sldId id="273" r:id="rId21"/>
    <p:sldId id="265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8B00"/>
    <a:srgbClr val="D6763A"/>
    <a:srgbClr val="918F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12"/>
    <p:restoredTop sz="94694"/>
  </p:normalViewPr>
  <p:slideViewPr>
    <p:cSldViewPr snapToGrid="0" snapToObjects="1">
      <p:cViewPr varScale="1">
        <p:scale>
          <a:sx n="62" d="100"/>
          <a:sy n="62" d="100"/>
        </p:scale>
        <p:origin x="110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D0A68-D555-424D-BC53-94BBD9311C9A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83C879-26E1-BA47-AE9E-7C217F4DE1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556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4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Logo">
            <a:extLst>
              <a:ext uri="{FF2B5EF4-FFF2-40B4-BE49-F238E27FC236}">
                <a16:creationId xmlns:a16="http://schemas.microsoft.com/office/drawing/2014/main" id="{75947483-D0EB-2EF5-97EB-FAD2D6C4D8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57046" y="501995"/>
            <a:ext cx="2815200" cy="7770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450847"/>
            <a:ext cx="10515600" cy="2261511"/>
          </a:xfrm>
        </p:spPr>
        <p:txBody>
          <a:bodyPr lIns="0" rIns="0" anchor="b">
            <a:noAutofit/>
          </a:bodyPr>
          <a:lstStyle>
            <a:lvl1pPr algn="l"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804434"/>
            <a:ext cx="6477000" cy="791947"/>
          </a:xfrm>
        </p:spPr>
        <p:txBody>
          <a:bodyPr lIns="0" rIns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6A20D6E-66E5-6B66-EDE1-DF46CD3427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3910" y="4272598"/>
            <a:ext cx="8064500" cy="199390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3E43821-038B-DA7F-3F17-E04618AA523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4F2D453A-332D-8E8F-6B3F-1ACE9970D8E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89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A9DAEA98-19D7-4CAC-3C47-922AC5D0C047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838200" y="1825625"/>
            <a:ext cx="10515600" cy="4362450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CDB478-D6B7-B63A-E620-B31BF59BF9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957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369C812B-06FB-0624-D588-E7F549C320C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825625"/>
            <a:ext cx="10515600" cy="4362450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C8130B-AAA0-9022-6BAE-650904CA00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981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SmartArt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BA174C75-EBE6-422F-51A3-9964CA4F9F67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1" y="1825625"/>
            <a:ext cx="10515600" cy="4362450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66C653-A27C-350F-36A7-7E4916252D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022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8288E03-37C3-F012-01AB-07EB8BA102F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8200" y="1825625"/>
            <a:ext cx="10515600" cy="4362450"/>
          </a:xfrm>
        </p:spPr>
        <p:txBody>
          <a:bodyPr/>
          <a:lstStyle/>
          <a:p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4315B6-429B-5610-788F-46F4E30270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7966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54E86-13A8-BAD7-6C7E-DCC5DF3DF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470026"/>
            <a:ext cx="10515600" cy="2852737"/>
          </a:xfrm>
        </p:spPr>
        <p:txBody>
          <a:bodyPr lIns="0" tIns="0" rIns="0" bIns="0" anchor="b"/>
          <a:lstStyle>
            <a:lvl1pPr>
              <a:defRPr sz="6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B1E24D-2628-2E30-F848-9CC5516DA0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lIns="0" tIns="0" rIns="0" bIns="0"/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9346039-C782-7100-D6EB-FF6D10C56BC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782EC-DD17-C69A-3212-E4A43F109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784820-AACA-CE4B-ACA3-C7B242F72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5311D6-736C-DBD3-161F-4F491F3E6F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5482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B12F40-F0D3-3DEF-B068-0ED39202E1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lIns="0" tIns="0" r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63F54E-0A0F-4899-11E5-CBD2DD3FBD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804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8298029-1278-49DC-C916-37AA8A31F532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>
              <a:alpha val="8492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622800" cy="1325563"/>
          </a:xfrm>
        </p:spPr>
        <p:txBody>
          <a:bodyPr l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622800" cy="4351338"/>
          </a:xfrm>
        </p:spPr>
        <p:txBody>
          <a:bodyPr l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B12F40-F0D3-3DEF-B068-0ED39202E1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31000" y="533399"/>
            <a:ext cx="4622800" cy="4381501"/>
          </a:xfrm>
        </p:spPr>
        <p:txBody>
          <a:bodyPr lIns="0" tIns="108000" rIns="0" bIns="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E43597C-11DE-DB3C-5D4C-FB09B65F124C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46228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picture containing text&#10;&#10;Description automatically generated">
            <a:extLst>
              <a:ext uri="{FF2B5EF4-FFF2-40B4-BE49-F238E27FC236}">
                <a16:creationId xmlns:a16="http://schemas.microsoft.com/office/drawing/2014/main" id="{52D8E2A2-A42D-098E-F9B7-B92332E8ADE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8850" y="5313121"/>
            <a:ext cx="6192000" cy="1530935"/>
          </a:xfrm>
          <a:prstGeom prst="rect">
            <a:avLst/>
          </a:prstGeom>
        </p:spPr>
      </p:pic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D12D15F8-49B8-0CB3-FE93-B57FC49A6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E21AE6-DA6D-FBDD-EC96-7B3D37E1812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2999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DB4FB-DB22-DDA4-922F-2FE126A26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D700D1-528F-A49C-0789-76E1805565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lIns="0" tIns="0" rIns="0" bIns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631B69-5202-18A4-E3D5-760FF05B6D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07905"/>
            <a:ext cx="5157787" cy="358175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3FD84C-0C71-3832-8FB0-DF9695A0E5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lIns="0" tIns="0" rIns="0" bIns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7B52AA-970E-C74A-F482-BB4E35DCAC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07905"/>
            <a:ext cx="5183188" cy="358175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DBE5CE0-83D5-9E17-A8C5-763CFD27C4FD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E49F8E1-4754-52AA-5D2B-C9A193207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4E6055D7-A6D7-962F-F3BA-27F665718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00FCA31-3F7F-8BA6-3BC4-4826AD16E8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1410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 -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able Placeholder 5">
            <a:extLst>
              <a:ext uri="{FF2B5EF4-FFF2-40B4-BE49-F238E27FC236}">
                <a16:creationId xmlns:a16="http://schemas.microsoft.com/office/drawing/2014/main" id="{BD542822-81EF-AB6B-1839-1BB8D61C40F6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352976-200E-1748-E4F4-53729AD47F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6154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 -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31B81C3D-F7F7-51E8-1979-A1B7290BC286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D5FF26-590E-1E05-CC67-CFD6728F5F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342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tx2">
            <a:alpha val="84988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450847"/>
            <a:ext cx="10515600" cy="2261511"/>
          </a:xfrm>
        </p:spPr>
        <p:txBody>
          <a:bodyPr lIns="0" rIns="0" anchor="b">
            <a:no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804434"/>
            <a:ext cx="6477000" cy="791947"/>
          </a:xfrm>
        </p:spPr>
        <p:txBody>
          <a:bodyPr lIns="0" r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6A20D6E-66E5-6B66-EDE1-DF46CD3427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3910" y="4272598"/>
            <a:ext cx="8064500" cy="199390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3E43821-038B-DA7F-3F17-E04618AA523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C6F3E21-3F07-BAC4-9A44-31579D4958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7000" cy="6858000"/>
          </a:xfrm>
          <a:prstGeom prst="rect">
            <a:avLst/>
          </a:prstGeom>
        </p:spPr>
      </p:pic>
      <p:pic>
        <p:nvPicPr>
          <p:cNvPr id="5" name="Picture 4" descr="Logo for Staffordshire and Stoke-on-Trent Integrated Care System">
            <a:extLst>
              <a:ext uri="{FF2B5EF4-FFF2-40B4-BE49-F238E27FC236}">
                <a16:creationId xmlns:a16="http://schemas.microsoft.com/office/drawing/2014/main" id="{431D3125-2B35-4767-CEC9-9C3468F9A7C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838200" y="500230"/>
            <a:ext cx="2815200" cy="753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5758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- SmartArt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SmartArt Placeholder 5">
            <a:extLst>
              <a:ext uri="{FF2B5EF4-FFF2-40B4-BE49-F238E27FC236}">
                <a16:creationId xmlns:a16="http://schemas.microsoft.com/office/drawing/2014/main" id="{BC6A1C3D-ECB4-FC58-1278-E203B1B5C695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85022D-D3A0-0ECE-9AD0-081A77585E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6853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 -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3566EEF-8DE6-BDD3-6C07-87A3EE894F8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72199" y="1825625"/>
            <a:ext cx="5181599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D89572-D820-18A7-48E9-3C9B412046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9901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175793"/>
          </a:xfrm>
        </p:spPr>
        <p:txBody>
          <a:bodyPr/>
          <a:lstStyle>
            <a:lvl1pPr algn="ctr">
              <a:defRPr b="0" i="1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A44091B0-7D72-5402-7F98-5A5D7A9A680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712" y="3643749"/>
            <a:ext cx="10629172" cy="2628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CEE670-37B6-DD02-7731-49900EBB1984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E5A84036-7E96-B106-71A3-39236AD6F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262ADF8-D1F9-5739-F5F5-9472F5D31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AFF8A4-3320-FABA-5A89-42D8BEED64C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8309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bg>
      <p:bgPr>
        <a:solidFill>
          <a:schemeClr val="tx2">
            <a:alpha val="84702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175793"/>
          </a:xfrm>
        </p:spPr>
        <p:txBody>
          <a:bodyPr/>
          <a:lstStyle>
            <a:lvl1pPr algn="ctr">
              <a:defRPr b="0" i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A44091B0-7D72-5402-7F98-5A5D7A9A680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712" y="3643749"/>
            <a:ext cx="10629172" cy="2628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CEE670-37B6-DD02-7731-49900EBB1984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C781BEC-C22C-7232-0CBF-5724CA9A6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8819F89-91B8-4026-571B-6A83D2394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6CAAA2-95CC-EBE0-770C-75A069990D7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8575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0AC4DDC-D58B-EF94-EA86-4A186CE8CEE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F7F042B-2C3F-1C3D-33E3-E5C8635C5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D173A1-4F52-5CEF-012D-BF7D70FE9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95D219-2EE5-EF8D-F106-495895861D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2669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07C55CA-2138-D6C1-1D55-8E87DDF0CC1F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1999FA-D00F-B024-B6A6-30F892D0B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50B21C-F94B-3D47-286B-1F6C7B19B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0EB49F0-F367-543A-45F1-2E13437825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9447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2C76A-44AF-7A4E-A651-07EA8F58F4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lIns="0" tIns="0" rIns="0" bIns="0" anchor="b"/>
          <a:lstStyle>
            <a:lvl1pPr>
              <a:defRPr sz="3200"/>
            </a:lvl1pPr>
          </a:lstStyle>
          <a:p>
            <a:r>
              <a:rPr lang="en-GB" dirty="0"/>
              <a:t>Click to edit Master title style	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FDBA4E-5E5D-8327-8673-22BF9D9BE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 lIns="0" tIns="0" rIns="0" bIns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4D931D-D66D-A571-7096-A79982B347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279374"/>
            <a:ext cx="3932237" cy="3589614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009BEAB-EC54-2CCD-20E5-41C9531157BE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578B827-69F3-750E-A68C-C228B5FF0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D2B3A66-20E4-E873-A7CD-4656D72ED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DAB30C-E84C-395D-25FD-F1AAFC99AF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2072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03A6D-7395-E75A-7F9C-E0B88BCEE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lIns="0" tIns="0" rIns="0" bIns="0" anchor="b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45E76E-D73A-1D80-596F-EDF65CD967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6C75D1-322B-B6CF-D43F-1D50CA4DB3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279374"/>
            <a:ext cx="3932237" cy="3589614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75A2EF7-AF14-AB4A-A52A-213A06D6D3F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56902AD-B096-03EE-3D83-6CEBF6AC2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08B931D-EA7D-4AC3-9C55-AE7B52443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1DBDDB-B08D-2849-F001-EC50E7EF95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980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Logo">
            <a:extLst>
              <a:ext uri="{FF2B5EF4-FFF2-40B4-BE49-F238E27FC236}">
                <a16:creationId xmlns:a16="http://schemas.microsoft.com/office/drawing/2014/main" id="{33E757BC-8C62-EBFF-1DCA-8380AFC91C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57046" y="501994"/>
            <a:ext cx="2816063" cy="7772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629463"/>
            <a:ext cx="6477000" cy="2746588"/>
          </a:xfrm>
        </p:spPr>
        <p:txBody>
          <a:bodyPr lIns="0" anchor="b">
            <a:noAutofit/>
          </a:bodyPr>
          <a:lstStyle>
            <a:lvl1pPr algn="l"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68126"/>
            <a:ext cx="6477000" cy="791947"/>
          </a:xfrm>
        </p:spPr>
        <p:txBody>
          <a:bodyPr lIns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14" name="Picture 13" descr="Home care nurse and patient">
            <a:extLst>
              <a:ext uri="{FF2B5EF4-FFF2-40B4-BE49-F238E27FC236}">
                <a16:creationId xmlns:a16="http://schemas.microsoft.com/office/drawing/2014/main" id="{40F19AE0-9F53-9620-27E5-0907F32F86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8886" y="354564"/>
            <a:ext cx="2996023" cy="2996023"/>
          </a:xfrm>
          <a:prstGeom prst="rect">
            <a:avLst/>
          </a:prstGeom>
        </p:spPr>
      </p:pic>
      <p:pic>
        <p:nvPicPr>
          <p:cNvPr id="16" name="Picture 15" descr="Doctor and patient">
            <a:extLst>
              <a:ext uri="{FF2B5EF4-FFF2-40B4-BE49-F238E27FC236}">
                <a16:creationId xmlns:a16="http://schemas.microsoft.com/office/drawing/2014/main" id="{DF6F707C-E04E-E5F5-62B7-A548E921E2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5200" y="2697103"/>
            <a:ext cx="1948543" cy="1826843"/>
          </a:xfrm>
          <a:prstGeom prst="rect">
            <a:avLst/>
          </a:prstGeom>
        </p:spPr>
      </p:pic>
      <p:pic>
        <p:nvPicPr>
          <p:cNvPr id="18" name="Picture 17" descr="Young child">
            <a:extLst>
              <a:ext uri="{FF2B5EF4-FFF2-40B4-BE49-F238E27FC236}">
                <a16:creationId xmlns:a16="http://schemas.microsoft.com/office/drawing/2014/main" id="{93435A0A-275E-62CB-BDC1-E843244E259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9296" y="3444116"/>
            <a:ext cx="1826843" cy="1826843"/>
          </a:xfrm>
          <a:prstGeom prst="rect">
            <a:avLst/>
          </a:prstGeom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6A20D6E-66E5-6B66-EDE1-DF46CD34279C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1930" y="4864100"/>
            <a:ext cx="8064500" cy="19939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65823C8-37B4-E171-9630-97C56E3194B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189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Logo">
            <a:extLst>
              <a:ext uri="{FF2B5EF4-FFF2-40B4-BE49-F238E27FC236}">
                <a16:creationId xmlns:a16="http://schemas.microsoft.com/office/drawing/2014/main" id="{33E757BC-8C62-EBFF-1DCA-8380AFC91C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57046" y="501995"/>
            <a:ext cx="2816059" cy="7772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629463"/>
            <a:ext cx="6477000" cy="2746588"/>
          </a:xfrm>
        </p:spPr>
        <p:txBody>
          <a:bodyPr lIns="0" anchor="b">
            <a:noAutofit/>
          </a:bodyPr>
          <a:lstStyle>
            <a:lvl1pPr algn="l"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68126"/>
            <a:ext cx="6477000" cy="791947"/>
          </a:xfrm>
        </p:spPr>
        <p:txBody>
          <a:bodyPr lIns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6A20D6E-66E5-6B66-EDE1-DF46CD3427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1930" y="4864100"/>
            <a:ext cx="8064500" cy="19939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79FD7FF-F92E-BC38-AF3B-FD1B2EF80BE6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9182979" y="408610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35358787-8A68-0518-95ED-1118E954643B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7634979" y="2706090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F72C18D2-86C6-28D8-721E-0327D2C16EE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0162041" y="3785390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20" name="Picture 19" descr="Shape, circle&#10;&#10;Description automatically generated">
            <a:extLst>
              <a:ext uri="{FF2B5EF4-FFF2-40B4-BE49-F238E27FC236}">
                <a16:creationId xmlns:a16="http://schemas.microsoft.com/office/drawing/2014/main" id="{A56E8CF8-8483-0D19-F549-700938DDB7C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0106" y="2306596"/>
            <a:ext cx="2340100" cy="924484"/>
          </a:xfrm>
          <a:prstGeom prst="rect">
            <a:avLst/>
          </a:prstGeom>
        </p:spPr>
      </p:pic>
      <p:pic>
        <p:nvPicPr>
          <p:cNvPr id="22" name="Picture 21" descr="Shape, circle&#10;&#10;Description automatically generated">
            <a:extLst>
              <a:ext uri="{FF2B5EF4-FFF2-40B4-BE49-F238E27FC236}">
                <a16:creationId xmlns:a16="http://schemas.microsoft.com/office/drawing/2014/main" id="{F4873A54-E789-655E-4157-595C6E8097E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9378" y="3699441"/>
            <a:ext cx="1429821" cy="832753"/>
          </a:xfrm>
          <a:prstGeom prst="rect">
            <a:avLst/>
          </a:prstGeom>
        </p:spPr>
      </p:pic>
      <p:pic>
        <p:nvPicPr>
          <p:cNvPr id="24" name="Picture 23" descr="Circle&#10;&#10;Description automatically generated">
            <a:extLst>
              <a:ext uri="{FF2B5EF4-FFF2-40B4-BE49-F238E27FC236}">
                <a16:creationId xmlns:a16="http://schemas.microsoft.com/office/drawing/2014/main" id="{ED4AE311-1205-4418-6EA3-31EF8A26A56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3460" y="3485244"/>
            <a:ext cx="1082907" cy="5414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731428E-6749-D2FB-DE77-8BA20A82CB58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603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chemeClr val="tx2">
            <a:alpha val="85388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629463"/>
            <a:ext cx="6477000" cy="2746588"/>
          </a:xfrm>
        </p:spPr>
        <p:txBody>
          <a:bodyPr lIns="0" anchor="b">
            <a:no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68126"/>
            <a:ext cx="6477000" cy="791947"/>
          </a:xfrm>
        </p:spPr>
        <p:txBody>
          <a:bodyPr l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6A20D6E-66E5-6B66-EDE1-DF46CD3427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1930" y="4864100"/>
            <a:ext cx="8064500" cy="19939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79FD7FF-F92E-BC38-AF3B-FD1B2EF80BE6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9182979" y="408610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35358787-8A68-0518-95ED-1118E954643B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7634979" y="2706090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F72C18D2-86C6-28D8-721E-0327D2C16EE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0162041" y="3785390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20" name="Picture 19" descr="Shape, circle&#10;&#10;Description automatically generated">
            <a:extLst>
              <a:ext uri="{FF2B5EF4-FFF2-40B4-BE49-F238E27FC236}">
                <a16:creationId xmlns:a16="http://schemas.microsoft.com/office/drawing/2014/main" id="{A56E8CF8-8483-0D19-F549-700938DDB7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0106" y="2306596"/>
            <a:ext cx="2340100" cy="924484"/>
          </a:xfrm>
          <a:prstGeom prst="rect">
            <a:avLst/>
          </a:prstGeom>
        </p:spPr>
      </p:pic>
      <p:pic>
        <p:nvPicPr>
          <p:cNvPr id="22" name="Picture 21" descr="Shape, circle&#10;&#10;Description automatically generated">
            <a:extLst>
              <a:ext uri="{FF2B5EF4-FFF2-40B4-BE49-F238E27FC236}">
                <a16:creationId xmlns:a16="http://schemas.microsoft.com/office/drawing/2014/main" id="{F4873A54-E789-655E-4157-595C6E8097E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9378" y="3699441"/>
            <a:ext cx="1429821" cy="832753"/>
          </a:xfrm>
          <a:prstGeom prst="rect">
            <a:avLst/>
          </a:prstGeom>
        </p:spPr>
      </p:pic>
      <p:pic>
        <p:nvPicPr>
          <p:cNvPr id="24" name="Picture 23" descr="Circle&#10;&#10;Description automatically generated">
            <a:extLst>
              <a:ext uri="{FF2B5EF4-FFF2-40B4-BE49-F238E27FC236}">
                <a16:creationId xmlns:a16="http://schemas.microsoft.com/office/drawing/2014/main" id="{ED4AE311-1205-4418-6EA3-31EF8A26A56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3460" y="3485244"/>
            <a:ext cx="1082907" cy="5414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898C8CC-0FCA-0279-5C28-18EEF3318C7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127000" cy="6858000"/>
          </a:xfrm>
          <a:prstGeom prst="rect">
            <a:avLst/>
          </a:prstGeom>
        </p:spPr>
      </p:pic>
      <p:pic>
        <p:nvPicPr>
          <p:cNvPr id="6" name="Picture 5" descr="Logo for Staffordshire and Stoke-on-Trent Integrated Care System">
            <a:extLst>
              <a:ext uri="{FF2B5EF4-FFF2-40B4-BE49-F238E27FC236}">
                <a16:creationId xmlns:a16="http://schemas.microsoft.com/office/drawing/2014/main" id="{A6868BBC-3AAD-C844-D7F4-048AAB466F5C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/>
        </p:blipFill>
        <p:spPr>
          <a:xfrm>
            <a:off x="838200" y="500230"/>
            <a:ext cx="2815200" cy="753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17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16992"/>
          </a:xfrm>
        </p:spPr>
        <p:txBody>
          <a:bodyPr lIns="0" tIns="0" rIns="0" bIns="0"/>
          <a:lstStyle/>
          <a:p>
            <a:r>
              <a:rPr lang="en-GB" dirty="0"/>
              <a:t>Contents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E9F89D-2926-6E0C-6C46-40FF6CAE39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492882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BEC4A88-4967-69DF-BBA8-B1793C4888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08137" y="1492882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22BE1582-F03D-C463-8B40-3EE4B14A2F4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14534" y="1492882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2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53C412C5-54F4-B36A-5068-2E86DBD4CFE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84471" y="1492882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62DF025A-E3BC-9F79-F738-9627BDED715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2290225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3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06D38600-34EF-B456-8FC5-76EC41F82A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08137" y="2290225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29DEB8DF-A056-F4F4-9109-117F6B55147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14534" y="2290225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4</a:t>
            </a:r>
          </a:p>
        </p:txBody>
      </p:sp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582C6EAC-1E40-2BBB-6DF4-D0F07D54CA6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984471" y="2290225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D9C1DB9F-4EB9-49BB-B1EE-2CD24DAB5BD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3087568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5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DDA5B8D9-0B31-375A-F2B2-56BD31C5EE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608137" y="3087568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81EB6EBB-53A9-72CB-C906-D3CDA193609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14534" y="3087568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6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93A4EE0C-9D0C-D8B5-AB1E-F28F85D17CF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984471" y="3087568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C5DE4D45-B821-8DBD-1603-A2111F1D533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38200" y="3884911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7</a:t>
            </a:r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982C50EC-C8CA-28A0-0CCA-73814B939E1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608137" y="3884911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F1D41BE9-F608-766D-C600-C959B188761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14534" y="3884911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8</a:t>
            </a:r>
          </a:p>
        </p:txBody>
      </p:sp>
      <p:sp>
        <p:nvSpPr>
          <p:cNvPr id="36" name="Text Placeholder 8">
            <a:extLst>
              <a:ext uri="{FF2B5EF4-FFF2-40B4-BE49-F238E27FC236}">
                <a16:creationId xmlns:a16="http://schemas.microsoft.com/office/drawing/2014/main" id="{AEBD98DD-C166-AAB4-04B4-85CFF9A10DB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984471" y="3884911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07EF0023-0D68-FA43-EBF6-4377470525C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8200" y="4678604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9</a:t>
            </a:r>
          </a:p>
        </p:txBody>
      </p:sp>
      <p:sp>
        <p:nvSpPr>
          <p:cNvPr id="38" name="Text Placeholder 8">
            <a:extLst>
              <a:ext uri="{FF2B5EF4-FFF2-40B4-BE49-F238E27FC236}">
                <a16:creationId xmlns:a16="http://schemas.microsoft.com/office/drawing/2014/main" id="{BCE5B734-59DA-7D7D-1FF5-CC6180442A5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608137" y="4678604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9" name="Text Placeholder 3">
            <a:extLst>
              <a:ext uri="{FF2B5EF4-FFF2-40B4-BE49-F238E27FC236}">
                <a16:creationId xmlns:a16="http://schemas.microsoft.com/office/drawing/2014/main" id="{4C307D10-F013-767C-4E68-3787201725F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14534" y="4678604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10</a:t>
            </a:r>
          </a:p>
        </p:txBody>
      </p:sp>
      <p:sp>
        <p:nvSpPr>
          <p:cNvPr id="40" name="Text Placeholder 8">
            <a:extLst>
              <a:ext uri="{FF2B5EF4-FFF2-40B4-BE49-F238E27FC236}">
                <a16:creationId xmlns:a16="http://schemas.microsoft.com/office/drawing/2014/main" id="{52600506-A5DB-98BE-F6C1-47C34DAE02D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984471" y="4678604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0AC4DDC-D58B-EF94-EA86-4A186CE8CEE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F7F042B-2C3F-1C3D-33E3-E5C8635C5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D173A1-4F52-5CEF-012D-BF7D70FE9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E4D118-3A26-B5D8-FBC8-E40D3DDACB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575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16992"/>
          </a:xfrm>
        </p:spPr>
        <p:txBody>
          <a:bodyPr lIns="0" tIns="0" rIns="0" bIns="0"/>
          <a:lstStyle/>
          <a:p>
            <a:r>
              <a:rPr lang="en-GB" dirty="0"/>
              <a:t>Contents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E9F89D-2926-6E0C-6C46-40FF6CAE39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492882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BEC4A88-4967-69DF-BBA8-B1793C4888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08137" y="1492882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62DF025A-E3BC-9F79-F738-9627BDED715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2290225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2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06D38600-34EF-B456-8FC5-76EC41F82A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08137" y="2290225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D9C1DB9F-4EB9-49BB-B1EE-2CD24DAB5BD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3087568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3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DDA5B8D9-0B31-375A-F2B2-56BD31C5EE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608137" y="3087568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C5DE4D45-B821-8DBD-1603-A2111F1D533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38200" y="3884911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4</a:t>
            </a:r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982C50EC-C8CA-28A0-0CCA-73814B939E1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608137" y="3884911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07EF0023-0D68-FA43-EBF6-4377470525C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8200" y="4678604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5</a:t>
            </a:r>
          </a:p>
        </p:txBody>
      </p:sp>
      <p:sp>
        <p:nvSpPr>
          <p:cNvPr id="38" name="Text Placeholder 8">
            <a:extLst>
              <a:ext uri="{FF2B5EF4-FFF2-40B4-BE49-F238E27FC236}">
                <a16:creationId xmlns:a16="http://schemas.microsoft.com/office/drawing/2014/main" id="{BCE5B734-59DA-7D7D-1FF5-CC6180442A5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608137" y="4678604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0AC4DDC-D58B-EF94-EA86-4A186CE8CEE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F7F042B-2C3F-1C3D-33E3-E5C8635C5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D173A1-4F52-5CEF-012D-BF7D70FE9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959604-7CA0-60EB-C3CB-A8C62CFECC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979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69910-0342-F4AB-CC1F-781E309F0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96E58A1-BF3D-0872-A7F7-96AFA5EFE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620EADD-3276-C3B1-2105-7C147C0EF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619D00-C404-85D8-C43C-A435088510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453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bg>
      <p:bgPr>
        <a:solidFill>
          <a:schemeClr val="tx2">
            <a:alpha val="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69910-0342-F4AB-CC1F-781E309F0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FAF4E5F-0C46-4C1C-AD29-8B8902EEF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7F3BBF2-4B70-1E48-DD22-9DFAF039F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22E0BF-4837-3DE8-DE47-5C19A549CE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27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919DD4-AA60-02F8-D140-3D6E75338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F06855-3BA4-655A-CCDD-38109EFCE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490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3" r:id="rId3"/>
    <p:sldLayoutId id="2147483662" r:id="rId4"/>
    <p:sldLayoutId id="2147483667" r:id="rId5"/>
    <p:sldLayoutId id="2147483676" r:id="rId6"/>
    <p:sldLayoutId id="2147483677" r:id="rId7"/>
    <p:sldLayoutId id="2147483650" r:id="rId8"/>
    <p:sldLayoutId id="2147483668" r:id="rId9"/>
    <p:sldLayoutId id="2147483660" r:id="rId10"/>
    <p:sldLayoutId id="2147483669" r:id="rId11"/>
    <p:sldLayoutId id="2147483670" r:id="rId12"/>
    <p:sldLayoutId id="2147483671" r:id="rId13"/>
    <p:sldLayoutId id="2147483651" r:id="rId14"/>
    <p:sldLayoutId id="2147483652" r:id="rId15"/>
    <p:sldLayoutId id="2147483664" r:id="rId16"/>
    <p:sldLayoutId id="2147483653" r:id="rId17"/>
    <p:sldLayoutId id="2147483672" r:id="rId18"/>
    <p:sldLayoutId id="2147483673" r:id="rId19"/>
    <p:sldLayoutId id="2147483674" r:id="rId20"/>
    <p:sldLayoutId id="2147483675" r:id="rId21"/>
    <p:sldLayoutId id="2147483654" r:id="rId22"/>
    <p:sldLayoutId id="2147483666" r:id="rId23"/>
    <p:sldLayoutId id="2147483665" r:id="rId24"/>
    <p:sldLayoutId id="2147483655" r:id="rId25"/>
    <p:sldLayoutId id="2147483656" r:id="rId26"/>
    <p:sldLayoutId id="2147483657" r:id="rId2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b="1" i="0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939DA-156E-7BEF-6DFA-5FA09CD63F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A22171-E0EC-CFFB-3E35-C2180F5EC7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2" descr="A group of people holding hands. Strapline Discover the power of small changes">
            <a:extLst>
              <a:ext uri="{FF2B5EF4-FFF2-40B4-BE49-F238E27FC236}">
                <a16:creationId xmlns:a16="http://schemas.microsoft.com/office/drawing/2014/main" id="{FC1D3CEA-8563-B517-FD1C-7BD58B2F33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460033"/>
            <a:ext cx="1279468" cy="1228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190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202A41-C5B3-7D4A-8C59-BFABF7C34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0C0767-5099-082F-BAC6-3D629A43300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martArt Placeholder 5">
            <a:extLst>
              <a:ext uri="{FF2B5EF4-FFF2-40B4-BE49-F238E27FC236}">
                <a16:creationId xmlns:a16="http://schemas.microsoft.com/office/drawing/2014/main" id="{A99BB82F-99E2-6979-C180-B3F4F4BE1FD3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/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5B2A56-0925-0983-19F1-AD87E20E6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9C7BF3-E851-F159-6E77-B6C915B56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1178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87E65-A9A6-E463-AF87-91D0DF8E4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FE1D4A-ECF6-6C35-B196-853BEF2EDDD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FAC34EE-1D2F-9AAB-61CC-9DFFBCC46B6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CF207A-83B1-EBBC-8887-E991D6A09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7D270E-92C4-0370-9B61-36F06FDC5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83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8286144-370B-6208-F670-5A2BEE02E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4162222-6DDF-F592-F112-61EC8272922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1183B87-FEAA-15D8-2D25-8F539D16E5F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0621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2325F51-84A4-B6AF-9660-423ECCB95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4ED9CB-36DB-F121-239C-4C5157CE4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1A06D8-7E85-058B-C5AB-934FD3B49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5870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18FAFF3-E220-01E3-4E48-60788A50D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able Placeholder 6">
            <a:extLst>
              <a:ext uri="{FF2B5EF4-FFF2-40B4-BE49-F238E27FC236}">
                <a16:creationId xmlns:a16="http://schemas.microsoft.com/office/drawing/2014/main" id="{E23970A9-B882-86AB-BB4E-F4D7B14050B2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/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939645-4E3A-7075-7CA0-C8A2BE056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3E2E92-0426-E19C-C2C6-E772D4E4E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0779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868996E-5421-1BCF-9C4C-DD8C4F02C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309E1B04-940C-C691-9B19-0D6F59682C0F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/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EDD6AA-0DE4-562C-E0BE-E60C939AD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1B431A-2F3A-341D-1997-0B1D584C4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8256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2931D8E-8018-9C17-35AA-A4C05E886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martArt Placeholder 6">
            <a:extLst>
              <a:ext uri="{FF2B5EF4-FFF2-40B4-BE49-F238E27FC236}">
                <a16:creationId xmlns:a16="http://schemas.microsoft.com/office/drawing/2014/main" id="{1135C391-49EA-D462-84FB-405EDFE72603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/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D024C7-DA72-99D8-7982-7E1E3334A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3A0ADA-7493-2063-56AC-426B1A431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2550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60DF6EF-B934-18A4-CF6B-4E7970A40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2F79DF8-B507-1A0C-EDE8-8D5831DCDEE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19A06F-9A70-6952-29E5-8BAA8E090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D572B3-CD14-12CD-191A-904B34227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8812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F68DC45-9678-2545-8F9A-91A6AE2C3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DFBFC5-4066-BBC1-708D-B22EC45A7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676A2-0599-2296-DA2E-FF898DBD4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552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6904A54-B39B-6C61-7B90-FA09F72D5A3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6752F12B-75B6-2AE3-C13A-F9DB023926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A0DDFE7-C72A-7632-2146-05CDCA3DE0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325DBBF-D903-6964-099A-C568764ED00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F85B9CC-0591-1876-9789-5C7E805DBFB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2" name="Picture 2" descr="A group of people holding hands. Strapline Discover the power of small changes">
            <a:extLst>
              <a:ext uri="{FF2B5EF4-FFF2-40B4-BE49-F238E27FC236}">
                <a16:creationId xmlns:a16="http://schemas.microsoft.com/office/drawing/2014/main" id="{B7533EA6-7D67-D958-2FEF-9408756C1E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460033"/>
            <a:ext cx="1279468" cy="1228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7629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A4EFB-1AC0-EA7B-3368-A88C9DE15F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623317"/>
            <a:ext cx="10894888" cy="2089041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1BC5A0-0ED7-6E12-B1F0-0DCB054433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 descr="A group of people holding hands. Strapline Discover the power of small changes">
            <a:extLst>
              <a:ext uri="{FF2B5EF4-FFF2-40B4-BE49-F238E27FC236}">
                <a16:creationId xmlns:a16="http://schemas.microsoft.com/office/drawing/2014/main" id="{17B5DD83-50F3-C338-B1AA-BF09551C6A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9092" y="302608"/>
            <a:ext cx="1273996" cy="1223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1157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B9AAB30-C544-FD13-B8D9-5F5DABF32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9148280" cy="1325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F2A0B5E-59F3-E2D9-25B2-F71B5B3C4E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95B1E7-5630-D8F3-DC50-1D67E9D36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0EED36-D01E-E7A4-903A-B77C0CC4A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2" name="Picture 2" descr="A group of people holding hands. Strapline Discover the power of small changes">
            <a:extLst>
              <a:ext uri="{FF2B5EF4-FFF2-40B4-BE49-F238E27FC236}">
                <a16:creationId xmlns:a16="http://schemas.microsoft.com/office/drawing/2014/main" id="{1FC4471E-64C5-BFDD-DA30-F73207100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7321" y="365125"/>
            <a:ext cx="1380794" cy="132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5019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50D3CED-EA46-41D9-3383-4438B315A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035265" cy="1325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EDCAD2E-444C-F9A6-3746-0BCFB26D4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7EB41E-8023-53E1-098C-189C7DE42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B0AAE4-5D3B-62AA-5120-912D02363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" name="Picture 2" descr="A group of people holding hands. Strapline Discover the power of small changes">
            <a:extLst>
              <a:ext uri="{FF2B5EF4-FFF2-40B4-BE49-F238E27FC236}">
                <a16:creationId xmlns:a16="http://schemas.microsoft.com/office/drawing/2014/main" id="{4A028434-5543-2260-E138-D396575E89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4331" y="365125"/>
            <a:ext cx="1380794" cy="132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644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7EBFA32-2C67-E8EC-3C4F-31963EAB19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450847"/>
            <a:ext cx="10515600" cy="2261511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11B85D9-4352-62B2-63DD-D24F322014B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" name="Picture 2" descr="A group of people holding hands. Strapline Discover the power of small changes">
            <a:extLst>
              <a:ext uri="{FF2B5EF4-FFF2-40B4-BE49-F238E27FC236}">
                <a16:creationId xmlns:a16="http://schemas.microsoft.com/office/drawing/2014/main" id="{066C8897-DB04-D147-0B53-DB2F48DC0A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7107" y="222558"/>
            <a:ext cx="1206693" cy="115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762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D198435-4368-DD5A-F317-FE250CD03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2105E002-0703-DD94-5932-D5EE51BC456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B6191B2-AD94-DD3D-B74A-A9EE8107F91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74BFDFC-C038-8258-5DC7-4FF412726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4DE47C7-4CF8-512B-F9BF-8C5D83601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755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520385F-83AE-853D-FFA9-F5237EC52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91C5281-6E13-2F37-9595-BBCAE36AAAB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Table Placeholder 11">
            <a:extLst>
              <a:ext uri="{FF2B5EF4-FFF2-40B4-BE49-F238E27FC236}">
                <a16:creationId xmlns:a16="http://schemas.microsoft.com/office/drawing/2014/main" id="{45E4FD7F-2EB8-4FAE-8234-19074EE602B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/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64F04D-6651-D43B-9E77-F66F1C68A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600E19-A7BA-443B-A9DB-8D8174BAF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7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155EE-3CD6-E277-2070-DEDE7C22D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EF15C-207E-F13B-DF1C-D3A0F3E9DC2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F1348CAB-C90E-6B7B-0342-52AB45CE0E5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/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7E00B6-60AB-2215-CAB9-A0B4BB5AA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AB252F-490B-F68B-BB1A-04764C742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816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&amp;SOT Colours May 17th 2022">
      <a:dk1>
        <a:srgbClr val="000000"/>
      </a:dk1>
      <a:lt1>
        <a:srgbClr val="FFFFFF"/>
      </a:lt1>
      <a:dk2>
        <a:srgbClr val="004461"/>
      </a:dk2>
      <a:lt2>
        <a:srgbClr val="DCE1E3"/>
      </a:lt2>
      <a:accent1>
        <a:srgbClr val="005EB8"/>
      </a:accent1>
      <a:accent2>
        <a:srgbClr val="00A399"/>
      </a:accent2>
      <a:accent3>
        <a:srgbClr val="9A3269"/>
      </a:accent3>
      <a:accent4>
        <a:srgbClr val="DD3A44"/>
      </a:accent4>
      <a:accent5>
        <a:srgbClr val="A38213"/>
      </a:accent5>
      <a:accent6>
        <a:srgbClr val="415563"/>
      </a:accent6>
      <a:hlink>
        <a:srgbClr val="009C98"/>
      </a:hlink>
      <a:folHlink>
        <a:srgbClr val="00A39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fa4631-68d2-40c1-92e1-b007552a61a4" xsi:nil="true"/>
    <lcf76f155ced4ddcb4097134ff3c332f xmlns="814360be-a8db-43ee-9ab0-2c7dcd5d8e48">
      <Terms xmlns="http://schemas.microsoft.com/office/infopath/2007/PartnerControls"/>
    </lcf76f155ced4ddcb4097134ff3c332f>
    <number xmlns="814360be-a8db-43ee-9ab0-2c7dcd5d8e48" xsi:nil="true"/>
    <MediaLengthInSeconds xmlns="814360be-a8db-43ee-9ab0-2c7dcd5d8e4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6961290F7A664496C173C1FAC2764C" ma:contentTypeVersion="23" ma:contentTypeDescription="Create a new document." ma:contentTypeScope="" ma:versionID="2e5dff4844c029c5108f7ad4a84e0964">
  <xsd:schema xmlns:xsd="http://www.w3.org/2001/XMLSchema" xmlns:xs="http://www.w3.org/2001/XMLSchema" xmlns:p="http://schemas.microsoft.com/office/2006/metadata/properties" xmlns:ns2="814360be-a8db-43ee-9ab0-2c7dcd5d8e48" xmlns:ns3="19fa4631-68d2-40c1-92e1-b007552a61a4" targetNamespace="http://schemas.microsoft.com/office/2006/metadata/properties" ma:root="true" ma:fieldsID="3bd252c4f34208d47b36aa76fa04f67a" ns2:_="" ns3:_="">
    <xsd:import namespace="814360be-a8db-43ee-9ab0-2c7dcd5d8e48"/>
    <xsd:import namespace="19fa4631-68d2-40c1-92e1-b007552a61a4"/>
    <xsd:element name="properties">
      <xsd:complexType>
        <xsd:sequence>
          <xsd:element name="documentManagement">
            <xsd:complexType>
              <xsd:all>
                <xsd:element ref="ns2:number" minOccurs="0"/>
                <xsd:element ref="ns3:SharedWithUsers" minOccurs="0"/>
                <xsd:element ref="ns3:SharedWithDetails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OCR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4360be-a8db-43ee-9ab0-2c7dcd5d8e48" elementFormDefault="qualified">
    <xsd:import namespace="http://schemas.microsoft.com/office/2006/documentManagement/types"/>
    <xsd:import namespace="http://schemas.microsoft.com/office/infopath/2007/PartnerControls"/>
    <xsd:element name="number" ma:index="4" nillable="true" ma:displayName="number" ma:decimals="1" ma:internalName="number" ma:readOnly="false" ma:percentage="FALSE">
      <xsd:simpleType>
        <xsd:restriction base="dms:Number"/>
      </xsd:simple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333d4a4f-1d94-4ad4-bc3a-e2aacad02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fa4631-68d2-40c1-92e1-b007552a61a4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33479394-1f7c-4cc4-ae07-91e44ac6c964}" ma:internalName="TaxCatchAll" ma:showField="CatchAllData" ma:web="19fa4631-68d2-40c1-92e1-b007552a61a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B140EEE-1AF3-4CCD-B6AA-D54B6602DB1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758DF09-F4E9-4FD2-82EB-8D66C392EBF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c7317043-972e-4965-90d2-964e677ed748"/>
    <ds:schemaRef ds:uri="95c8f19c-67eb-42e4-b09e-68284a1fc300"/>
    <ds:schemaRef ds:uri="19fa4631-68d2-40c1-92e1-b007552a61a4"/>
    <ds:schemaRef ds:uri="814360be-a8db-43ee-9ab0-2c7dcd5d8e48"/>
  </ds:schemaRefs>
</ds:datastoreItem>
</file>

<file path=customXml/itemProps3.xml><?xml version="1.0" encoding="utf-8"?>
<ds:datastoreItem xmlns:ds="http://schemas.openxmlformats.org/officeDocument/2006/customXml" ds:itemID="{8A5F4475-7605-4584-9BA5-C10510BE90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4360be-a8db-43ee-9ab0-2c7dcd5d8e48"/>
    <ds:schemaRef ds:uri="19fa4631-68d2-40c1-92e1-b007552a61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23607</TotalTime>
  <Words>104</Words>
  <Application>Microsoft Office PowerPoint</Application>
  <PresentationFormat>Widescreen</PresentationFormat>
  <Paragraphs>39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Laura Clucas (MLCSU)</dc:creator>
  <cp:lastModifiedBy>Rachel Smith (QNC) SSOT ICB</cp:lastModifiedBy>
  <cp:revision>119</cp:revision>
  <dcterms:created xsi:type="dcterms:W3CDTF">2022-05-09T08:33:07Z</dcterms:created>
  <dcterms:modified xsi:type="dcterms:W3CDTF">2024-01-15T15:57:33Z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0x010100D86961290F7A664496C173C1FAC2764C</vt:lpwstr>
  </property>
  <property fmtid="{D5CDD505-2E9C-101B-9397-08002B2CF9AE}" pid="3" name="_dlc_DocIdItemGuid">
    <vt:lpwstr>418f3b09-47e8-4e3b-9e8e-fcc15fb99811</vt:lpwstr>
  </property>
  <property fmtid="{D5CDD505-2E9C-101B-9397-08002B2CF9AE}" pid="4" name="Order">
    <vt:r8>76017400</vt:r8>
  </property>
  <property fmtid="{D5CDD505-2E9C-101B-9397-08002B2CF9AE}" pid="5" name="_ExtendedDescription">
    <vt:lpwstr/>
  </property>
  <property fmtid="{D5CDD505-2E9C-101B-9397-08002B2CF9AE}" pid="6" name="xd_Signature">
    <vt:bool>false</vt:bool>
  </property>
  <property fmtid="{D5CDD505-2E9C-101B-9397-08002B2CF9AE}" pid="7" name="xd_ProgID">
    <vt:lpwstr/>
  </property>
  <property fmtid="{D5CDD505-2E9C-101B-9397-08002B2CF9AE}" pid="8" name="_SourceUrl">
    <vt:lpwstr/>
  </property>
  <property fmtid="{D5CDD505-2E9C-101B-9397-08002B2CF9AE}" pid="9" name="_SharedFileIndex">
    <vt:lpwstr/>
  </property>
  <property fmtid="{D5CDD505-2E9C-101B-9397-08002B2CF9AE}" pid="10" name="ComplianceAssetId">
    <vt:lpwstr/>
  </property>
  <property fmtid="{D5CDD505-2E9C-101B-9397-08002B2CF9AE}" pid="11" name="TemplateUrl">
    <vt:lpwstr/>
  </property>
  <property fmtid="{D5CDD505-2E9C-101B-9397-08002B2CF9AE}" pid="12" name="TriggerFlowInfo">
    <vt:lpwstr/>
  </property>
  <property fmtid="{D5CDD505-2E9C-101B-9397-08002B2CF9AE}" pid="13" name="MediaServiceImageTags">
    <vt:lpwstr/>
  </property>
</Properties>
</file>