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E8F7"/>
    <a:srgbClr val="E7EDF0"/>
    <a:srgbClr val="E7F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08"/>
    <p:restoredTop sz="86395"/>
  </p:normalViewPr>
  <p:slideViewPr>
    <p:cSldViewPr snapToGrid="0" showGuides="1">
      <p:cViewPr varScale="1">
        <p:scale>
          <a:sx n="105" d="100"/>
          <a:sy n="105" d="100"/>
        </p:scale>
        <p:origin x="1616" y="192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1800225" cy="18002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AB59A0-3A2D-614E-AD4C-45A6179DABDD}" type="datetimeFigureOut">
              <a:rPr lang="en-GB" smtClean="0"/>
              <a:t>15/11/2023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ED8374-FF69-B84A-93F3-58FEAF4111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150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edge Card">
    <p:bg>
      <p:bgPr>
        <a:solidFill>
          <a:srgbClr val="C2E8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affordshire and Stoke-on-Trent Integrated Care System logo">
            <a:extLst>
              <a:ext uri="{FF2B5EF4-FFF2-40B4-BE49-F238E27FC236}">
                <a16:creationId xmlns:a16="http://schemas.microsoft.com/office/drawing/2014/main" id="{916DB7A1-EDE3-2CA5-A798-BDB8038DEE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425" y="503227"/>
            <a:ext cx="2785262" cy="741600"/>
          </a:xfrm>
          <a:prstGeom prst="rect">
            <a:avLst/>
          </a:prstGeom>
        </p:spPr>
      </p:pic>
      <p:pic>
        <p:nvPicPr>
          <p:cNvPr id="8" name="Picture 7" descr="A group of people holding hands. Discover the power of small changes">
            <a:extLst>
              <a:ext uri="{FF2B5EF4-FFF2-40B4-BE49-F238E27FC236}">
                <a16:creationId xmlns:a16="http://schemas.microsoft.com/office/drawing/2014/main" id="{6EE02A76-B3BB-9BA1-1F26-B501692635D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55200" y="367988"/>
            <a:ext cx="1826162" cy="17536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57CE75-65FB-45A0-1362-607B761CEFA7}"/>
              </a:ext>
            </a:extLst>
          </p:cNvPr>
          <p:cNvSpPr txBox="1"/>
          <p:nvPr userDrawn="1"/>
        </p:nvSpPr>
        <p:spPr>
          <a:xfrm>
            <a:off x="510638" y="1595945"/>
            <a:ext cx="762605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200" b="1" dirty="0">
                <a:solidFill>
                  <a:schemeClr val="accent1"/>
                </a:solidFill>
              </a:rPr>
              <a:t>My pledge is to…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6588D2D-7EC8-A730-9762-6F683F0E8B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0640" y="2500586"/>
            <a:ext cx="11170722" cy="3177724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“Click here to add your pledge”</a:t>
            </a: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5C47A0C2-23EA-6C69-339F-336678B870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0638" y="5967046"/>
            <a:ext cx="6714251" cy="292467"/>
          </a:xfrm>
        </p:spPr>
        <p:txBody>
          <a:bodyPr>
            <a:noAutofit/>
          </a:bodyPr>
          <a:lstStyle>
            <a:lvl1pPr marL="0" indent="0" algn="l">
              <a:buNone/>
              <a:defRPr b="1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Name Surname</a:t>
            </a:r>
            <a:endParaRPr lang="en-US" dirty="0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1FCA0448-6E2C-69DE-67F4-9161BC57128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95822" y="5967046"/>
            <a:ext cx="4185541" cy="292467"/>
          </a:xfrm>
        </p:spPr>
        <p:txBody>
          <a:bodyPr>
            <a:noAutofit/>
          </a:bodyPr>
          <a:lstStyle>
            <a:lvl1pPr marL="0" indent="0" algn="r">
              <a:buNone/>
              <a:defRPr b="0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297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35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46098A-3439-D1AD-A461-33AE5D702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639" y="365125"/>
            <a:ext cx="1115093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1E655-D15A-1466-8AF1-87B0B30E89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0639" y="1825625"/>
            <a:ext cx="1115093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6275F-4081-91FB-C4E3-E33DA5D456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0639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25824-92A6-DD44-AB01-7502C2A3AA2F}" type="datetime4">
              <a:rPr lang="en-GB" smtClean="0"/>
              <a:t>15 November 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53CA24-0C18-5D79-AE5D-E47EEA6337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20A38-E32C-6D9F-23E1-0B514CD04F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18369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D36F7-2174-9444-B61F-321281DE3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33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FD3587-67FB-1AC5-6B71-58055C612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640" y="2500586"/>
            <a:ext cx="11170722" cy="2973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A7DA3C-03AF-4689-14E9-E8EC09BDC1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0638" y="5680598"/>
            <a:ext cx="6714251" cy="29246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0BA0B-F5F7-66FE-FCE8-73850040AB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495822" y="5680598"/>
            <a:ext cx="4185541" cy="29246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979A86-650E-EE84-6B20-88707A35F143}"/>
              </a:ext>
            </a:extLst>
          </p:cNvPr>
          <p:cNvSpPr txBox="1"/>
          <p:nvPr/>
        </p:nvSpPr>
        <p:spPr>
          <a:xfrm>
            <a:off x="510638" y="6267821"/>
            <a:ext cx="53360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 err="1">
                <a:solidFill>
                  <a:schemeClr val="accent1"/>
                </a:solidFill>
              </a:rPr>
              <a:t>www.staffsstokeics.org.uk</a:t>
            </a:r>
            <a:r>
              <a:rPr lang="en-GB" b="1" dirty="0">
                <a:solidFill>
                  <a:schemeClr val="accent1"/>
                </a:solidFill>
              </a:rPr>
              <a:t>/small-changes</a:t>
            </a:r>
          </a:p>
        </p:txBody>
      </p:sp>
    </p:spTree>
    <p:extLst>
      <p:ext uri="{BB962C8B-B14F-4D97-AF65-F5344CB8AC3E}">
        <p14:creationId xmlns:p14="http://schemas.microsoft.com/office/powerpoint/2010/main" val="763115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&amp;SOT Colours May 17th 2022">
      <a:dk1>
        <a:srgbClr val="000000"/>
      </a:dk1>
      <a:lt1>
        <a:srgbClr val="FFFFFF"/>
      </a:lt1>
      <a:dk2>
        <a:srgbClr val="004461"/>
      </a:dk2>
      <a:lt2>
        <a:srgbClr val="DCE1E3"/>
      </a:lt2>
      <a:accent1>
        <a:srgbClr val="005EB8"/>
      </a:accent1>
      <a:accent2>
        <a:srgbClr val="00A399"/>
      </a:accent2>
      <a:accent3>
        <a:srgbClr val="9A3269"/>
      </a:accent3>
      <a:accent4>
        <a:srgbClr val="DD3A44"/>
      </a:accent4>
      <a:accent5>
        <a:srgbClr val="A38213"/>
      </a:accent5>
      <a:accent6>
        <a:srgbClr val="415563"/>
      </a:accent6>
      <a:hlink>
        <a:srgbClr val="009C98"/>
      </a:hlink>
      <a:folHlink>
        <a:srgbClr val="00A39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c7317043-972e-4965-90d2-964e677ed748" xsi:nil="true"/>
    <_ip_UnifiedCompliancePolicyProperties xmlns="http://schemas.microsoft.com/sharepoint/v3" xsi:nil="true"/>
    <TaxKeywordTaxHTField xmlns="c7317043-972e-4965-90d2-964e677ed748">
      <Terms xmlns="http://schemas.microsoft.com/office/infopath/2007/PartnerControls"/>
    </TaxKeywordTaxHTField>
    <lcf76f155ced4ddcb4097134ff3c332f xmlns="95c8f19c-67eb-42e4-b09e-68284a1fc30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7B0127FAC89B418B2E422FF4C543E6" ma:contentTypeVersion="69" ma:contentTypeDescription="Create a new document." ma:contentTypeScope="" ma:versionID="8f3a3fe607f15e63ca15cf92d29f2b33">
  <xsd:schema xmlns:xsd="http://www.w3.org/2001/XMLSchema" xmlns:xs="http://www.w3.org/2001/XMLSchema" xmlns:p="http://schemas.microsoft.com/office/2006/metadata/properties" xmlns:ns1="http://schemas.microsoft.com/sharepoint/v3" xmlns:ns2="c7317043-972e-4965-90d2-964e677ed748" xmlns:ns3="95c8f19c-67eb-42e4-b09e-68284a1fc300" targetNamespace="http://schemas.microsoft.com/office/2006/metadata/properties" ma:root="true" ma:fieldsID="d85c4fdc5f5334e16d8a8c899298926e" ns1:_="" ns2:_="" ns3:_="">
    <xsd:import namespace="http://schemas.microsoft.com/sharepoint/v3"/>
    <xsd:import namespace="c7317043-972e-4965-90d2-964e677ed748"/>
    <xsd:import namespace="95c8f19c-67eb-42e4-b09e-68284a1fc300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2:TaxCatchAllLabel" minOccurs="0"/>
                <xsd:element ref="ns2:SharedWithUsers" minOccurs="0"/>
                <xsd:element ref="ns2:SharedWithDetails" minOccurs="0"/>
                <xsd:element ref="ns1:_ip_UnifiedCompliancePolicyProperties" minOccurs="0"/>
                <xsd:element ref="ns1:_ip_UnifiedCompliancePolicyUIAction" minOccurs="0"/>
                <xsd:element ref="ns3:lcf76f155ced4ddcb4097134ff3c332f" minOccurs="0"/>
                <xsd:element ref="ns3:MediaServiceLocation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317043-972e-4965-90d2-964e677ed748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3" nillable="true" ma:taxonomy="true" ma:internalName="TaxKeywordTaxHTField" ma:taxonomyFieldName="TaxKeyword" ma:displayName="Keywords" ma:fieldId="{23f27201-bee3-471e-b2e7-b64fd8b7ca38}" ma:taxonomyMulti="true" ma:sspId="2c8d5fda-b97d-42c6-97e2-f76465e161c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4" nillable="true" ma:displayName="Taxonomy Catch All Column" ma:hidden="true" ma:list="{e184e599-1594-491a-b16e-09fce6dfe987}" ma:internalName="TaxCatchAll" ma:showField="CatchAllData" ma:web="c7317043-972e-4965-90d2-964e677ed7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5" nillable="true" ma:displayName="Taxonomy Catch All Column1" ma:hidden="true" ma:list="{e184e599-1594-491a-b16e-09fce6dfe987}" ma:internalName="TaxCatchAllLabel" ma:readOnly="true" ma:showField="CatchAllDataLabel" ma:web="c7317043-972e-4965-90d2-964e677ed7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c8f19c-67eb-42e4-b09e-68284a1fc3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8" nillable="true" ma:displayName="Tags" ma:internalName="MediaServiceAutoTags" ma:readOnly="true">
      <xsd:simpleType>
        <xsd:restriction base="dms:Text"/>
      </xsd:simpleType>
    </xsd:element>
    <xsd:element name="MediaServiceOCR" ma:index="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8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1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035DA89-9ABE-4674-AEDF-A96BC7B81D1F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c7317043-972e-4965-90d2-964e677ed748"/>
    <ds:schemaRef ds:uri="95c8f19c-67eb-42e4-b09e-68284a1fc300"/>
  </ds:schemaRefs>
</ds:datastoreItem>
</file>

<file path=customXml/itemProps2.xml><?xml version="1.0" encoding="utf-8"?>
<ds:datastoreItem xmlns:ds="http://schemas.openxmlformats.org/officeDocument/2006/customXml" ds:itemID="{B862153F-0474-4CF5-8597-5C186B2585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7317043-972e-4965-90d2-964e677ed748"/>
    <ds:schemaRef ds:uri="95c8f19c-67eb-42e4-b09e-68284a1fc3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49E405C-6603-46FF-95F8-C701161AF5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1762</TotalTime>
  <Words>9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Gemma Rudd (MLCSU)</dc:creator>
  <cp:lastModifiedBy>Laura Clucas (MLCSU)</cp:lastModifiedBy>
  <cp:revision>247</cp:revision>
  <dcterms:created xsi:type="dcterms:W3CDTF">2023-10-02T14:57:45Z</dcterms:created>
  <dcterms:modified xsi:type="dcterms:W3CDTF">2023-11-15T14:24:35Z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0x010100117B0127FAC89B418B2E422FF4C543E6</vt:lpwstr>
  </property>
  <property fmtid="{D5CDD505-2E9C-101B-9397-08002B2CF9AE}" pid="3" name="TaxKeyword">
    <vt:lpwstr/>
  </property>
  <property fmtid="{D5CDD505-2E9C-101B-9397-08002B2CF9AE}" pid="4" name="MediaServiceImageTags">
    <vt:lpwstr/>
  </property>
</Properties>
</file>