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4"/>
  </p:sldMasterIdLst>
  <p:notesMasterIdLst>
    <p:notesMasterId r:id="rId6"/>
  </p:notesMasterIdLst>
  <p:sldIdLst>
    <p:sldId id="271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5868"/>
    <a:srgbClr val="1D9F9C"/>
    <a:srgbClr val="918F8F"/>
    <a:srgbClr val="D676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5C87D23-0B65-43E9-8327-B226F7C58C55}" v="99" dt="2024-03-05T11:18:07.54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72"/>
    <p:restoredTop sz="94703"/>
  </p:normalViewPr>
  <p:slideViewPr>
    <p:cSldViewPr snapToGrid="0" snapToObjects="1">
      <p:cViewPr varScale="1">
        <p:scale>
          <a:sx n="59" d="100"/>
          <a:sy n="59" d="100"/>
        </p:scale>
        <p:origin x="10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C4E22F-97AA-43DD-B4CA-12C6C6FD84E8}" type="datetimeFigureOut">
              <a:rPr lang="en-GB" smtClean="0"/>
              <a:t>28/06/2024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77849A-7B78-4387-9604-25C108475B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6642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77849A-7B78-4387-9604-25C108475B5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4137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6E7E494-6BA7-717A-7C4B-1DFF1BF515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46522"/>
          <a:stretch/>
        </p:blipFill>
        <p:spPr>
          <a:xfrm rot="10800000">
            <a:off x="-4800" y="3189018"/>
            <a:ext cx="12196800" cy="366898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4EE9AA1-7DE1-3922-F8BD-24B27544BB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518160" y="514636"/>
            <a:ext cx="2604097" cy="69336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02832C2-ECB8-8DD8-84EF-C1C84D31B7D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10583084" y="500231"/>
            <a:ext cx="1090327" cy="439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818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620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7690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F114815-A663-C381-9754-1461B755B5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DE8A2C1-9574-95C2-3209-73D1C191A2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6292569"/>
            <a:ext cx="12192000" cy="56543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3199927-2155-02B4-5E7B-3A7B399D7A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278" y="497790"/>
            <a:ext cx="11094721" cy="1325563"/>
          </a:xfrm>
        </p:spPr>
        <p:txBody>
          <a:bodyPr lIns="0" tIns="0" rIns="0" bIns="0">
            <a:normAutofit/>
          </a:bodyPr>
          <a:lstStyle>
            <a:lvl1pPr>
              <a:defRPr sz="3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069910-0342-F4AB-CC1F-781E309F03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9278" y="2146444"/>
            <a:ext cx="11094722" cy="3823036"/>
          </a:xfrm>
        </p:spPr>
        <p:txBody>
          <a:bodyPr lIns="0" tIns="0" rIns="0" bIns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00CB9A6-72E0-2773-E3BF-C306FA1811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160" y="6297113"/>
            <a:ext cx="7635240" cy="560887"/>
          </a:xfrm>
          <a:prstGeom prst="rect">
            <a:avLst/>
          </a:prstGeom>
        </p:spPr>
        <p:txBody>
          <a:bodyPr anchor="ctr" anchorCtr="0"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CA30875-9F77-5CBD-59E3-33E1C3C748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834113" y="6297113"/>
            <a:ext cx="1849888" cy="560887"/>
          </a:xfrm>
          <a:prstGeom prst="rect">
            <a:avLst/>
          </a:prstGeom>
        </p:spPr>
        <p:txBody>
          <a:bodyPr anchor="ctr" anchorCtr="0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9749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3E757BC-8C62-EBFF-1DCA-8380AFC91CE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518160" y="501867"/>
            <a:ext cx="2604097" cy="693363"/>
          </a:xfrm>
          <a:prstGeom prst="rect">
            <a:avLst/>
          </a:prstGeom>
        </p:spPr>
      </p:pic>
      <p:pic>
        <p:nvPicPr>
          <p:cNvPr id="4" name="Picture 3" descr="A blue and white logo&#10;&#10;Description automatically generated">
            <a:extLst>
              <a:ext uri="{FF2B5EF4-FFF2-40B4-BE49-F238E27FC236}">
                <a16:creationId xmlns:a16="http://schemas.microsoft.com/office/drawing/2014/main" id="{10BA7BA3-0CA1-AD3E-DBEE-1D158670756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582656" y="500231"/>
            <a:ext cx="1091184" cy="43910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5A6FE39-E2DB-8053-C1F1-2E10FBE185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8160" y="1916488"/>
            <a:ext cx="7400889" cy="1640274"/>
          </a:xfrm>
        </p:spPr>
        <p:txBody>
          <a:bodyPr lIns="0" rIns="0" anchor="b">
            <a:noAutofit/>
          </a:bodyPr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293DDC-AB51-04E2-BD0A-64BAC80014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8160" y="3648838"/>
            <a:ext cx="7400889" cy="791947"/>
          </a:xfrm>
        </p:spPr>
        <p:txBody>
          <a:bodyPr lIns="0" rIns="0"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A1DBB606-B546-CE71-7D59-2EF6E84392FA}"/>
              </a:ext>
            </a:extLst>
          </p:cNvPr>
          <p:cNvSpPr>
            <a:spLocks noGrp="1" noChangeAspect="1"/>
          </p:cNvSpPr>
          <p:nvPr>
            <p:ph type="pic" sz="quarter" idx="10"/>
          </p:nvPr>
        </p:nvSpPr>
        <p:spPr>
          <a:xfrm>
            <a:off x="8276333" y="1492471"/>
            <a:ext cx="4865298" cy="4865298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94205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3E757BC-8C62-EBFF-1DCA-8380AFC91CE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518160" y="501867"/>
            <a:ext cx="2604097" cy="693363"/>
          </a:xfrm>
          <a:prstGeom prst="rect">
            <a:avLst/>
          </a:prstGeom>
        </p:spPr>
      </p:pic>
      <p:pic>
        <p:nvPicPr>
          <p:cNvPr id="4" name="Picture 3" descr="A blue and white logo&#10;&#10;Description automatically generated">
            <a:extLst>
              <a:ext uri="{FF2B5EF4-FFF2-40B4-BE49-F238E27FC236}">
                <a16:creationId xmlns:a16="http://schemas.microsoft.com/office/drawing/2014/main" id="{10BA7BA3-0CA1-AD3E-DBEE-1D158670756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582656" y="500231"/>
            <a:ext cx="1091184" cy="43910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5A6FE39-E2DB-8053-C1F1-2E10FBE185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8160" y="2023871"/>
            <a:ext cx="7000741" cy="2261511"/>
          </a:xfrm>
        </p:spPr>
        <p:txBody>
          <a:bodyPr lIns="0" rIns="0" anchor="b">
            <a:noAutofit/>
          </a:bodyPr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293DDC-AB51-04E2-BD0A-64BAC80014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8160" y="4377458"/>
            <a:ext cx="7000740" cy="791947"/>
          </a:xfrm>
        </p:spPr>
        <p:txBody>
          <a:bodyPr lIns="0" rIns="0"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7CCEB8CF-9514-ABC6-2139-8BA62D2EFEF4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7518901" y="514636"/>
            <a:ext cx="2604097" cy="2604097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6363835-F7FB-AA69-990A-88C981CF9116}"/>
              </a:ext>
            </a:extLst>
          </p:cNvPr>
          <p:cNvSpPr>
            <a:spLocks noGrp="1" noChangeAspect="1"/>
          </p:cNvSpPr>
          <p:nvPr>
            <p:ph type="pic" sz="quarter" idx="10"/>
          </p:nvPr>
        </p:nvSpPr>
        <p:spPr>
          <a:xfrm>
            <a:off x="9335024" y="2680457"/>
            <a:ext cx="3889939" cy="3889939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43476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3E757BC-8C62-EBFF-1DCA-8380AFC91CE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518160" y="501867"/>
            <a:ext cx="2604097" cy="693363"/>
          </a:xfrm>
          <a:prstGeom prst="rect">
            <a:avLst/>
          </a:prstGeom>
        </p:spPr>
      </p:pic>
      <p:pic>
        <p:nvPicPr>
          <p:cNvPr id="4" name="Picture 3" descr="A blue and white logo&#10;&#10;Description automatically generated">
            <a:extLst>
              <a:ext uri="{FF2B5EF4-FFF2-40B4-BE49-F238E27FC236}">
                <a16:creationId xmlns:a16="http://schemas.microsoft.com/office/drawing/2014/main" id="{10BA7BA3-0CA1-AD3E-DBEE-1D158670756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582656" y="500231"/>
            <a:ext cx="1091184" cy="43910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5A6FE39-E2DB-8053-C1F1-2E10FBE185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8160" y="1916488"/>
            <a:ext cx="7400889" cy="1640274"/>
          </a:xfrm>
        </p:spPr>
        <p:txBody>
          <a:bodyPr lIns="0" rIns="0" anchor="b">
            <a:noAutofit/>
          </a:bodyPr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293DDC-AB51-04E2-BD0A-64BAC80014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8160" y="3648838"/>
            <a:ext cx="7400889" cy="791947"/>
          </a:xfrm>
        </p:spPr>
        <p:txBody>
          <a:bodyPr lIns="0" rIns="0"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D0A686DD-E107-E02E-4678-436CB985C6BE}"/>
              </a:ext>
            </a:extLst>
          </p:cNvPr>
          <p:cNvSpPr>
            <a:spLocks noGrp="1" noChangeAspect="1"/>
          </p:cNvSpPr>
          <p:nvPr>
            <p:ph type="pic" sz="quarter" idx="10"/>
          </p:nvPr>
        </p:nvSpPr>
        <p:spPr>
          <a:xfrm>
            <a:off x="8276333" y="1492471"/>
            <a:ext cx="4865298" cy="4865298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2500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vider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DEC35EC-77D3-5C93-FB5D-77AEF466A6D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518160" y="501867"/>
            <a:ext cx="2604097" cy="69336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4A08507-0EC1-6328-BC97-ACC5BF32F1E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10583084" y="500231"/>
            <a:ext cx="1090327" cy="43910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5A6FE39-E2DB-8053-C1F1-2E10FBE185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8160" y="1954218"/>
            <a:ext cx="6089674" cy="2261511"/>
          </a:xfrm>
        </p:spPr>
        <p:txBody>
          <a:bodyPr lIns="0" rIns="0" anchor="b">
            <a:noAutofit/>
          </a:bodyPr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293DDC-AB51-04E2-BD0A-64BAC80014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8161" y="4307805"/>
            <a:ext cx="6089440" cy="791947"/>
          </a:xfrm>
        </p:spPr>
        <p:txBody>
          <a:bodyPr lIns="0" rIns="0"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17063B5F-899E-9AF7-6DD6-4CC9F90FBD84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6844280" y="558899"/>
            <a:ext cx="2351478" cy="2351478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EF2C5FC-85AB-D530-A690-1649EEF2C4DA}"/>
              </a:ext>
            </a:extLst>
          </p:cNvPr>
          <p:cNvSpPr>
            <a:spLocks noGrp="1" noChangeAspect="1"/>
          </p:cNvSpPr>
          <p:nvPr>
            <p:ph type="pic" sz="quarter" idx="10"/>
          </p:nvPr>
        </p:nvSpPr>
        <p:spPr>
          <a:xfrm>
            <a:off x="8362250" y="2656166"/>
            <a:ext cx="3330730" cy="333073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A9AF359-BF04-623F-B7AD-D2000CB319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0" y="6292569"/>
            <a:ext cx="12192000" cy="565432"/>
          </a:xfrm>
          <a:prstGeom prst="rect">
            <a:avLst/>
          </a:prstGeom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C6094FD9-399C-793B-C1DC-3C69780588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160" y="6297113"/>
            <a:ext cx="7635240" cy="560887"/>
          </a:xfrm>
          <a:prstGeom prst="rect">
            <a:avLst/>
          </a:prstGeom>
        </p:spPr>
        <p:txBody>
          <a:bodyPr anchor="ctr" anchorCtr="0"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43C5ADB-A63C-7713-8458-93BDB6326A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834113" y="6297113"/>
            <a:ext cx="1849888" cy="560887"/>
          </a:xfrm>
          <a:prstGeom prst="rect">
            <a:avLst/>
          </a:prstGeom>
        </p:spPr>
        <p:txBody>
          <a:bodyPr anchor="ctr" anchorCtr="0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040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vider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DEC35EC-77D3-5C93-FB5D-77AEF466A6D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518160" y="501867"/>
            <a:ext cx="2604097" cy="69336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4A08507-0EC1-6328-BC97-ACC5BF32F1E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10583084" y="500231"/>
            <a:ext cx="1090327" cy="43910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5A6FE39-E2DB-8053-C1F1-2E10FBE185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8160" y="1954218"/>
            <a:ext cx="6089674" cy="2261511"/>
          </a:xfrm>
        </p:spPr>
        <p:txBody>
          <a:bodyPr lIns="0" rIns="0" anchor="b">
            <a:noAutofit/>
          </a:bodyPr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293DDC-AB51-04E2-BD0A-64BAC80014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8161" y="4307805"/>
            <a:ext cx="6089440" cy="791947"/>
          </a:xfrm>
        </p:spPr>
        <p:txBody>
          <a:bodyPr lIns="0" rIns="0"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BD9506-D8B8-EE18-9C11-6935F22F7E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0" y="6292569"/>
            <a:ext cx="12192000" cy="565432"/>
          </a:xfrm>
          <a:prstGeom prst="rect">
            <a:avLst/>
          </a:prstGeom>
        </p:spPr>
      </p:pic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74BC0A9A-165A-2EB9-5948-00F0CC1150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160" y="6297113"/>
            <a:ext cx="7635240" cy="560887"/>
          </a:xfrm>
          <a:prstGeom prst="rect">
            <a:avLst/>
          </a:prstGeom>
        </p:spPr>
        <p:txBody>
          <a:bodyPr anchor="ctr" anchorCtr="0"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E7B8753C-9E8E-E724-982D-52652F4EDC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834113" y="6297113"/>
            <a:ext cx="1849888" cy="560887"/>
          </a:xfrm>
          <a:prstGeom prst="rect">
            <a:avLst/>
          </a:prstGeom>
        </p:spPr>
        <p:txBody>
          <a:bodyPr anchor="ctr" anchorCtr="0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0774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7CFAF1FE-793B-C7E8-8A50-3C36FACF56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6292569"/>
            <a:ext cx="12192000" cy="56543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3199927-2155-02B4-5E7B-3A7B399D7A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278" y="497790"/>
            <a:ext cx="11094722" cy="1325563"/>
          </a:xfrm>
        </p:spPr>
        <p:txBody>
          <a:bodyPr lIns="0" tIns="0" rIns="0" bIns="0">
            <a:normAutofit/>
          </a:bodyPr>
          <a:lstStyle>
            <a:lvl1pPr>
              <a:defRPr sz="3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069910-0342-F4AB-CC1F-781E309F03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9278" y="2146442"/>
            <a:ext cx="11094722" cy="3823038"/>
          </a:xfrm>
        </p:spPr>
        <p:txBody>
          <a:bodyPr lIns="0" tIns="0" rIns="0" bIns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00CB9A6-72E0-2773-E3BF-C306FA1811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160" y="6297113"/>
            <a:ext cx="7635240" cy="560887"/>
          </a:xfrm>
          <a:prstGeom prst="rect">
            <a:avLst/>
          </a:prstGeom>
        </p:spPr>
        <p:txBody>
          <a:bodyPr anchor="ctr" anchorCtr="0"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CA30875-9F77-5CBD-59E3-33E1C3C748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834113" y="6297113"/>
            <a:ext cx="1849888" cy="560887"/>
          </a:xfrm>
          <a:prstGeom prst="rect">
            <a:avLst/>
          </a:prstGeom>
        </p:spPr>
        <p:txBody>
          <a:bodyPr anchor="ctr" anchorCtr="0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4536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 blue background with white lines&#10;&#10;Description automatically generated">
            <a:extLst>
              <a:ext uri="{FF2B5EF4-FFF2-40B4-BE49-F238E27FC236}">
                <a16:creationId xmlns:a16="http://schemas.microsoft.com/office/drawing/2014/main" id="{18F70B96-9A78-25F6-B2F9-3B3841005CC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8760"/>
          <a:stretch/>
        </p:blipFill>
        <p:spPr>
          <a:xfrm>
            <a:off x="6096000" y="0"/>
            <a:ext cx="6096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20D30B4-8917-0BFF-7DAF-C68FB7D2C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279" y="502877"/>
            <a:ext cx="4998721" cy="1325563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4E5F71E0-656D-6A4E-56DF-FBED009E9A9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89280" y="2139351"/>
            <a:ext cx="4998720" cy="3830128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B12F40-F0D3-3DEF-B068-0ED39202E1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31000" y="502877"/>
            <a:ext cx="4622800" cy="5414844"/>
          </a:xfrm>
        </p:spPr>
        <p:txBody>
          <a:bodyPr tIns="108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6EDEB9B-D6CE-DD29-C3A2-D190A4FD0A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6292569"/>
            <a:ext cx="12192000" cy="565432"/>
          </a:xfrm>
          <a:prstGeom prst="rect">
            <a:avLst/>
          </a:prstGeom>
        </p:spPr>
      </p:pic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516C69CC-C382-2038-1C6A-18D184335C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160" y="6297113"/>
            <a:ext cx="7635240" cy="560887"/>
          </a:xfrm>
          <a:prstGeom prst="rect">
            <a:avLst/>
          </a:prstGeom>
        </p:spPr>
        <p:txBody>
          <a:bodyPr anchor="ctr" anchorCtr="0"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1F05F7A7-65C2-EFF2-2F6F-7A86ACF060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834113" y="6297113"/>
            <a:ext cx="1849888" cy="560887"/>
          </a:xfrm>
          <a:prstGeom prst="rect">
            <a:avLst/>
          </a:prstGeom>
        </p:spPr>
        <p:txBody>
          <a:bodyPr anchor="ctr" anchorCtr="0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299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8F08307-C82C-8BD7-7447-FBDCAB1EEC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6292569"/>
            <a:ext cx="12192000" cy="565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3444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DB4FB-DB22-DDA4-922F-2FE126A26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279" y="517586"/>
            <a:ext cx="11094722" cy="1359492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D700D1-528F-A49C-0789-76E1805565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89279" y="2181217"/>
            <a:ext cx="5298823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631B69-5202-18A4-E3D5-760FF05B6D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9279" y="3005130"/>
            <a:ext cx="5298823" cy="296435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53FD84C-0C71-3832-8FB0-DF9695A0E5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85178" y="2181217"/>
            <a:ext cx="5298823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D7B52AA-970E-C74A-F482-BB4E35DCAC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85178" y="3005129"/>
            <a:ext cx="5298823" cy="2964351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7466DD1-C092-C12B-DECB-0B28B552C7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6292569"/>
            <a:ext cx="12192000" cy="565432"/>
          </a:xfrm>
          <a:prstGeom prst="rect">
            <a:avLst/>
          </a:prstGeom>
        </p:spPr>
      </p:pic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625AFE38-99C9-FEFF-84FA-216FB45E0BB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18160" y="6297113"/>
            <a:ext cx="7635240" cy="560887"/>
          </a:xfrm>
          <a:prstGeom prst="rect">
            <a:avLst/>
          </a:prstGeom>
        </p:spPr>
        <p:txBody>
          <a:bodyPr anchor="ctr" anchorCtr="0"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582424BB-6CFE-EF4A-8B97-329577A1840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834113" y="6297113"/>
            <a:ext cx="1849888" cy="560887"/>
          </a:xfrm>
          <a:prstGeom prst="rect">
            <a:avLst/>
          </a:prstGeom>
        </p:spPr>
        <p:txBody>
          <a:bodyPr anchor="ctr" anchorCtr="0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141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401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190A36A-7522-C206-7325-13D3A3D82E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6292569"/>
            <a:ext cx="12192000" cy="565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22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6/28/2024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FE68D60-C929-B49B-CDE1-E8972C45E7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6292569"/>
            <a:ext cx="12192000" cy="565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698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6/28/2024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355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6/28/2024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047F97-CD09-59FF-4B91-91DBF12C1A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6292569"/>
            <a:ext cx="12192000" cy="565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355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40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75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6/28/2024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799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1" r:id="rId12"/>
    <p:sldLayoutId id="2147483669" r:id="rId13"/>
    <p:sldLayoutId id="2147483671" r:id="rId14"/>
    <p:sldLayoutId id="2147483672" r:id="rId15"/>
    <p:sldLayoutId id="2147483676" r:id="rId16"/>
    <p:sldLayoutId id="2147483677" r:id="rId17"/>
    <p:sldLayoutId id="2147483650" r:id="rId18"/>
    <p:sldLayoutId id="2147483664" r:id="rId19"/>
    <p:sldLayoutId id="2147483653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png"/><Relationship Id="rId5" Type="http://schemas.openxmlformats.org/officeDocument/2006/relationships/image" Target="../media/image14.emf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B1A900F-0873-AE21-C76B-A170F59EE32D}"/>
              </a:ext>
            </a:extLst>
          </p:cNvPr>
          <p:cNvSpPr/>
          <p:nvPr/>
        </p:nvSpPr>
        <p:spPr>
          <a:xfrm>
            <a:off x="2021856" y="4502408"/>
            <a:ext cx="7130656" cy="129483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5">
            <a:extLst>
              <a:ext uri="{FF2B5EF4-FFF2-40B4-BE49-F238E27FC236}">
                <a16:creationId xmlns:a16="http://schemas.microsoft.com/office/drawing/2014/main" id="{7BDFF9CF-E4F2-CF14-EE16-5064A78B53FA}"/>
              </a:ext>
            </a:extLst>
          </p:cNvPr>
          <p:cNvSpPr txBox="1">
            <a:spLocks/>
          </p:cNvSpPr>
          <p:nvPr/>
        </p:nvSpPr>
        <p:spPr>
          <a:xfrm>
            <a:off x="796548" y="2387107"/>
            <a:ext cx="6158234" cy="27699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b="1" i="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defTabSz="795528">
              <a:spcAft>
                <a:spcPts val="600"/>
              </a:spcAft>
            </a:pPr>
            <a:r>
              <a:rPr lang="en-GB" sz="2000" b="1" i="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The </a:t>
            </a:r>
            <a:r>
              <a:rPr lang="en-GB" sz="2000" b="1" i="0" kern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LeDeR</a:t>
            </a:r>
            <a:r>
              <a:rPr lang="en-GB" sz="2000" b="1" i="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programme:</a:t>
            </a:r>
            <a:endParaRPr lang="en-GB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353E3BC-AC31-2E19-22F9-D0914A4E199C}"/>
              </a:ext>
            </a:extLst>
          </p:cNvPr>
          <p:cNvSpPr txBox="1">
            <a:spLocks/>
          </p:cNvSpPr>
          <p:nvPr/>
        </p:nvSpPr>
        <p:spPr>
          <a:xfrm>
            <a:off x="796548" y="1500713"/>
            <a:ext cx="9909124" cy="568537"/>
          </a:xfrm>
          <a:prstGeom prst="rect">
            <a:avLst/>
          </a:prstGeom>
        </p:spPr>
        <p:txBody>
          <a:bodyPr vert="horz" lIns="0" tIns="45720" rIns="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i="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defTabSz="795528">
              <a:spcAft>
                <a:spcPts val="600"/>
              </a:spcAft>
            </a:pPr>
            <a:r>
              <a:rPr lang="en-GB" sz="2400" b="1" i="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Learning from the Lives and Deaths of People with a Learning Disability and Autistic People (</a:t>
            </a:r>
            <a:r>
              <a:rPr lang="en-GB" sz="2400" b="1" i="0" kern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LeDeR</a:t>
            </a:r>
            <a:r>
              <a:rPr lang="en-GB" sz="2400" b="1" i="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)</a:t>
            </a:r>
            <a:endParaRPr lang="en-GB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4" name="Picture Placeholder 10" descr="A group of people sitting on the floor&#10;&#10;Description automatically generated">
            <a:extLst>
              <a:ext uri="{FF2B5EF4-FFF2-40B4-BE49-F238E27FC236}">
                <a16:creationId xmlns:a16="http://schemas.microsoft.com/office/drawing/2014/main" id="{C6CC4987-ED35-5F97-40AC-906DD031239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9" b="3053"/>
          <a:stretch/>
        </p:blipFill>
        <p:spPr>
          <a:xfrm>
            <a:off x="9805928" y="4037508"/>
            <a:ext cx="1799488" cy="1745215"/>
          </a:xfrm>
          <a:prstGeom prst="ellipse">
            <a:avLst/>
          </a:prstGeom>
        </p:spPr>
      </p:pic>
      <p:pic>
        <p:nvPicPr>
          <p:cNvPr id="15" name="Picture Placeholder 6" descr="A person and person holding a dog&#10;&#10;Description automatically generated">
            <a:extLst>
              <a:ext uri="{FF2B5EF4-FFF2-40B4-BE49-F238E27FC236}">
                <a16:creationId xmlns:a16="http://schemas.microsoft.com/office/drawing/2014/main" id="{14DEC160-1FDC-9932-D137-F6A0F5431937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0633753" y="2442700"/>
            <a:ext cx="1388767" cy="1388768"/>
          </a:xfrm>
          <a:prstGeom prst="ellipse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A005623-844E-154E-8319-1A40855B58C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4382" r="4883" b="5433"/>
          <a:stretch/>
        </p:blipFill>
        <p:spPr>
          <a:xfrm>
            <a:off x="239932" y="4363158"/>
            <a:ext cx="1799488" cy="1573336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7970E80E-E3BB-A81B-880C-0BB661F0925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5512" y="374904"/>
            <a:ext cx="2361768" cy="65189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BB6E7AE-3DFD-0E21-4769-EAE9F9EDD449}"/>
              </a:ext>
            </a:extLst>
          </p:cNvPr>
          <p:cNvSpPr txBox="1"/>
          <p:nvPr/>
        </p:nvSpPr>
        <p:spPr>
          <a:xfrm>
            <a:off x="727888" y="2749976"/>
            <a:ext cx="9572034" cy="12875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Improves </a:t>
            </a:r>
            <a:r>
              <a:rPr lang="en-GB" b="0" i="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 for people with a learning disability and autistic people</a:t>
            </a:r>
          </a:p>
          <a:p>
            <a:pPr marL="285750" lvl="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0" i="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Reduces health inequalities for people with a learning disability and autistic people</a:t>
            </a:r>
          </a:p>
          <a:p>
            <a:pPr marL="285750" lvl="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Reduces the likelihood of</a:t>
            </a:r>
            <a:r>
              <a:rPr lang="en-GB" b="0" i="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people with a learning disability and autistic people dying early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5E745BB-E17C-9385-9424-BFBB7B865D94}"/>
              </a:ext>
            </a:extLst>
          </p:cNvPr>
          <p:cNvSpPr txBox="1"/>
          <p:nvPr/>
        </p:nvSpPr>
        <p:spPr>
          <a:xfrm>
            <a:off x="2039420" y="4569585"/>
            <a:ext cx="7194921" cy="15645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>
              <a:lnSpc>
                <a:spcPct val="150000"/>
              </a:lnSpc>
            </a:pP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find out more about this programme, or to report the death of someone with a learning disability or an autistic person, please scan the QR code or search ‘</a:t>
            </a:r>
            <a:r>
              <a:rPr lang="en-GB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LeDeR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 online. </a:t>
            </a:r>
          </a:p>
          <a:p>
            <a:pPr lvl="0" algn="l">
              <a:lnSpc>
                <a:spcPct val="150000"/>
              </a:lnSpc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08351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9fa4631-68d2-40c1-92e1-b007552a61a4" xsi:nil="true"/>
    <lcf76f155ced4ddcb4097134ff3c332f xmlns="814360be-a8db-43ee-9ab0-2c7dcd5d8e48">
      <Terms xmlns="http://schemas.microsoft.com/office/infopath/2007/PartnerControls"/>
    </lcf76f155ced4ddcb4097134ff3c332f>
    <number xmlns="814360be-a8db-43ee-9ab0-2c7dcd5d8e48" xsi:nil="true"/>
    <MediaLengthInSeconds xmlns="814360be-a8db-43ee-9ab0-2c7dcd5d8e48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86961290F7A664496C173C1FAC2764C" ma:contentTypeVersion="24" ma:contentTypeDescription="Create a new document." ma:contentTypeScope="" ma:versionID="0d39486b95cafa72113b9d5b39e938ec">
  <xsd:schema xmlns:xsd="http://www.w3.org/2001/XMLSchema" xmlns:xs="http://www.w3.org/2001/XMLSchema" xmlns:p="http://schemas.microsoft.com/office/2006/metadata/properties" xmlns:ns2="814360be-a8db-43ee-9ab0-2c7dcd5d8e48" xmlns:ns3="19fa4631-68d2-40c1-92e1-b007552a61a4" targetNamespace="http://schemas.microsoft.com/office/2006/metadata/properties" ma:root="true" ma:fieldsID="8a02a0a2348798dfdf6e5ef670b39881" ns2:_="" ns3:_="">
    <xsd:import namespace="814360be-a8db-43ee-9ab0-2c7dcd5d8e48"/>
    <xsd:import namespace="19fa4631-68d2-40c1-92e1-b007552a61a4"/>
    <xsd:element name="properties">
      <xsd:complexType>
        <xsd:sequence>
          <xsd:element name="documentManagement">
            <xsd:complexType>
              <xsd:all>
                <xsd:element ref="ns2:number" minOccurs="0"/>
                <xsd:element ref="ns3:SharedWithUsers" minOccurs="0"/>
                <xsd:element ref="ns3:SharedWithDetails" minOccurs="0"/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Location" minOccurs="0"/>
                <xsd:element ref="ns2:MediaServiceOCR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4360be-a8db-43ee-9ab0-2c7dcd5d8e48" elementFormDefault="qualified">
    <xsd:import namespace="http://schemas.microsoft.com/office/2006/documentManagement/types"/>
    <xsd:import namespace="http://schemas.microsoft.com/office/infopath/2007/PartnerControls"/>
    <xsd:element name="number" ma:index="4" nillable="true" ma:displayName="number" ma:decimals="1" ma:internalName="number" ma:readOnly="false" ma:percentage="FALSE">
      <xsd:simpleType>
        <xsd:restriction base="dms:Number"/>
      </xsd:simple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333d4a4f-1d94-4ad4-bc3a-e2aacad0227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ternalName="MediaServiceLocation" ma:readOnly="true">
      <xsd:simpleType>
        <xsd:restriction base="dms:Text"/>
      </xsd:simpleType>
    </xsd:element>
    <xsd:element name="MediaServiceOCR" ma:index="2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fa4631-68d2-40c1-92e1-b007552a61a4" elementFormDefault="qualified">
    <xsd:import namespace="http://schemas.microsoft.com/office/2006/documentManagement/types"/>
    <xsd:import namespace="http://schemas.microsoft.com/office/infopath/2007/PartnerControls"/>
    <xsd:element name="SharedWithUsers" ma:index="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7" nillable="true" ma:displayName="Taxonomy Catch All Column" ma:hidden="true" ma:list="{33479394-1f7c-4cc4-ae07-91e44ac6c964}" ma:internalName="TaxCatchAll" ma:showField="CatchAllData" ma:web="19fa4631-68d2-40c1-92e1-b007552a61a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4A1CB76-7138-4618-8D59-A93E703FC1F2}">
  <ds:schemaRefs>
    <ds:schemaRef ds:uri="http://schemas.microsoft.com/office/2006/metadata/properties"/>
    <ds:schemaRef ds:uri="http://schemas.microsoft.com/office/infopath/2007/PartnerControls"/>
    <ds:schemaRef ds:uri="19fa4631-68d2-40c1-92e1-b007552a61a4"/>
    <ds:schemaRef ds:uri="814360be-a8db-43ee-9ab0-2c7dcd5d8e48"/>
  </ds:schemaRefs>
</ds:datastoreItem>
</file>

<file path=customXml/itemProps2.xml><?xml version="1.0" encoding="utf-8"?>
<ds:datastoreItem xmlns:ds="http://schemas.openxmlformats.org/officeDocument/2006/customXml" ds:itemID="{53D5FF68-B6DA-4979-9E9D-49BFA37B178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D05106-DECB-4A1A-922E-CD4FBC6D36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14360be-a8db-43ee-9ab0-2c7dcd5d8e48"/>
    <ds:schemaRef ds:uri="19fa4631-68d2-40c1-92e1-b007552a61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23400</TotalTime>
  <Words>96</Words>
  <Application>Microsoft Office PowerPoint</Application>
  <PresentationFormat>Widescreen</PresentationFormat>
  <Paragraphs>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Laura Clucas (MLCSU)</dc:creator>
  <cp:lastModifiedBy>Rachel Smith (QNC) SSOT ICB</cp:lastModifiedBy>
  <cp:revision>110</cp:revision>
  <dcterms:created xsi:type="dcterms:W3CDTF">2022-05-09T08:33:07Z</dcterms:created>
  <dcterms:modified xsi:type="dcterms:W3CDTF">2024-06-28T13:33:47Z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0x010100D86961290F7A664496C173C1FAC2764C</vt:lpwstr>
  </property>
  <property fmtid="{D5CDD505-2E9C-101B-9397-08002B2CF9AE}" pid="3" name="_dlc_DocIdItemGuid">
    <vt:lpwstr>6eaa112e-126e-4622-bf9e-77e6e9a8a9e6</vt:lpwstr>
  </property>
  <property fmtid="{D5CDD505-2E9C-101B-9397-08002B2CF9AE}" pid="4" name="Order">
    <vt:r8>76320800</vt:r8>
  </property>
  <property fmtid="{D5CDD505-2E9C-101B-9397-08002B2CF9AE}" pid="5" name="_ExtendedDescription">
    <vt:lpwstr/>
  </property>
  <property fmtid="{D5CDD505-2E9C-101B-9397-08002B2CF9AE}" pid="6" name="xd_Signature">
    <vt:bool>false</vt:bool>
  </property>
  <property fmtid="{D5CDD505-2E9C-101B-9397-08002B2CF9AE}" pid="7" name="xd_ProgID">
    <vt:lpwstr/>
  </property>
  <property fmtid="{D5CDD505-2E9C-101B-9397-08002B2CF9AE}" pid="8" name="_SourceUrl">
    <vt:lpwstr/>
  </property>
  <property fmtid="{D5CDD505-2E9C-101B-9397-08002B2CF9AE}" pid="9" name="_SharedFileIndex">
    <vt:lpwstr/>
  </property>
  <property fmtid="{D5CDD505-2E9C-101B-9397-08002B2CF9AE}" pid="10" name="ComplianceAssetId">
    <vt:lpwstr/>
  </property>
  <property fmtid="{D5CDD505-2E9C-101B-9397-08002B2CF9AE}" pid="11" name="TemplateUrl">
    <vt:lpwstr/>
  </property>
  <property fmtid="{D5CDD505-2E9C-101B-9397-08002B2CF9AE}" pid="12" name="TriggerFlowInfo">
    <vt:lpwstr/>
  </property>
  <property fmtid="{D5CDD505-2E9C-101B-9397-08002B2CF9AE}" pid="13" name="MediaServiceImageTags">
    <vt:lpwstr/>
  </property>
</Properties>
</file>