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3.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5.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6.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7.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8.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9.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0.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4"/>
    <p:sldMasterId id="2147483815" r:id="rId5"/>
    <p:sldMasterId id="2147483821" r:id="rId6"/>
    <p:sldMasterId id="2147483772" r:id="rId7"/>
    <p:sldMasterId id="2147483800" r:id="rId8"/>
    <p:sldMasterId id="2147483829" r:id="rId9"/>
    <p:sldMasterId id="2147483648" r:id="rId10"/>
    <p:sldMasterId id="2147483721" r:id="rId11"/>
    <p:sldMasterId id="2147483692" r:id="rId12"/>
    <p:sldMasterId id="2147483660" r:id="rId13"/>
    <p:sldMasterId id="2147483733" r:id="rId14"/>
  </p:sldMasterIdLst>
  <p:notesMasterIdLst>
    <p:notesMasterId r:id="rId164"/>
  </p:notesMasterIdLst>
  <p:sldIdLst>
    <p:sldId id="259" r:id="rId15"/>
    <p:sldId id="3469" r:id="rId16"/>
    <p:sldId id="256" r:id="rId17"/>
    <p:sldId id="265" r:id="rId18"/>
    <p:sldId id="267" r:id="rId19"/>
    <p:sldId id="274" r:id="rId20"/>
    <p:sldId id="266" r:id="rId21"/>
    <p:sldId id="275" r:id="rId22"/>
    <p:sldId id="276" r:id="rId23"/>
    <p:sldId id="277" r:id="rId24"/>
    <p:sldId id="278" r:id="rId25"/>
    <p:sldId id="279" r:id="rId26"/>
    <p:sldId id="280" r:id="rId27"/>
    <p:sldId id="257" r:id="rId28"/>
    <p:sldId id="310" r:id="rId29"/>
    <p:sldId id="389" r:id="rId30"/>
    <p:sldId id="390" r:id="rId31"/>
    <p:sldId id="388" r:id="rId32"/>
    <p:sldId id="391" r:id="rId33"/>
    <p:sldId id="400" r:id="rId34"/>
    <p:sldId id="392" r:id="rId35"/>
    <p:sldId id="393" r:id="rId36"/>
    <p:sldId id="383" r:id="rId37"/>
    <p:sldId id="399" r:id="rId38"/>
    <p:sldId id="269" r:id="rId39"/>
    <p:sldId id="401" r:id="rId40"/>
    <p:sldId id="402" r:id="rId41"/>
    <p:sldId id="394" r:id="rId42"/>
    <p:sldId id="395" r:id="rId43"/>
    <p:sldId id="396" r:id="rId44"/>
    <p:sldId id="397" r:id="rId45"/>
    <p:sldId id="398" r:id="rId46"/>
    <p:sldId id="403" r:id="rId47"/>
    <p:sldId id="287" r:id="rId48"/>
    <p:sldId id="3516" r:id="rId49"/>
    <p:sldId id="3515" r:id="rId50"/>
    <p:sldId id="3514" r:id="rId51"/>
    <p:sldId id="3513" r:id="rId52"/>
    <p:sldId id="3512" r:id="rId53"/>
    <p:sldId id="3511" r:id="rId54"/>
    <p:sldId id="3510" r:id="rId55"/>
    <p:sldId id="3509" r:id="rId56"/>
    <p:sldId id="3508" r:id="rId57"/>
    <p:sldId id="3507" r:id="rId58"/>
    <p:sldId id="3506" r:id="rId59"/>
    <p:sldId id="3505" r:id="rId60"/>
    <p:sldId id="3504" r:id="rId61"/>
    <p:sldId id="3503" r:id="rId62"/>
    <p:sldId id="3502" r:id="rId63"/>
    <p:sldId id="3501" r:id="rId64"/>
    <p:sldId id="3500" r:id="rId65"/>
    <p:sldId id="3499" r:id="rId66"/>
    <p:sldId id="3498" r:id="rId67"/>
    <p:sldId id="3497" r:id="rId68"/>
    <p:sldId id="3496" r:id="rId69"/>
    <p:sldId id="3495" r:id="rId70"/>
    <p:sldId id="3494" r:id="rId71"/>
    <p:sldId id="3493" r:id="rId72"/>
    <p:sldId id="3492" r:id="rId73"/>
    <p:sldId id="3491" r:id="rId74"/>
    <p:sldId id="3490" r:id="rId75"/>
    <p:sldId id="3489" r:id="rId76"/>
    <p:sldId id="288" r:id="rId77"/>
    <p:sldId id="303" r:id="rId78"/>
    <p:sldId id="304" r:id="rId79"/>
    <p:sldId id="305" r:id="rId80"/>
    <p:sldId id="268" r:id="rId81"/>
    <p:sldId id="270" r:id="rId82"/>
    <p:sldId id="404" r:id="rId83"/>
    <p:sldId id="405" r:id="rId84"/>
    <p:sldId id="406" r:id="rId85"/>
    <p:sldId id="407" r:id="rId86"/>
    <p:sldId id="408" r:id="rId87"/>
    <p:sldId id="307" r:id="rId88"/>
    <p:sldId id="309" r:id="rId89"/>
    <p:sldId id="409" r:id="rId90"/>
    <p:sldId id="410" r:id="rId91"/>
    <p:sldId id="411" r:id="rId92"/>
    <p:sldId id="412" r:id="rId93"/>
    <p:sldId id="289" r:id="rId94"/>
    <p:sldId id="413" r:id="rId95"/>
    <p:sldId id="414" r:id="rId96"/>
    <p:sldId id="415" r:id="rId97"/>
    <p:sldId id="416" r:id="rId98"/>
    <p:sldId id="417" r:id="rId99"/>
    <p:sldId id="418" r:id="rId100"/>
    <p:sldId id="419" r:id="rId101"/>
    <p:sldId id="420" r:id="rId102"/>
    <p:sldId id="421" r:id="rId103"/>
    <p:sldId id="422" r:id="rId104"/>
    <p:sldId id="290" r:id="rId105"/>
    <p:sldId id="296" r:id="rId106"/>
    <p:sldId id="3466" r:id="rId107"/>
    <p:sldId id="297" r:id="rId108"/>
    <p:sldId id="298" r:id="rId109"/>
    <p:sldId id="299" r:id="rId110"/>
    <p:sldId id="300" r:id="rId111"/>
    <p:sldId id="301" r:id="rId112"/>
    <p:sldId id="302" r:id="rId113"/>
    <p:sldId id="425" r:id="rId114"/>
    <p:sldId id="3470" r:id="rId115"/>
    <p:sldId id="3488" r:id="rId116"/>
    <p:sldId id="3487" r:id="rId117"/>
    <p:sldId id="3486" r:id="rId118"/>
    <p:sldId id="3485" r:id="rId119"/>
    <p:sldId id="3484" r:id="rId120"/>
    <p:sldId id="3483" r:id="rId121"/>
    <p:sldId id="3482" r:id="rId122"/>
    <p:sldId id="3481" r:id="rId123"/>
    <p:sldId id="3480" r:id="rId124"/>
    <p:sldId id="3479" r:id="rId125"/>
    <p:sldId id="3478" r:id="rId126"/>
    <p:sldId id="3477" r:id="rId127"/>
    <p:sldId id="3476" r:id="rId128"/>
    <p:sldId id="3475" r:id="rId129"/>
    <p:sldId id="3474" r:id="rId130"/>
    <p:sldId id="3473" r:id="rId131"/>
    <p:sldId id="3472" r:id="rId132"/>
    <p:sldId id="3437" r:id="rId133"/>
    <p:sldId id="3438" r:id="rId134"/>
    <p:sldId id="3440" r:id="rId135"/>
    <p:sldId id="3445" r:id="rId136"/>
    <p:sldId id="3444" r:id="rId137"/>
    <p:sldId id="3455" r:id="rId138"/>
    <p:sldId id="3447" r:id="rId139"/>
    <p:sldId id="3441" r:id="rId140"/>
    <p:sldId id="324" r:id="rId141"/>
    <p:sldId id="3457" r:id="rId142"/>
    <p:sldId id="3450" r:id="rId143"/>
    <p:sldId id="291" r:id="rId144"/>
    <p:sldId id="3448" r:id="rId145"/>
    <p:sldId id="3452" r:id="rId146"/>
    <p:sldId id="3453" r:id="rId147"/>
    <p:sldId id="3454" r:id="rId148"/>
    <p:sldId id="3451" r:id="rId149"/>
    <p:sldId id="3456" r:id="rId150"/>
    <p:sldId id="258" r:id="rId151"/>
    <p:sldId id="3439" r:id="rId152"/>
    <p:sldId id="3449" r:id="rId153"/>
    <p:sldId id="3467" r:id="rId154"/>
    <p:sldId id="3459" r:id="rId155"/>
    <p:sldId id="261" r:id="rId156"/>
    <p:sldId id="3460" r:id="rId157"/>
    <p:sldId id="260" r:id="rId158"/>
    <p:sldId id="3461" r:id="rId159"/>
    <p:sldId id="3462" r:id="rId160"/>
    <p:sldId id="3463" r:id="rId161"/>
    <p:sldId id="3464" r:id="rId162"/>
    <p:sldId id="3465" r:id="rId1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99C161-580D-2C28-0F4E-5DFF272606EA}" name="Nikita Stott (QNC) SSOT ICB" initials="NS(SI" userId="S::Nikita.Stott@staffsstoke.icb.nhs.uk::89bfa7b4-33f2-4943-a51b-7b96caa562f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6763A"/>
    <a:srgbClr val="ED8B00"/>
    <a:srgbClr val="918F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0704A0-10B1-4A95-D760-71D9178CFD14}" v="370" dt="2023-11-03T11:05:58.570"/>
    <p1510:client id="{175EA001-FCEA-88BF-425C-FF77FBEA0D75}" v="897" dt="2023-11-03T10:56:14.868"/>
    <p1510:client id="{22432125-EB4A-EB22-05F4-52FE2FF89E5C}" v="7" dt="2023-11-06T11:34:12.578"/>
    <p1510:client id="{3199289F-5834-4B62-8825-78EA2E58B3E4}" v="3" dt="2023-11-03T11:06:55.784"/>
    <p1510:client id="{398EFAF9-88FC-89FF-044D-055311AFB59E}" v="14" dt="2023-11-06T12:30:08.625"/>
    <p1510:client id="{727C7B6B-82CD-4359-BA60-685C8ED6E5BE}" v="9" dt="2023-11-02T14:56:12.398"/>
    <p1510:client id="{79CB5620-D74B-DBC4-5E8B-69D1148D7593}" v="30" dt="2023-11-06T10:13:31.222"/>
    <p1510:client id="{C745B669-4FEA-26EF-1E57-50FF06D0C867}" v="19" dt="2023-11-06T09:16:44.917"/>
    <p1510:client id="{D1B1D787-CD3D-678E-1C60-E31443058330}" v="1" dt="2023-11-06T09:18:52.191"/>
    <p1510:client id="{F2710C6E-5E88-16A1-CD8F-48A418D72A77}" v="19" dt="2023-11-06T08:53:52.3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slide" Target="slides/slide119.xml"/><Relationship Id="rId138" Type="http://schemas.openxmlformats.org/officeDocument/2006/relationships/slide" Target="slides/slide124.xml"/><Relationship Id="rId154" Type="http://schemas.openxmlformats.org/officeDocument/2006/relationships/slide" Target="slides/slide140.xml"/><Relationship Id="rId159" Type="http://schemas.openxmlformats.org/officeDocument/2006/relationships/slide" Target="slides/slide145.xml"/><Relationship Id="rId170" Type="http://schemas.microsoft.com/office/2015/10/relationships/revisionInfo" Target="revisionInfo.xml"/><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8.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slide" Target="slides/slide114.xml"/><Relationship Id="rId144" Type="http://schemas.openxmlformats.org/officeDocument/2006/relationships/slide" Target="slides/slide130.xml"/><Relationship Id="rId149" Type="http://schemas.openxmlformats.org/officeDocument/2006/relationships/slide" Target="slides/slide135.xml"/><Relationship Id="rId5" Type="http://schemas.openxmlformats.org/officeDocument/2006/relationships/slideMaster" Target="slideMasters/slideMaster2.xml"/><Relationship Id="rId90" Type="http://schemas.openxmlformats.org/officeDocument/2006/relationships/slide" Target="slides/slide76.xml"/><Relationship Id="rId95" Type="http://schemas.openxmlformats.org/officeDocument/2006/relationships/slide" Target="slides/slide81.xml"/><Relationship Id="rId160" Type="http://schemas.openxmlformats.org/officeDocument/2006/relationships/slide" Target="slides/slide146.xml"/><Relationship Id="rId165" Type="http://schemas.openxmlformats.org/officeDocument/2006/relationships/presProps" Target="presProps.xml"/><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113" Type="http://schemas.openxmlformats.org/officeDocument/2006/relationships/slide" Target="slides/slide99.xml"/><Relationship Id="rId118" Type="http://schemas.openxmlformats.org/officeDocument/2006/relationships/slide" Target="slides/slide104.xml"/><Relationship Id="rId134" Type="http://schemas.openxmlformats.org/officeDocument/2006/relationships/slide" Target="slides/slide120.xml"/><Relationship Id="rId139" Type="http://schemas.openxmlformats.org/officeDocument/2006/relationships/slide" Target="slides/slide125.xml"/><Relationship Id="rId80" Type="http://schemas.openxmlformats.org/officeDocument/2006/relationships/slide" Target="slides/slide66.xml"/><Relationship Id="rId85" Type="http://schemas.openxmlformats.org/officeDocument/2006/relationships/slide" Target="slides/slide71.xml"/><Relationship Id="rId150" Type="http://schemas.openxmlformats.org/officeDocument/2006/relationships/slide" Target="slides/slide136.xml"/><Relationship Id="rId155" Type="http://schemas.openxmlformats.org/officeDocument/2006/relationships/slide" Target="slides/slide141.xml"/><Relationship Id="rId171" Type="http://schemas.microsoft.com/office/2018/10/relationships/authors" Target="authors.xml"/><Relationship Id="rId12" Type="http://schemas.openxmlformats.org/officeDocument/2006/relationships/slideMaster" Target="slideMasters/slideMaster9.xml"/><Relationship Id="rId17" Type="http://schemas.openxmlformats.org/officeDocument/2006/relationships/slide" Target="slides/slide3.xml"/><Relationship Id="rId33" Type="http://schemas.openxmlformats.org/officeDocument/2006/relationships/slide" Target="slides/slide19.xml"/><Relationship Id="rId38" Type="http://schemas.openxmlformats.org/officeDocument/2006/relationships/slide" Target="slides/slide24.xml"/><Relationship Id="rId59" Type="http://schemas.openxmlformats.org/officeDocument/2006/relationships/slide" Target="slides/slide45.xml"/><Relationship Id="rId103" Type="http://schemas.openxmlformats.org/officeDocument/2006/relationships/slide" Target="slides/slide89.xml"/><Relationship Id="rId108" Type="http://schemas.openxmlformats.org/officeDocument/2006/relationships/slide" Target="slides/slide94.xml"/><Relationship Id="rId124" Type="http://schemas.openxmlformats.org/officeDocument/2006/relationships/slide" Target="slides/slide110.xml"/><Relationship Id="rId129" Type="http://schemas.openxmlformats.org/officeDocument/2006/relationships/slide" Target="slides/slide115.xml"/><Relationship Id="rId54" Type="http://schemas.openxmlformats.org/officeDocument/2006/relationships/slide" Target="slides/slide40.xml"/><Relationship Id="rId70" Type="http://schemas.openxmlformats.org/officeDocument/2006/relationships/slide" Target="slides/slide56.xml"/><Relationship Id="rId75" Type="http://schemas.openxmlformats.org/officeDocument/2006/relationships/slide" Target="slides/slide61.xml"/><Relationship Id="rId91" Type="http://schemas.openxmlformats.org/officeDocument/2006/relationships/slide" Target="slides/slide77.xml"/><Relationship Id="rId96" Type="http://schemas.openxmlformats.org/officeDocument/2006/relationships/slide" Target="slides/slide82.xml"/><Relationship Id="rId140" Type="http://schemas.openxmlformats.org/officeDocument/2006/relationships/slide" Target="slides/slide126.xml"/><Relationship Id="rId145" Type="http://schemas.openxmlformats.org/officeDocument/2006/relationships/slide" Target="slides/slide131.xml"/><Relationship Id="rId161" Type="http://schemas.openxmlformats.org/officeDocument/2006/relationships/slide" Target="slides/slide147.xml"/><Relationship Id="rId16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slide" Target="slides/slide92.xml"/><Relationship Id="rId114" Type="http://schemas.openxmlformats.org/officeDocument/2006/relationships/slide" Target="slides/slide100.xml"/><Relationship Id="rId119" Type="http://schemas.openxmlformats.org/officeDocument/2006/relationships/slide" Target="slides/slide105.xml"/><Relationship Id="rId127" Type="http://schemas.openxmlformats.org/officeDocument/2006/relationships/slide" Target="slides/slide11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130" Type="http://schemas.openxmlformats.org/officeDocument/2006/relationships/slide" Target="slides/slide116.xml"/><Relationship Id="rId135" Type="http://schemas.openxmlformats.org/officeDocument/2006/relationships/slide" Target="slides/slide121.xml"/><Relationship Id="rId143" Type="http://schemas.openxmlformats.org/officeDocument/2006/relationships/slide" Target="slides/slide129.xml"/><Relationship Id="rId148" Type="http://schemas.openxmlformats.org/officeDocument/2006/relationships/slide" Target="slides/slide134.xml"/><Relationship Id="rId151" Type="http://schemas.openxmlformats.org/officeDocument/2006/relationships/slide" Target="slides/slide137.xml"/><Relationship Id="rId156" Type="http://schemas.openxmlformats.org/officeDocument/2006/relationships/slide" Target="slides/slide142.xml"/><Relationship Id="rId164" Type="http://schemas.openxmlformats.org/officeDocument/2006/relationships/notesMaster" Target="notesMasters/notesMaster1.xml"/><Relationship Id="rId16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slide" Target="slides/slide111.xml"/><Relationship Id="rId141" Type="http://schemas.openxmlformats.org/officeDocument/2006/relationships/slide" Target="slides/slide127.xml"/><Relationship Id="rId146" Type="http://schemas.openxmlformats.org/officeDocument/2006/relationships/slide" Target="slides/slide132.xml"/><Relationship Id="rId167" Type="http://schemas.openxmlformats.org/officeDocument/2006/relationships/theme" Target="theme/theme1.xml"/><Relationship Id="rId7" Type="http://schemas.openxmlformats.org/officeDocument/2006/relationships/slideMaster" Target="slideMasters/slideMaster4.xml"/><Relationship Id="rId71" Type="http://schemas.openxmlformats.org/officeDocument/2006/relationships/slide" Target="slides/slide57.xml"/><Relationship Id="rId92" Type="http://schemas.openxmlformats.org/officeDocument/2006/relationships/slide" Target="slides/slide78.xml"/><Relationship Id="rId162" Type="http://schemas.openxmlformats.org/officeDocument/2006/relationships/slide" Target="slides/slide148.xml"/><Relationship Id="rId2" Type="http://schemas.openxmlformats.org/officeDocument/2006/relationships/customXml" Target="../customXml/item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131" Type="http://schemas.openxmlformats.org/officeDocument/2006/relationships/slide" Target="slides/slide117.xml"/><Relationship Id="rId136" Type="http://schemas.openxmlformats.org/officeDocument/2006/relationships/slide" Target="slides/slide122.xml"/><Relationship Id="rId157" Type="http://schemas.openxmlformats.org/officeDocument/2006/relationships/slide" Target="slides/slide143.xml"/><Relationship Id="rId61" Type="http://schemas.openxmlformats.org/officeDocument/2006/relationships/slide" Target="slides/slide47.xml"/><Relationship Id="rId82" Type="http://schemas.openxmlformats.org/officeDocument/2006/relationships/slide" Target="slides/slide68.xml"/><Relationship Id="rId152" Type="http://schemas.openxmlformats.org/officeDocument/2006/relationships/slide" Target="slides/slide138.xml"/><Relationship Id="rId19" Type="http://schemas.openxmlformats.org/officeDocument/2006/relationships/slide" Target="slides/slide5.xml"/><Relationship Id="rId14" Type="http://schemas.openxmlformats.org/officeDocument/2006/relationships/slideMaster" Target="slideMasters/slideMaster11.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26" Type="http://schemas.openxmlformats.org/officeDocument/2006/relationships/slide" Target="slides/slide112.xml"/><Relationship Id="rId147" Type="http://schemas.openxmlformats.org/officeDocument/2006/relationships/slide" Target="slides/slide133.xml"/><Relationship Id="rId168"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142" Type="http://schemas.openxmlformats.org/officeDocument/2006/relationships/slide" Target="slides/slide128.xml"/><Relationship Id="rId163" Type="http://schemas.openxmlformats.org/officeDocument/2006/relationships/slide" Target="slides/slide149.xml"/><Relationship Id="rId3" Type="http://schemas.openxmlformats.org/officeDocument/2006/relationships/customXml" Target="../customXml/item3.xml"/><Relationship Id="rId25" Type="http://schemas.openxmlformats.org/officeDocument/2006/relationships/slide" Target="slides/slide11.xml"/><Relationship Id="rId46" Type="http://schemas.openxmlformats.org/officeDocument/2006/relationships/slide" Target="slides/slide32.xml"/><Relationship Id="rId67" Type="http://schemas.openxmlformats.org/officeDocument/2006/relationships/slide" Target="slides/slide53.xml"/><Relationship Id="rId116" Type="http://schemas.openxmlformats.org/officeDocument/2006/relationships/slide" Target="slides/slide102.xml"/><Relationship Id="rId137" Type="http://schemas.openxmlformats.org/officeDocument/2006/relationships/slide" Target="slides/slide123.xml"/><Relationship Id="rId158" Type="http://schemas.openxmlformats.org/officeDocument/2006/relationships/slide" Target="slides/slide144.xml"/><Relationship Id="rId20" Type="http://schemas.openxmlformats.org/officeDocument/2006/relationships/slide" Target="slides/slide6.xml"/><Relationship Id="rId41" Type="http://schemas.openxmlformats.org/officeDocument/2006/relationships/slide" Target="slides/slide27.xml"/><Relationship Id="rId62" Type="http://schemas.openxmlformats.org/officeDocument/2006/relationships/slide" Target="slides/slide48.xml"/><Relationship Id="rId83" Type="http://schemas.openxmlformats.org/officeDocument/2006/relationships/slide" Target="slides/slide69.xml"/><Relationship Id="rId88" Type="http://schemas.openxmlformats.org/officeDocument/2006/relationships/slide" Target="slides/slide74.xml"/><Relationship Id="rId111" Type="http://schemas.openxmlformats.org/officeDocument/2006/relationships/slide" Target="slides/slide97.xml"/><Relationship Id="rId132" Type="http://schemas.openxmlformats.org/officeDocument/2006/relationships/slide" Target="slides/slide118.xml"/><Relationship Id="rId153" Type="http://schemas.openxmlformats.org/officeDocument/2006/relationships/slide" Target="slides/slide13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ita Stott (QNC) SSOT ICB" userId="S::nikita.stott@staffsstoke.icb.nhs.uk::89bfa7b4-33f2-4943-a51b-7b96caa562fb" providerId="AD" clId="Web-{D1B1D787-CD3D-678E-1C60-E31443058330}"/>
    <pc:docChg chg="modSld">
      <pc:chgData name="Nikita Stott (QNC) SSOT ICB" userId="S::nikita.stott@staffsstoke.icb.nhs.uk::89bfa7b4-33f2-4943-a51b-7b96caa562fb" providerId="AD" clId="Web-{D1B1D787-CD3D-678E-1C60-E31443058330}" dt="2023-11-06T09:18:52.191" v="0" actId="20577"/>
      <pc:docMkLst>
        <pc:docMk/>
      </pc:docMkLst>
      <pc:sldChg chg="modSp">
        <pc:chgData name="Nikita Stott (QNC) SSOT ICB" userId="S::nikita.stott@staffsstoke.icb.nhs.uk::89bfa7b4-33f2-4943-a51b-7b96caa562fb" providerId="AD" clId="Web-{D1B1D787-CD3D-678E-1C60-E31443058330}" dt="2023-11-06T09:18:52.191" v="0" actId="20577"/>
        <pc:sldMkLst>
          <pc:docMk/>
          <pc:sldMk cId="3991292656" sldId="3485"/>
        </pc:sldMkLst>
        <pc:spChg chg="mod">
          <ac:chgData name="Nikita Stott (QNC) SSOT ICB" userId="S::nikita.stott@staffsstoke.icb.nhs.uk::89bfa7b4-33f2-4943-a51b-7b96caa562fb" providerId="AD" clId="Web-{D1B1D787-CD3D-678E-1C60-E31443058330}" dt="2023-11-06T09:18:52.191" v="0" actId="20577"/>
          <ac:spMkLst>
            <pc:docMk/>
            <pc:sldMk cId="3991292656" sldId="3485"/>
            <ac:spMk id="3" creationId="{00000000-0000-0000-0000-000000000000}"/>
          </ac:spMkLst>
        </pc:spChg>
      </pc:sldChg>
    </pc:docChg>
  </pc:docChgLst>
  <pc:docChgLst>
    <pc:chgData name="Nikita Stott (QNC) SSOT ICB" userId="89bfa7b4-33f2-4943-a51b-7b96caa562fb" providerId="ADAL" clId="{3199289F-5834-4B62-8825-78EA2E58B3E4}"/>
    <pc:docChg chg="custSel modSld">
      <pc:chgData name="Nikita Stott (QNC) SSOT ICB" userId="89bfa7b4-33f2-4943-a51b-7b96caa562fb" providerId="ADAL" clId="{3199289F-5834-4B62-8825-78EA2E58B3E4}" dt="2023-11-03T11:06:55.784" v="0" actId="27636"/>
      <pc:docMkLst>
        <pc:docMk/>
      </pc:docMkLst>
      <pc:sldChg chg="modSp mod">
        <pc:chgData name="Nikita Stott (QNC) SSOT ICB" userId="89bfa7b4-33f2-4943-a51b-7b96caa562fb" providerId="ADAL" clId="{3199289F-5834-4B62-8825-78EA2E58B3E4}" dt="2023-11-03T11:06:55.784" v="0" actId="27636"/>
        <pc:sldMkLst>
          <pc:docMk/>
          <pc:sldMk cId="104308995" sldId="405"/>
        </pc:sldMkLst>
        <pc:spChg chg="mod">
          <ac:chgData name="Nikita Stott (QNC) SSOT ICB" userId="89bfa7b4-33f2-4943-a51b-7b96caa562fb" providerId="ADAL" clId="{3199289F-5834-4B62-8825-78EA2E58B3E4}" dt="2023-11-03T11:06:55.784" v="0" actId="27636"/>
          <ac:spMkLst>
            <pc:docMk/>
            <pc:sldMk cId="104308995" sldId="405"/>
            <ac:spMk id="9" creationId="{2F2A0B5E-59F3-E2D9-25B2-F71B5B3C4E60}"/>
          </ac:spMkLst>
        </pc:spChg>
      </pc:sldChg>
    </pc:docChg>
  </pc:docChgLst>
  <pc:docChgLst>
    <pc:chgData name="Nikita Stott (QNC) SSOT ICB" userId="S::nikita.stott@staffsstoke.icb.nhs.uk::89bfa7b4-33f2-4943-a51b-7b96caa562fb" providerId="AD" clId="Web-{150704A0-10B1-4A95-D760-71D9178CFD14}"/>
    <pc:docChg chg="addSld delSld modSld addMainMaster modMainMaster">
      <pc:chgData name="Nikita Stott (QNC) SSOT ICB" userId="S::nikita.stott@staffsstoke.icb.nhs.uk::89bfa7b4-33f2-4943-a51b-7b96caa562fb" providerId="AD" clId="Web-{150704A0-10B1-4A95-D760-71D9178CFD14}" dt="2023-11-03T11:05:58.570" v="307"/>
      <pc:docMkLst>
        <pc:docMk/>
      </pc:docMkLst>
      <pc:sldChg chg="modSp">
        <pc:chgData name="Nikita Stott (QNC) SSOT ICB" userId="S::nikita.stott@staffsstoke.icb.nhs.uk::89bfa7b4-33f2-4943-a51b-7b96caa562fb" providerId="AD" clId="Web-{150704A0-10B1-4A95-D760-71D9178CFD14}" dt="2023-11-03T08:58:18.791" v="88" actId="20577"/>
        <pc:sldMkLst>
          <pc:docMk/>
          <pc:sldMk cId="3340934352" sldId="266"/>
        </pc:sldMkLst>
        <pc:spChg chg="mod">
          <ac:chgData name="Nikita Stott (QNC) SSOT ICB" userId="S::nikita.stott@staffsstoke.icb.nhs.uk::89bfa7b4-33f2-4943-a51b-7b96caa562fb" providerId="AD" clId="Web-{150704A0-10B1-4A95-D760-71D9178CFD14}" dt="2023-11-03T08:58:18.791" v="88" actId="20577"/>
          <ac:spMkLst>
            <pc:docMk/>
            <pc:sldMk cId="3340934352" sldId="266"/>
            <ac:spMk id="8" creationId="{FB9AAB30-C544-FD13-B8D9-5F5DABF32DD5}"/>
          </ac:spMkLst>
        </pc:spChg>
      </pc:sldChg>
      <pc:sldChg chg="modSp">
        <pc:chgData name="Nikita Stott (QNC) SSOT ICB" userId="S::nikita.stott@staffsstoke.icb.nhs.uk::89bfa7b4-33f2-4943-a51b-7b96caa562fb" providerId="AD" clId="Web-{150704A0-10B1-4A95-D760-71D9178CFD14}" dt="2023-11-03T08:58:21.229" v="89" actId="20577"/>
        <pc:sldMkLst>
          <pc:docMk/>
          <pc:sldMk cId="816927612" sldId="267"/>
        </pc:sldMkLst>
        <pc:spChg chg="mod">
          <ac:chgData name="Nikita Stott (QNC) SSOT ICB" userId="S::nikita.stott@staffsstoke.icb.nhs.uk::89bfa7b4-33f2-4943-a51b-7b96caa562fb" providerId="AD" clId="Web-{150704A0-10B1-4A95-D760-71D9178CFD14}" dt="2023-11-03T08:58:21.229" v="89" actId="20577"/>
          <ac:spMkLst>
            <pc:docMk/>
            <pc:sldMk cId="816927612" sldId="267"/>
            <ac:spMk id="8" creationId="{FB9AAB30-C544-FD13-B8D9-5F5DABF32DD5}"/>
          </ac:spMkLst>
        </pc:spChg>
      </pc:sldChg>
      <pc:sldChg chg="modSp">
        <pc:chgData name="Nikita Stott (QNC) SSOT ICB" userId="S::nikita.stott@staffsstoke.icb.nhs.uk::89bfa7b4-33f2-4943-a51b-7b96caa562fb" providerId="AD" clId="Web-{150704A0-10B1-4A95-D760-71D9178CFD14}" dt="2023-11-03T09:00:51.345" v="99" actId="20577"/>
        <pc:sldMkLst>
          <pc:docMk/>
          <pc:sldMk cId="574604438" sldId="268"/>
        </pc:sldMkLst>
        <pc:spChg chg="mod">
          <ac:chgData name="Nikita Stott (QNC) SSOT ICB" userId="S::nikita.stott@staffsstoke.icb.nhs.uk::89bfa7b4-33f2-4943-a51b-7b96caa562fb" providerId="AD" clId="Web-{150704A0-10B1-4A95-D760-71D9178CFD14}" dt="2023-11-03T09:00:51.345" v="99" actId="20577"/>
          <ac:spMkLst>
            <pc:docMk/>
            <pc:sldMk cId="574604438" sldId="268"/>
            <ac:spMk id="10" creationId="{83E9114D-C7D9-654B-0FF1-B4FAB0F86387}"/>
          </ac:spMkLst>
        </pc:spChg>
      </pc:sldChg>
      <pc:sldChg chg="modSp">
        <pc:chgData name="Nikita Stott (QNC) SSOT ICB" userId="S::nikita.stott@staffsstoke.icb.nhs.uk::89bfa7b4-33f2-4943-a51b-7b96caa562fb" providerId="AD" clId="Web-{150704A0-10B1-4A95-D760-71D9178CFD14}" dt="2023-11-03T08:59:04.856" v="94" actId="20577"/>
        <pc:sldMkLst>
          <pc:docMk/>
          <pc:sldMk cId="232683943" sldId="269"/>
        </pc:sldMkLst>
        <pc:spChg chg="mod">
          <ac:chgData name="Nikita Stott (QNC) SSOT ICB" userId="S::nikita.stott@staffsstoke.icb.nhs.uk::89bfa7b4-33f2-4943-a51b-7b96caa562fb" providerId="AD" clId="Web-{150704A0-10B1-4A95-D760-71D9178CFD14}" dt="2023-11-03T08:59:02.168" v="93" actId="20577"/>
          <ac:spMkLst>
            <pc:docMk/>
            <pc:sldMk cId="232683943" sldId="269"/>
            <ac:spMk id="3" creationId="{A5FE1D4A-ECF6-6C35-B196-853BEF2EDDD3}"/>
          </ac:spMkLst>
        </pc:spChg>
        <pc:spChg chg="mod">
          <ac:chgData name="Nikita Stott (QNC) SSOT ICB" userId="S::nikita.stott@staffsstoke.icb.nhs.uk::89bfa7b4-33f2-4943-a51b-7b96caa562fb" providerId="AD" clId="Web-{150704A0-10B1-4A95-D760-71D9178CFD14}" dt="2023-11-03T08:59:04.856" v="94" actId="20577"/>
          <ac:spMkLst>
            <pc:docMk/>
            <pc:sldMk cId="232683943" sldId="269"/>
            <ac:spMk id="7" creationId="{B2CC2270-FDE7-48F2-A9B9-CDC435732519}"/>
          </ac:spMkLst>
        </pc:spChg>
      </pc:sldChg>
      <pc:sldChg chg="modSp">
        <pc:chgData name="Nikita Stott (QNC) SSOT ICB" userId="S::nikita.stott@staffsstoke.icb.nhs.uk::89bfa7b4-33f2-4943-a51b-7b96caa562fb" providerId="AD" clId="Web-{150704A0-10B1-4A95-D760-71D9178CFD14}" dt="2023-11-03T09:00:54.204" v="100" actId="20577"/>
        <pc:sldMkLst>
          <pc:docMk/>
          <pc:sldMk cId="3696493692" sldId="270"/>
        </pc:sldMkLst>
        <pc:spChg chg="mod">
          <ac:chgData name="Nikita Stott (QNC) SSOT ICB" userId="S::nikita.stott@staffsstoke.icb.nhs.uk::89bfa7b4-33f2-4943-a51b-7b96caa562fb" providerId="AD" clId="Web-{150704A0-10B1-4A95-D760-71D9178CFD14}" dt="2023-11-03T09:00:54.204" v="100" actId="20577"/>
          <ac:spMkLst>
            <pc:docMk/>
            <pc:sldMk cId="3696493692" sldId="270"/>
            <ac:spMk id="2" creationId="{ACDE988F-E3E5-FB2F-4D92-2FB61D25307D}"/>
          </ac:spMkLst>
        </pc:spChg>
      </pc:sldChg>
      <pc:sldChg chg="del">
        <pc:chgData name="Nikita Stott (QNC) SSOT ICB" userId="S::nikita.stott@staffsstoke.icb.nhs.uk::89bfa7b4-33f2-4943-a51b-7b96caa562fb" providerId="AD" clId="Web-{150704A0-10B1-4A95-D760-71D9178CFD14}" dt="2023-11-03T08:47:24.715" v="0"/>
        <pc:sldMkLst>
          <pc:docMk/>
          <pc:sldMk cId="2091827944" sldId="273"/>
        </pc:sldMkLst>
      </pc:sldChg>
      <pc:sldChg chg="modSp">
        <pc:chgData name="Nikita Stott (QNC) SSOT ICB" userId="S::nikita.stott@staffsstoke.icb.nhs.uk::89bfa7b4-33f2-4943-a51b-7b96caa562fb" providerId="AD" clId="Web-{150704A0-10B1-4A95-D760-71D9178CFD14}" dt="2023-11-03T08:58:16.603" v="87" actId="20577"/>
        <pc:sldMkLst>
          <pc:docMk/>
          <pc:sldMk cId="2478491260" sldId="274"/>
        </pc:sldMkLst>
        <pc:spChg chg="mod">
          <ac:chgData name="Nikita Stott (QNC) SSOT ICB" userId="S::nikita.stott@staffsstoke.icb.nhs.uk::89bfa7b4-33f2-4943-a51b-7b96caa562fb" providerId="AD" clId="Web-{150704A0-10B1-4A95-D760-71D9178CFD14}" dt="2023-11-03T08:58:16.603" v="87" actId="20577"/>
          <ac:spMkLst>
            <pc:docMk/>
            <pc:sldMk cId="2478491260" sldId="274"/>
            <ac:spMk id="2" creationId="{D9DB82BE-4A17-72BC-7874-E355E309AC7F}"/>
          </ac:spMkLst>
        </pc:spChg>
      </pc:sldChg>
      <pc:sldChg chg="modSp">
        <pc:chgData name="Nikita Stott (QNC) SSOT ICB" userId="S::nikita.stott@staffsstoke.icb.nhs.uk::89bfa7b4-33f2-4943-a51b-7b96caa562fb" providerId="AD" clId="Web-{150704A0-10B1-4A95-D760-71D9178CFD14}" dt="2023-11-03T08:58:11.619" v="85" actId="20577"/>
        <pc:sldMkLst>
          <pc:docMk/>
          <pc:sldMk cId="89195156" sldId="275"/>
        </pc:sldMkLst>
        <pc:spChg chg="mod">
          <ac:chgData name="Nikita Stott (QNC) SSOT ICB" userId="S::nikita.stott@staffsstoke.icb.nhs.uk::89bfa7b4-33f2-4943-a51b-7b96caa562fb" providerId="AD" clId="Web-{150704A0-10B1-4A95-D760-71D9178CFD14}" dt="2023-11-03T08:58:11.619" v="85" actId="20577"/>
          <ac:spMkLst>
            <pc:docMk/>
            <pc:sldMk cId="89195156" sldId="275"/>
            <ac:spMk id="8" creationId="{FB9AAB30-C544-FD13-B8D9-5F5DABF32DD5}"/>
          </ac:spMkLst>
        </pc:spChg>
        <pc:spChg chg="mod">
          <ac:chgData name="Nikita Stott (QNC) SSOT ICB" userId="S::nikita.stott@staffsstoke.icb.nhs.uk::89bfa7b4-33f2-4943-a51b-7b96caa562fb" providerId="AD" clId="Web-{150704A0-10B1-4A95-D760-71D9178CFD14}" dt="2023-11-03T08:57:35.242" v="75" actId="20577"/>
          <ac:spMkLst>
            <pc:docMk/>
            <pc:sldMk cId="89195156" sldId="275"/>
            <ac:spMk id="9" creationId="{2F2A0B5E-59F3-E2D9-25B2-F71B5B3C4E60}"/>
          </ac:spMkLst>
        </pc:spChg>
      </pc:sldChg>
      <pc:sldChg chg="modSp">
        <pc:chgData name="Nikita Stott (QNC) SSOT ICB" userId="S::nikita.stott@staffsstoke.icb.nhs.uk::89bfa7b4-33f2-4943-a51b-7b96caa562fb" providerId="AD" clId="Web-{150704A0-10B1-4A95-D760-71D9178CFD14}" dt="2023-11-03T08:58:08.634" v="84" actId="20577"/>
        <pc:sldMkLst>
          <pc:docMk/>
          <pc:sldMk cId="2061303742" sldId="276"/>
        </pc:sldMkLst>
        <pc:spChg chg="mod">
          <ac:chgData name="Nikita Stott (QNC) SSOT ICB" userId="S::nikita.stott@staffsstoke.icb.nhs.uk::89bfa7b4-33f2-4943-a51b-7b96caa562fb" providerId="AD" clId="Web-{150704A0-10B1-4A95-D760-71D9178CFD14}" dt="2023-11-03T08:58:08.634" v="84" actId="20577"/>
          <ac:spMkLst>
            <pc:docMk/>
            <pc:sldMk cId="2061303742" sldId="276"/>
            <ac:spMk id="8" creationId="{FB9AAB30-C544-FD13-B8D9-5F5DABF32DD5}"/>
          </ac:spMkLst>
        </pc:spChg>
        <pc:spChg chg="mod">
          <ac:chgData name="Nikita Stott (QNC) SSOT ICB" userId="S::nikita.stott@staffsstoke.icb.nhs.uk::89bfa7b4-33f2-4943-a51b-7b96caa562fb" providerId="AD" clId="Web-{150704A0-10B1-4A95-D760-71D9178CFD14}" dt="2023-11-03T08:57:42.914" v="78" actId="20577"/>
          <ac:spMkLst>
            <pc:docMk/>
            <pc:sldMk cId="2061303742" sldId="276"/>
            <ac:spMk id="9" creationId="{2F2A0B5E-59F3-E2D9-25B2-F71B5B3C4E60}"/>
          </ac:spMkLst>
        </pc:spChg>
      </pc:sldChg>
      <pc:sldChg chg="modSp">
        <pc:chgData name="Nikita Stott (QNC) SSOT ICB" userId="S::nikita.stott@staffsstoke.icb.nhs.uk::89bfa7b4-33f2-4943-a51b-7b96caa562fb" providerId="AD" clId="Web-{150704A0-10B1-4A95-D760-71D9178CFD14}" dt="2023-11-03T08:58:05.556" v="83" actId="20577"/>
        <pc:sldMkLst>
          <pc:docMk/>
          <pc:sldMk cId="1873459698" sldId="277"/>
        </pc:sldMkLst>
        <pc:spChg chg="mod">
          <ac:chgData name="Nikita Stott (QNC) SSOT ICB" userId="S::nikita.stott@staffsstoke.icb.nhs.uk::89bfa7b4-33f2-4943-a51b-7b96caa562fb" providerId="AD" clId="Web-{150704A0-10B1-4A95-D760-71D9178CFD14}" dt="2023-11-03T08:58:05.556" v="83" actId="20577"/>
          <ac:spMkLst>
            <pc:docMk/>
            <pc:sldMk cId="1873459698" sldId="277"/>
            <ac:spMk id="8" creationId="{FB9AAB30-C544-FD13-B8D9-5F5DABF32DD5}"/>
          </ac:spMkLst>
        </pc:spChg>
        <pc:spChg chg="mod">
          <ac:chgData name="Nikita Stott (QNC) SSOT ICB" userId="S::nikita.stott@staffsstoke.icb.nhs.uk::89bfa7b4-33f2-4943-a51b-7b96caa562fb" providerId="AD" clId="Web-{150704A0-10B1-4A95-D760-71D9178CFD14}" dt="2023-11-03T08:57:53.243" v="80" actId="20577"/>
          <ac:spMkLst>
            <pc:docMk/>
            <pc:sldMk cId="1873459698" sldId="277"/>
            <ac:spMk id="9" creationId="{2F2A0B5E-59F3-E2D9-25B2-F71B5B3C4E60}"/>
          </ac:spMkLst>
        </pc:spChg>
      </pc:sldChg>
      <pc:sldChg chg="modSp">
        <pc:chgData name="Nikita Stott (QNC) SSOT ICB" userId="S::nikita.stott@staffsstoke.icb.nhs.uk::89bfa7b4-33f2-4943-a51b-7b96caa562fb" providerId="AD" clId="Web-{150704A0-10B1-4A95-D760-71D9178CFD14}" dt="2023-11-03T08:58:01.462" v="82" actId="20577"/>
        <pc:sldMkLst>
          <pc:docMk/>
          <pc:sldMk cId="203993398" sldId="278"/>
        </pc:sldMkLst>
        <pc:spChg chg="mod">
          <ac:chgData name="Nikita Stott (QNC) SSOT ICB" userId="S::nikita.stott@staffsstoke.icb.nhs.uk::89bfa7b4-33f2-4943-a51b-7b96caa562fb" providerId="AD" clId="Web-{150704A0-10B1-4A95-D760-71D9178CFD14}" dt="2023-11-03T08:58:01.462" v="82" actId="20577"/>
          <ac:spMkLst>
            <pc:docMk/>
            <pc:sldMk cId="203993398" sldId="278"/>
            <ac:spMk id="2" creationId="{11A22ECB-0F47-76D8-9F15-C26553BB4D95}"/>
          </ac:spMkLst>
        </pc:spChg>
        <pc:spChg chg="mod">
          <ac:chgData name="Nikita Stott (QNC) SSOT ICB" userId="S::nikita.stott@staffsstoke.icb.nhs.uk::89bfa7b4-33f2-4943-a51b-7b96caa562fb" providerId="AD" clId="Web-{150704A0-10B1-4A95-D760-71D9178CFD14}" dt="2023-11-03T08:57:57.618" v="81" actId="20577"/>
          <ac:spMkLst>
            <pc:docMk/>
            <pc:sldMk cId="203993398" sldId="278"/>
            <ac:spMk id="3" creationId="{F33CD4A6-A995-8780-B7D7-52AD594AD371}"/>
          </ac:spMkLst>
        </pc:spChg>
      </pc:sldChg>
      <pc:sldChg chg="modSp">
        <pc:chgData name="Nikita Stott (QNC) SSOT ICB" userId="S::nikita.stott@staffsstoke.icb.nhs.uk::89bfa7b4-33f2-4943-a51b-7b96caa562fb" providerId="AD" clId="Web-{150704A0-10B1-4A95-D760-71D9178CFD14}" dt="2023-11-03T08:58:37.276" v="91" actId="20577"/>
        <pc:sldMkLst>
          <pc:docMk/>
          <pc:sldMk cId="1014436629" sldId="280"/>
        </pc:sldMkLst>
        <pc:spChg chg="mod">
          <ac:chgData name="Nikita Stott (QNC) SSOT ICB" userId="S::nikita.stott@staffsstoke.icb.nhs.uk::89bfa7b4-33f2-4943-a51b-7b96caa562fb" providerId="AD" clId="Web-{150704A0-10B1-4A95-D760-71D9178CFD14}" dt="2023-11-03T08:58:33.260" v="90" actId="20577"/>
          <ac:spMkLst>
            <pc:docMk/>
            <pc:sldMk cId="1014436629" sldId="280"/>
            <ac:spMk id="8" creationId="{FB9AAB30-C544-FD13-B8D9-5F5DABF32DD5}"/>
          </ac:spMkLst>
        </pc:spChg>
        <pc:spChg chg="mod">
          <ac:chgData name="Nikita Stott (QNC) SSOT ICB" userId="S::nikita.stott@staffsstoke.icb.nhs.uk::89bfa7b4-33f2-4943-a51b-7b96caa562fb" providerId="AD" clId="Web-{150704A0-10B1-4A95-D760-71D9178CFD14}" dt="2023-11-03T08:58:37.276" v="91" actId="20577"/>
          <ac:spMkLst>
            <pc:docMk/>
            <pc:sldMk cId="1014436629" sldId="280"/>
            <ac:spMk id="9" creationId="{2F2A0B5E-59F3-E2D9-25B2-F71B5B3C4E60}"/>
          </ac:spMkLst>
        </pc:spChg>
      </pc:sldChg>
      <pc:sldChg chg="modSp">
        <pc:chgData name="Nikita Stott (QNC) SSOT ICB" userId="S::nikita.stott@staffsstoke.icb.nhs.uk::89bfa7b4-33f2-4943-a51b-7b96caa562fb" providerId="AD" clId="Web-{150704A0-10B1-4A95-D760-71D9178CFD14}" dt="2023-11-03T08:53:22.372" v="20" actId="20577"/>
        <pc:sldMkLst>
          <pc:docMk/>
          <pc:sldMk cId="1293717244" sldId="296"/>
        </pc:sldMkLst>
        <pc:spChg chg="mod">
          <ac:chgData name="Nikita Stott (QNC) SSOT ICB" userId="S::nikita.stott@staffsstoke.icb.nhs.uk::89bfa7b4-33f2-4943-a51b-7b96caa562fb" providerId="AD" clId="Web-{150704A0-10B1-4A95-D760-71D9178CFD14}" dt="2023-11-03T08:53:22.372" v="20" actId="20577"/>
          <ac:spMkLst>
            <pc:docMk/>
            <pc:sldMk cId="1293717244" sldId="296"/>
            <ac:spMk id="7" creationId="{B94BAA50-D3B6-63CF-D99C-B055573BE22F}"/>
          </ac:spMkLst>
        </pc:spChg>
      </pc:sldChg>
      <pc:sldChg chg="modSp">
        <pc:chgData name="Nikita Stott (QNC) SSOT ICB" userId="S::nikita.stott@staffsstoke.icb.nhs.uk::89bfa7b4-33f2-4943-a51b-7b96caa562fb" providerId="AD" clId="Web-{150704A0-10B1-4A95-D760-71D9178CFD14}" dt="2023-11-03T08:55:42.409" v="44" actId="20577"/>
        <pc:sldMkLst>
          <pc:docMk/>
          <pc:sldMk cId="3134568208" sldId="298"/>
        </pc:sldMkLst>
        <pc:spChg chg="mod">
          <ac:chgData name="Nikita Stott (QNC) SSOT ICB" userId="S::nikita.stott@staffsstoke.icb.nhs.uk::89bfa7b4-33f2-4943-a51b-7b96caa562fb" providerId="AD" clId="Web-{150704A0-10B1-4A95-D760-71D9178CFD14}" dt="2023-11-03T08:55:42.409" v="44" actId="20577"/>
          <ac:spMkLst>
            <pc:docMk/>
            <pc:sldMk cId="3134568208" sldId="298"/>
            <ac:spMk id="5" creationId="{6F776173-DD41-E93D-9685-B97650FCC048}"/>
          </ac:spMkLst>
        </pc:spChg>
      </pc:sldChg>
      <pc:sldChg chg="modSp">
        <pc:chgData name="Nikita Stott (QNC) SSOT ICB" userId="S::nikita.stott@staffsstoke.icb.nhs.uk::89bfa7b4-33f2-4943-a51b-7b96caa562fb" providerId="AD" clId="Web-{150704A0-10B1-4A95-D760-71D9178CFD14}" dt="2023-11-03T08:55:59.722" v="48" actId="20577"/>
        <pc:sldMkLst>
          <pc:docMk/>
          <pc:sldMk cId="3910257601" sldId="299"/>
        </pc:sldMkLst>
        <pc:spChg chg="mod">
          <ac:chgData name="Nikita Stott (QNC) SSOT ICB" userId="S::nikita.stott@staffsstoke.icb.nhs.uk::89bfa7b4-33f2-4943-a51b-7b96caa562fb" providerId="AD" clId="Web-{150704A0-10B1-4A95-D760-71D9178CFD14}" dt="2023-11-03T08:55:59.722" v="48" actId="20577"/>
          <ac:spMkLst>
            <pc:docMk/>
            <pc:sldMk cId="3910257601" sldId="299"/>
            <ac:spMk id="3" creationId="{8F67C483-AC92-18AD-DC63-8B438BBFAA4D}"/>
          </ac:spMkLst>
        </pc:spChg>
      </pc:sldChg>
      <pc:sldChg chg="modSp">
        <pc:chgData name="Nikita Stott (QNC) SSOT ICB" userId="S::nikita.stott@staffsstoke.icb.nhs.uk::89bfa7b4-33f2-4943-a51b-7b96caa562fb" providerId="AD" clId="Web-{150704A0-10B1-4A95-D760-71D9178CFD14}" dt="2023-11-03T08:56:29.739" v="57" actId="20577"/>
        <pc:sldMkLst>
          <pc:docMk/>
          <pc:sldMk cId="4001208305" sldId="300"/>
        </pc:sldMkLst>
        <pc:spChg chg="mod">
          <ac:chgData name="Nikita Stott (QNC) SSOT ICB" userId="S::nikita.stott@staffsstoke.icb.nhs.uk::89bfa7b4-33f2-4943-a51b-7b96caa562fb" providerId="AD" clId="Web-{150704A0-10B1-4A95-D760-71D9178CFD14}" dt="2023-11-03T08:56:29.739" v="57" actId="20577"/>
          <ac:spMkLst>
            <pc:docMk/>
            <pc:sldMk cId="4001208305" sldId="300"/>
            <ac:spMk id="3" creationId="{19FA54F1-A300-D59F-727F-D69E8CCAF04C}"/>
          </ac:spMkLst>
        </pc:spChg>
      </pc:sldChg>
      <pc:sldChg chg="modSp">
        <pc:chgData name="Nikita Stott (QNC) SSOT ICB" userId="S::nikita.stott@staffsstoke.icb.nhs.uk::89bfa7b4-33f2-4943-a51b-7b96caa562fb" providerId="AD" clId="Web-{150704A0-10B1-4A95-D760-71D9178CFD14}" dt="2023-11-03T08:57:03.678" v="73" actId="20577"/>
        <pc:sldMkLst>
          <pc:docMk/>
          <pc:sldMk cId="421979679" sldId="301"/>
        </pc:sldMkLst>
        <pc:spChg chg="mod">
          <ac:chgData name="Nikita Stott (QNC) SSOT ICB" userId="S::nikita.stott@staffsstoke.icb.nhs.uk::89bfa7b4-33f2-4943-a51b-7b96caa562fb" providerId="AD" clId="Web-{150704A0-10B1-4A95-D760-71D9178CFD14}" dt="2023-11-03T08:57:03.678" v="73" actId="20577"/>
          <ac:spMkLst>
            <pc:docMk/>
            <pc:sldMk cId="421979679" sldId="301"/>
            <ac:spMk id="3" creationId="{25131908-D9EB-541A-5791-80C8C28F70C2}"/>
          </ac:spMkLst>
        </pc:spChg>
      </pc:sldChg>
      <pc:sldChg chg="modSp">
        <pc:chgData name="Nikita Stott (QNC) SSOT ICB" userId="S::nikita.stott@staffsstoke.icb.nhs.uk::89bfa7b4-33f2-4943-a51b-7b96caa562fb" providerId="AD" clId="Web-{150704A0-10B1-4A95-D760-71D9178CFD14}" dt="2023-11-03T09:00:44.063" v="97" actId="20577"/>
        <pc:sldMkLst>
          <pc:docMk/>
          <pc:sldMk cId="3659614836" sldId="304"/>
        </pc:sldMkLst>
        <pc:spChg chg="mod">
          <ac:chgData name="Nikita Stott (QNC) SSOT ICB" userId="S::nikita.stott@staffsstoke.icb.nhs.uk::89bfa7b4-33f2-4943-a51b-7b96caa562fb" providerId="AD" clId="Web-{150704A0-10B1-4A95-D760-71D9178CFD14}" dt="2023-11-03T09:00:44.063" v="97" actId="20577"/>
          <ac:spMkLst>
            <pc:docMk/>
            <pc:sldMk cId="3659614836" sldId="304"/>
            <ac:spMk id="8" creationId="{FB9AAB30-C544-FD13-B8D9-5F5DABF32DD5}"/>
          </ac:spMkLst>
        </pc:spChg>
      </pc:sldChg>
      <pc:sldChg chg="modSp">
        <pc:chgData name="Nikita Stott (QNC) SSOT ICB" userId="S::nikita.stott@staffsstoke.icb.nhs.uk::89bfa7b4-33f2-4943-a51b-7b96caa562fb" providerId="AD" clId="Web-{150704A0-10B1-4A95-D760-71D9178CFD14}" dt="2023-11-03T09:00:47.516" v="98" actId="20577"/>
        <pc:sldMkLst>
          <pc:docMk/>
          <pc:sldMk cId="2683653387" sldId="305"/>
        </pc:sldMkLst>
        <pc:spChg chg="mod">
          <ac:chgData name="Nikita Stott (QNC) SSOT ICB" userId="S::nikita.stott@staffsstoke.icb.nhs.uk::89bfa7b4-33f2-4943-a51b-7b96caa562fb" providerId="AD" clId="Web-{150704A0-10B1-4A95-D760-71D9178CFD14}" dt="2023-11-03T09:00:47.516" v="98" actId="20577"/>
          <ac:spMkLst>
            <pc:docMk/>
            <pc:sldMk cId="2683653387" sldId="305"/>
            <ac:spMk id="8" creationId="{FB9AAB30-C544-FD13-B8D9-5F5DABF32DD5}"/>
          </ac:spMkLst>
        </pc:spChg>
      </pc:sldChg>
      <pc:sldChg chg="modSp">
        <pc:chgData name="Nikita Stott (QNC) SSOT ICB" userId="S::nikita.stott@staffsstoke.icb.nhs.uk::89bfa7b4-33f2-4943-a51b-7b96caa562fb" providerId="AD" clId="Web-{150704A0-10B1-4A95-D760-71D9178CFD14}" dt="2023-11-03T09:01:13.674" v="105" actId="1076"/>
        <pc:sldMkLst>
          <pc:docMk/>
          <pc:sldMk cId="2914612097" sldId="309"/>
        </pc:sldMkLst>
        <pc:picChg chg="mod">
          <ac:chgData name="Nikita Stott (QNC) SSOT ICB" userId="S::nikita.stott@staffsstoke.icb.nhs.uk::89bfa7b4-33f2-4943-a51b-7b96caa562fb" providerId="AD" clId="Web-{150704A0-10B1-4A95-D760-71D9178CFD14}" dt="2023-11-03T09:01:13.674" v="105" actId="1076"/>
          <ac:picMkLst>
            <pc:docMk/>
            <pc:sldMk cId="2914612097" sldId="309"/>
            <ac:picMk id="6" creationId="{03FD77B3-6380-E255-A74E-96FEAFD45F5B}"/>
          </ac:picMkLst>
        </pc:picChg>
      </pc:sldChg>
      <pc:sldChg chg="modSp">
        <pc:chgData name="Nikita Stott (QNC) SSOT ICB" userId="S::nikita.stott@staffsstoke.icb.nhs.uk::89bfa7b4-33f2-4943-a51b-7b96caa562fb" providerId="AD" clId="Web-{150704A0-10B1-4A95-D760-71D9178CFD14}" dt="2023-11-03T09:00:23.109" v="96" actId="20577"/>
        <pc:sldMkLst>
          <pc:docMk/>
          <pc:sldMk cId="3720604326" sldId="402"/>
        </pc:sldMkLst>
        <pc:spChg chg="mod">
          <ac:chgData name="Nikita Stott (QNC) SSOT ICB" userId="S::nikita.stott@staffsstoke.icb.nhs.uk::89bfa7b4-33f2-4943-a51b-7b96caa562fb" providerId="AD" clId="Web-{150704A0-10B1-4A95-D760-71D9178CFD14}" dt="2023-11-03T09:00:23.109" v="96" actId="20577"/>
          <ac:spMkLst>
            <pc:docMk/>
            <pc:sldMk cId="3720604326" sldId="402"/>
            <ac:spMk id="3" creationId="{4680FF4D-120B-4E63-A63B-5B0D1BF0FA41}"/>
          </ac:spMkLst>
        </pc:spChg>
      </pc:sldChg>
      <pc:sldChg chg="modSp">
        <pc:chgData name="Nikita Stott (QNC) SSOT ICB" userId="S::nikita.stott@staffsstoke.icb.nhs.uk::89bfa7b4-33f2-4943-a51b-7b96caa562fb" providerId="AD" clId="Web-{150704A0-10B1-4A95-D760-71D9178CFD14}" dt="2023-11-03T09:00:58.236" v="101" actId="20577"/>
        <pc:sldMkLst>
          <pc:docMk/>
          <pc:sldMk cId="104308995" sldId="405"/>
        </pc:sldMkLst>
        <pc:spChg chg="mod">
          <ac:chgData name="Nikita Stott (QNC) SSOT ICB" userId="S::nikita.stott@staffsstoke.icb.nhs.uk::89bfa7b4-33f2-4943-a51b-7b96caa562fb" providerId="AD" clId="Web-{150704A0-10B1-4A95-D760-71D9178CFD14}" dt="2023-11-03T09:00:58.236" v="101" actId="20577"/>
          <ac:spMkLst>
            <pc:docMk/>
            <pc:sldMk cId="104308995" sldId="405"/>
            <ac:spMk id="8" creationId="{FB9AAB30-C544-FD13-B8D9-5F5DABF32DD5}"/>
          </ac:spMkLst>
        </pc:spChg>
      </pc:sldChg>
      <pc:sldChg chg="modSp">
        <pc:chgData name="Nikita Stott (QNC) SSOT ICB" userId="S::nikita.stott@staffsstoke.icb.nhs.uk::89bfa7b4-33f2-4943-a51b-7b96caa562fb" providerId="AD" clId="Web-{150704A0-10B1-4A95-D760-71D9178CFD14}" dt="2023-11-03T09:01:01.298" v="102" actId="20577"/>
        <pc:sldMkLst>
          <pc:docMk/>
          <pc:sldMk cId="4147871588" sldId="406"/>
        </pc:sldMkLst>
        <pc:spChg chg="mod">
          <ac:chgData name="Nikita Stott (QNC) SSOT ICB" userId="S::nikita.stott@staffsstoke.icb.nhs.uk::89bfa7b4-33f2-4943-a51b-7b96caa562fb" providerId="AD" clId="Web-{150704A0-10B1-4A95-D760-71D9178CFD14}" dt="2023-11-03T09:01:01.298" v="102" actId="20577"/>
          <ac:spMkLst>
            <pc:docMk/>
            <pc:sldMk cId="4147871588" sldId="406"/>
            <ac:spMk id="8" creationId="{FB9AAB30-C544-FD13-B8D9-5F5DABF32DD5}"/>
          </ac:spMkLst>
        </pc:spChg>
      </pc:sldChg>
      <pc:sldChg chg="modSp">
        <pc:chgData name="Nikita Stott (QNC) SSOT ICB" userId="S::nikita.stott@staffsstoke.icb.nhs.uk::89bfa7b4-33f2-4943-a51b-7b96caa562fb" providerId="AD" clId="Web-{150704A0-10B1-4A95-D760-71D9178CFD14}" dt="2023-11-03T09:01:04.658" v="103" actId="20577"/>
        <pc:sldMkLst>
          <pc:docMk/>
          <pc:sldMk cId="812440896" sldId="407"/>
        </pc:sldMkLst>
        <pc:spChg chg="mod">
          <ac:chgData name="Nikita Stott (QNC) SSOT ICB" userId="S::nikita.stott@staffsstoke.icb.nhs.uk::89bfa7b4-33f2-4943-a51b-7b96caa562fb" providerId="AD" clId="Web-{150704A0-10B1-4A95-D760-71D9178CFD14}" dt="2023-11-03T09:01:04.658" v="103" actId="20577"/>
          <ac:spMkLst>
            <pc:docMk/>
            <pc:sldMk cId="812440896" sldId="407"/>
            <ac:spMk id="10" creationId="{83E9114D-C7D9-654B-0FF1-B4FAB0F86387}"/>
          </ac:spMkLst>
        </pc:spChg>
      </pc:sldChg>
      <pc:sldChg chg="modSp">
        <pc:chgData name="Nikita Stott (QNC) SSOT ICB" userId="S::nikita.stott@staffsstoke.icb.nhs.uk::89bfa7b4-33f2-4943-a51b-7b96caa562fb" providerId="AD" clId="Web-{150704A0-10B1-4A95-D760-71D9178CFD14}" dt="2023-11-03T09:01:07.861" v="104" actId="20577"/>
        <pc:sldMkLst>
          <pc:docMk/>
          <pc:sldMk cId="3594521566" sldId="408"/>
        </pc:sldMkLst>
        <pc:spChg chg="mod">
          <ac:chgData name="Nikita Stott (QNC) SSOT ICB" userId="S::nikita.stott@staffsstoke.icb.nhs.uk::89bfa7b4-33f2-4943-a51b-7b96caa562fb" providerId="AD" clId="Web-{150704A0-10B1-4A95-D760-71D9178CFD14}" dt="2023-11-03T09:01:07.861" v="104" actId="20577"/>
          <ac:spMkLst>
            <pc:docMk/>
            <pc:sldMk cId="3594521566" sldId="408"/>
            <ac:spMk id="2" creationId="{ACDE988F-E3E5-FB2F-4D92-2FB61D25307D}"/>
          </ac:spMkLst>
        </pc:spChg>
      </pc:sldChg>
      <pc:sldChg chg="modSp">
        <pc:chgData name="Nikita Stott (QNC) SSOT ICB" userId="S::nikita.stott@staffsstoke.icb.nhs.uk::89bfa7b4-33f2-4943-a51b-7b96caa562fb" providerId="AD" clId="Web-{150704A0-10B1-4A95-D760-71D9178CFD14}" dt="2023-11-03T09:01:30.706" v="108" actId="20577"/>
        <pc:sldMkLst>
          <pc:docMk/>
          <pc:sldMk cId="3805149761" sldId="410"/>
        </pc:sldMkLst>
        <pc:graphicFrameChg chg="modGraphic">
          <ac:chgData name="Nikita Stott (QNC) SSOT ICB" userId="S::nikita.stott@staffsstoke.icb.nhs.uk::89bfa7b4-33f2-4943-a51b-7b96caa562fb" providerId="AD" clId="Web-{150704A0-10B1-4A95-D760-71D9178CFD14}" dt="2023-11-03T09:01:30.706" v="108" actId="20577"/>
          <ac:graphicFrameMkLst>
            <pc:docMk/>
            <pc:sldMk cId="3805149761" sldId="410"/>
            <ac:graphicFrameMk id="2" creationId="{95E55C0A-2AB9-BF82-F6F2-37AC63F37742}"/>
          </ac:graphicFrameMkLst>
        </pc:graphicFrameChg>
      </pc:sldChg>
      <pc:sldChg chg="modSp">
        <pc:chgData name="Nikita Stott (QNC) SSOT ICB" userId="S::nikita.stott@staffsstoke.icb.nhs.uk::89bfa7b4-33f2-4943-a51b-7b96caa562fb" providerId="AD" clId="Web-{150704A0-10B1-4A95-D760-71D9178CFD14}" dt="2023-11-03T09:01:40.987" v="111" actId="20577"/>
        <pc:sldMkLst>
          <pc:docMk/>
          <pc:sldMk cId="2260278572" sldId="411"/>
        </pc:sldMkLst>
        <pc:graphicFrameChg chg="modGraphic">
          <ac:chgData name="Nikita Stott (QNC) SSOT ICB" userId="S::nikita.stott@staffsstoke.icb.nhs.uk::89bfa7b4-33f2-4943-a51b-7b96caa562fb" providerId="AD" clId="Web-{150704A0-10B1-4A95-D760-71D9178CFD14}" dt="2023-11-03T09:01:40.987" v="111" actId="20577"/>
          <ac:graphicFrameMkLst>
            <pc:docMk/>
            <pc:sldMk cId="2260278572" sldId="411"/>
            <ac:graphicFrameMk id="8" creationId="{99A7BDB7-8D4D-5BCE-322C-F07A90250B8B}"/>
          </ac:graphicFrameMkLst>
        </pc:graphicFrameChg>
      </pc:sldChg>
      <pc:sldChg chg="modSp">
        <pc:chgData name="Nikita Stott (QNC) SSOT ICB" userId="S::nikita.stott@staffsstoke.icb.nhs.uk::89bfa7b4-33f2-4943-a51b-7b96caa562fb" providerId="AD" clId="Web-{150704A0-10B1-4A95-D760-71D9178CFD14}" dt="2023-11-03T09:01:47.269" v="112" actId="20577"/>
        <pc:sldMkLst>
          <pc:docMk/>
          <pc:sldMk cId="3200470384" sldId="412"/>
        </pc:sldMkLst>
        <pc:spChg chg="mod">
          <ac:chgData name="Nikita Stott (QNC) SSOT ICB" userId="S::nikita.stott@staffsstoke.icb.nhs.uk::89bfa7b4-33f2-4943-a51b-7b96caa562fb" providerId="AD" clId="Web-{150704A0-10B1-4A95-D760-71D9178CFD14}" dt="2023-11-03T09:01:47.269" v="112" actId="20577"/>
          <ac:spMkLst>
            <pc:docMk/>
            <pc:sldMk cId="3200470384" sldId="412"/>
            <ac:spMk id="2" creationId="{ACDE988F-E3E5-FB2F-4D92-2FB61D25307D}"/>
          </ac:spMkLst>
        </pc:spChg>
      </pc:sldChg>
      <pc:sldChg chg="del">
        <pc:chgData name="Nikita Stott (QNC) SSOT ICB" userId="S::nikita.stott@staffsstoke.icb.nhs.uk::89bfa7b4-33f2-4943-a51b-7b96caa562fb" providerId="AD" clId="Web-{150704A0-10B1-4A95-D760-71D9178CFD14}" dt="2023-11-03T08:54:09.202" v="41"/>
        <pc:sldMkLst>
          <pc:docMk/>
          <pc:sldMk cId="1068596614" sldId="424"/>
        </pc:sldMkLst>
      </pc:sldChg>
      <pc:sldChg chg="modSp">
        <pc:chgData name="Nikita Stott (QNC) SSOT ICB" userId="S::nikita.stott@staffsstoke.icb.nhs.uk::89bfa7b4-33f2-4943-a51b-7b96caa562fb" providerId="AD" clId="Web-{150704A0-10B1-4A95-D760-71D9178CFD14}" dt="2023-11-03T10:38:14.944" v="161" actId="20577"/>
        <pc:sldMkLst>
          <pc:docMk/>
          <pc:sldMk cId="3397222823" sldId="425"/>
        </pc:sldMkLst>
        <pc:spChg chg="mod">
          <ac:chgData name="Nikita Stott (QNC) SSOT ICB" userId="S::nikita.stott@staffsstoke.icb.nhs.uk::89bfa7b4-33f2-4943-a51b-7b96caa562fb" providerId="AD" clId="Web-{150704A0-10B1-4A95-D760-71D9178CFD14}" dt="2023-11-03T10:37:29.692" v="136" actId="20577"/>
          <ac:spMkLst>
            <pc:docMk/>
            <pc:sldMk cId="3397222823" sldId="425"/>
            <ac:spMk id="2" creationId="{0F6939DA-156E-7BEF-6DFA-5FA09CD63F75}"/>
          </ac:spMkLst>
        </pc:spChg>
        <pc:spChg chg="mod">
          <ac:chgData name="Nikita Stott (QNC) SSOT ICB" userId="S::nikita.stott@staffsstoke.icb.nhs.uk::89bfa7b4-33f2-4943-a51b-7b96caa562fb" providerId="AD" clId="Web-{150704A0-10B1-4A95-D760-71D9178CFD14}" dt="2023-11-03T10:38:14.944" v="161" actId="20577"/>
          <ac:spMkLst>
            <pc:docMk/>
            <pc:sldMk cId="3397222823" sldId="425"/>
            <ac:spMk id="3" creationId="{F7A22171-E0EC-CFFB-3E35-C2180F5EC787}"/>
          </ac:spMkLst>
        </pc:spChg>
      </pc:sldChg>
      <pc:sldChg chg="del">
        <pc:chgData name="Nikita Stott (QNC) SSOT ICB" userId="S::nikita.stott@staffsstoke.icb.nhs.uk::89bfa7b4-33f2-4943-a51b-7b96caa562fb" providerId="AD" clId="Web-{150704A0-10B1-4A95-D760-71D9178CFD14}" dt="2023-11-03T10:37:13.347" v="132"/>
        <pc:sldMkLst>
          <pc:docMk/>
          <pc:sldMk cId="2575486581" sldId="426"/>
        </pc:sldMkLst>
      </pc:sldChg>
      <pc:sldChg chg="del">
        <pc:chgData name="Nikita Stott (QNC) SSOT ICB" userId="S::nikita.stott@staffsstoke.icb.nhs.uk::89bfa7b4-33f2-4943-a51b-7b96caa562fb" providerId="AD" clId="Web-{150704A0-10B1-4A95-D760-71D9178CFD14}" dt="2023-11-03T10:37:52.318" v="137"/>
        <pc:sldMkLst>
          <pc:docMk/>
          <pc:sldMk cId="3866520887" sldId="427"/>
        </pc:sldMkLst>
      </pc:sldChg>
      <pc:sldChg chg="addSp modSp">
        <pc:chgData name="Nikita Stott (QNC) SSOT ICB" userId="S::nikita.stott@staffsstoke.icb.nhs.uk::89bfa7b4-33f2-4943-a51b-7b96caa562fb" providerId="AD" clId="Web-{150704A0-10B1-4A95-D760-71D9178CFD14}" dt="2023-11-03T10:37:11.597" v="131" actId="1076"/>
        <pc:sldMkLst>
          <pc:docMk/>
          <pc:sldMk cId="3193750061" sldId="3437"/>
        </pc:sldMkLst>
        <pc:spChg chg="add mod">
          <ac:chgData name="Nikita Stott (QNC) SSOT ICB" userId="S::nikita.stott@staffsstoke.icb.nhs.uk::89bfa7b4-33f2-4943-a51b-7b96caa562fb" providerId="AD" clId="Web-{150704A0-10B1-4A95-D760-71D9178CFD14}" dt="2023-11-03T10:37:11.597" v="131" actId="1076"/>
          <ac:spMkLst>
            <pc:docMk/>
            <pc:sldMk cId="3193750061" sldId="3437"/>
            <ac:spMk id="3" creationId="{DE953B56-815D-86A3-D24D-4EAAB6414E2F}"/>
          </ac:spMkLst>
        </pc:spChg>
      </pc:sldChg>
      <pc:sldChg chg="del">
        <pc:chgData name="Nikita Stott (QNC) SSOT ICB" userId="S::nikita.stott@staffsstoke.icb.nhs.uk::89bfa7b4-33f2-4943-a51b-7b96caa562fb" providerId="AD" clId="Web-{150704A0-10B1-4A95-D760-71D9178CFD14}" dt="2023-11-03T09:02:37.427" v="113"/>
        <pc:sldMkLst>
          <pc:docMk/>
          <pc:sldMk cId="3275980877" sldId="3458"/>
        </pc:sldMkLst>
      </pc:sldChg>
      <pc:sldChg chg="addSp delSp modSp add replId">
        <pc:chgData name="Nikita Stott (QNC) SSOT ICB" userId="S::nikita.stott@staffsstoke.icb.nhs.uk::89bfa7b4-33f2-4943-a51b-7b96caa562fb" providerId="AD" clId="Web-{150704A0-10B1-4A95-D760-71D9178CFD14}" dt="2023-11-03T08:54:07.686" v="40" actId="14100"/>
        <pc:sldMkLst>
          <pc:docMk/>
          <pc:sldMk cId="2364456687" sldId="3466"/>
        </pc:sldMkLst>
        <pc:spChg chg="del">
          <ac:chgData name="Nikita Stott (QNC) SSOT ICB" userId="S::nikita.stott@staffsstoke.icb.nhs.uk::89bfa7b4-33f2-4943-a51b-7b96caa562fb" providerId="AD" clId="Web-{150704A0-10B1-4A95-D760-71D9178CFD14}" dt="2023-11-03T08:54:00.842" v="35"/>
          <ac:spMkLst>
            <pc:docMk/>
            <pc:sldMk cId="2364456687" sldId="3466"/>
            <ac:spMk id="2" creationId="{5877DB08-4F4A-4610-991A-086F6DF79274}"/>
          </ac:spMkLst>
        </pc:spChg>
        <pc:spChg chg="del mod">
          <ac:chgData name="Nikita Stott (QNC) SSOT ICB" userId="S::nikita.stott@staffsstoke.icb.nhs.uk::89bfa7b4-33f2-4943-a51b-7b96caa562fb" providerId="AD" clId="Web-{150704A0-10B1-4A95-D760-71D9178CFD14}" dt="2023-11-03T08:53:56.905" v="26"/>
          <ac:spMkLst>
            <pc:docMk/>
            <pc:sldMk cId="2364456687" sldId="3466"/>
            <ac:spMk id="5" creationId="{1365E6EC-08AC-47A7-8189-EE42609601B2}"/>
          </ac:spMkLst>
        </pc:spChg>
        <pc:spChg chg="del mod">
          <ac:chgData name="Nikita Stott (QNC) SSOT ICB" userId="S::nikita.stott@staffsstoke.icb.nhs.uk::89bfa7b4-33f2-4943-a51b-7b96caa562fb" providerId="AD" clId="Web-{150704A0-10B1-4A95-D760-71D9178CFD14}" dt="2023-11-03T08:54:00.842" v="37"/>
          <ac:spMkLst>
            <pc:docMk/>
            <pc:sldMk cId="2364456687" sldId="3466"/>
            <ac:spMk id="6" creationId="{28F4391D-100C-4F14-A279-BFA373453C9F}"/>
          </ac:spMkLst>
        </pc:spChg>
        <pc:spChg chg="del">
          <ac:chgData name="Nikita Stott (QNC) SSOT ICB" userId="S::nikita.stott@staffsstoke.icb.nhs.uk::89bfa7b4-33f2-4943-a51b-7b96caa562fb" providerId="AD" clId="Web-{150704A0-10B1-4A95-D760-71D9178CFD14}" dt="2023-11-03T08:53:55.092" v="22"/>
          <ac:spMkLst>
            <pc:docMk/>
            <pc:sldMk cId="2364456687" sldId="3466"/>
            <ac:spMk id="7" creationId="{51837B64-C996-4D59-BE37-FFFD00739F60}"/>
          </ac:spMkLst>
        </pc:spChg>
        <pc:spChg chg="del">
          <ac:chgData name="Nikita Stott (QNC) SSOT ICB" userId="S::nikita.stott@staffsstoke.icb.nhs.uk::89bfa7b4-33f2-4943-a51b-7b96caa562fb" providerId="AD" clId="Web-{150704A0-10B1-4A95-D760-71D9178CFD14}" dt="2023-11-03T08:54:00.842" v="36"/>
          <ac:spMkLst>
            <pc:docMk/>
            <pc:sldMk cId="2364456687" sldId="3466"/>
            <ac:spMk id="8" creationId="{8F1BB320-B951-4AA1-9291-C57BA96B4DB6}"/>
          </ac:spMkLst>
        </pc:spChg>
        <pc:spChg chg="del">
          <ac:chgData name="Nikita Stott (QNC) SSOT ICB" userId="S::nikita.stott@staffsstoke.icb.nhs.uk::89bfa7b4-33f2-4943-a51b-7b96caa562fb" providerId="AD" clId="Web-{150704A0-10B1-4A95-D760-71D9178CFD14}" dt="2023-11-03T08:54:00.842" v="34"/>
          <ac:spMkLst>
            <pc:docMk/>
            <pc:sldMk cId="2364456687" sldId="3466"/>
            <ac:spMk id="9" creationId="{648D60D0-F1EA-4B5D-AF53-71A05601B666}"/>
          </ac:spMkLst>
        </pc:spChg>
        <pc:spChg chg="del">
          <ac:chgData name="Nikita Stott (QNC) SSOT ICB" userId="S::nikita.stott@staffsstoke.icb.nhs.uk::89bfa7b4-33f2-4943-a51b-7b96caa562fb" providerId="AD" clId="Web-{150704A0-10B1-4A95-D760-71D9178CFD14}" dt="2023-11-03T08:54:00.842" v="33"/>
          <ac:spMkLst>
            <pc:docMk/>
            <pc:sldMk cId="2364456687" sldId="3466"/>
            <ac:spMk id="10" creationId="{6C8548D0-40A4-464E-BE8D-6D8AF43B052F}"/>
          </ac:spMkLst>
        </pc:spChg>
        <pc:spChg chg="del">
          <ac:chgData name="Nikita Stott (QNC) SSOT ICB" userId="S::nikita.stott@staffsstoke.icb.nhs.uk::89bfa7b4-33f2-4943-a51b-7b96caa562fb" providerId="AD" clId="Web-{150704A0-10B1-4A95-D760-71D9178CFD14}" dt="2023-11-03T08:54:00.842" v="32"/>
          <ac:spMkLst>
            <pc:docMk/>
            <pc:sldMk cId="2364456687" sldId="3466"/>
            <ac:spMk id="11" creationId="{4732BE4F-0912-4EDA-985B-A59E526AE679}"/>
          </ac:spMkLst>
        </pc:spChg>
        <pc:spChg chg="del">
          <ac:chgData name="Nikita Stott (QNC) SSOT ICB" userId="S::nikita.stott@staffsstoke.icb.nhs.uk::89bfa7b4-33f2-4943-a51b-7b96caa562fb" providerId="AD" clId="Web-{150704A0-10B1-4A95-D760-71D9178CFD14}" dt="2023-11-03T08:54:00.842" v="31"/>
          <ac:spMkLst>
            <pc:docMk/>
            <pc:sldMk cId="2364456687" sldId="3466"/>
            <ac:spMk id="12" creationId="{0143067C-722D-4057-B48D-93402F7C280A}"/>
          </ac:spMkLst>
        </pc:spChg>
        <pc:spChg chg="del">
          <ac:chgData name="Nikita Stott (QNC) SSOT ICB" userId="S::nikita.stott@staffsstoke.icb.nhs.uk::89bfa7b4-33f2-4943-a51b-7b96caa562fb" providerId="AD" clId="Web-{150704A0-10B1-4A95-D760-71D9178CFD14}" dt="2023-11-03T08:54:00.842" v="30"/>
          <ac:spMkLst>
            <pc:docMk/>
            <pc:sldMk cId="2364456687" sldId="3466"/>
            <ac:spMk id="13" creationId="{8BF05546-7622-48F6-996F-ED039A84EA29}"/>
          </ac:spMkLst>
        </pc:spChg>
        <pc:picChg chg="add mod">
          <ac:chgData name="Nikita Stott (QNC) SSOT ICB" userId="S::nikita.stott@staffsstoke.icb.nhs.uk::89bfa7b4-33f2-4943-a51b-7b96caa562fb" providerId="AD" clId="Web-{150704A0-10B1-4A95-D760-71D9178CFD14}" dt="2023-11-03T08:54:07.686" v="40" actId="14100"/>
          <ac:picMkLst>
            <pc:docMk/>
            <pc:sldMk cId="2364456687" sldId="3466"/>
            <ac:picMk id="3" creationId="{764E8776-05DB-67E2-4C8A-8D4CEBD2E955}"/>
          </ac:picMkLst>
        </pc:picChg>
      </pc:sldChg>
      <pc:sldChg chg="new del">
        <pc:chgData name="Nikita Stott (QNC) SSOT ICB" userId="S::nikita.stott@staffsstoke.icb.nhs.uk::89bfa7b4-33f2-4943-a51b-7b96caa562fb" providerId="AD" clId="Web-{150704A0-10B1-4A95-D760-71D9178CFD14}" dt="2023-11-03T09:03:02.382" v="115"/>
        <pc:sldMkLst>
          <pc:docMk/>
          <pc:sldMk cId="2619734311" sldId="3467"/>
        </pc:sldMkLst>
      </pc:sldChg>
      <pc:sldChg chg="add">
        <pc:chgData name="Nikita Stott (QNC) SSOT ICB" userId="S::nikita.stott@staffsstoke.icb.nhs.uk::89bfa7b4-33f2-4943-a51b-7b96caa562fb" providerId="AD" clId="Web-{150704A0-10B1-4A95-D760-71D9178CFD14}" dt="2023-11-03T09:03:04.522" v="116"/>
        <pc:sldMkLst>
          <pc:docMk/>
          <pc:sldMk cId="3716259481" sldId="3467"/>
        </pc:sldMkLst>
      </pc:sldChg>
      <pc:sldChg chg="addSp delSp modSp add del">
        <pc:chgData name="Nikita Stott (QNC) SSOT ICB" userId="S::nikita.stott@staffsstoke.icb.nhs.uk::89bfa7b4-33f2-4943-a51b-7b96caa562fb" providerId="AD" clId="Web-{150704A0-10B1-4A95-D760-71D9178CFD14}" dt="2023-11-03T11:04:18.942" v="205"/>
        <pc:sldMkLst>
          <pc:docMk/>
          <pc:sldMk cId="754498811" sldId="3468"/>
        </pc:sldMkLst>
        <pc:spChg chg="mod">
          <ac:chgData name="Nikita Stott (QNC) SSOT ICB" userId="S::nikita.stott@staffsstoke.icb.nhs.uk::89bfa7b4-33f2-4943-a51b-7b96caa562fb" providerId="AD" clId="Web-{150704A0-10B1-4A95-D760-71D9178CFD14}" dt="2023-11-03T11:03:22.939" v="164" actId="20577"/>
          <ac:spMkLst>
            <pc:docMk/>
            <pc:sldMk cId="754498811" sldId="3468"/>
            <ac:spMk id="46" creationId="{4836E02D-C82A-9BD1-5B35-37ABAE7B15B1}"/>
          </ac:spMkLst>
        </pc:spChg>
        <pc:spChg chg="del">
          <ac:chgData name="Nikita Stott (QNC) SSOT ICB" userId="S::nikita.stott@staffsstoke.icb.nhs.uk::89bfa7b4-33f2-4943-a51b-7b96caa562fb" providerId="AD" clId="Web-{150704A0-10B1-4A95-D760-71D9178CFD14}" dt="2023-11-03T11:03:35.174" v="165"/>
          <ac:spMkLst>
            <pc:docMk/>
            <pc:sldMk cId="754498811" sldId="3468"/>
            <ac:spMk id="47" creationId="{6F0C7C14-E01E-7851-D0CD-7A3A8EEDEADB}"/>
          </ac:spMkLst>
        </pc:spChg>
        <pc:spChg chg="del">
          <ac:chgData name="Nikita Stott (QNC) SSOT ICB" userId="S::nikita.stott@staffsstoke.icb.nhs.uk::89bfa7b4-33f2-4943-a51b-7b96caa562fb" providerId="AD" clId="Web-{150704A0-10B1-4A95-D760-71D9178CFD14}" dt="2023-11-03T11:03:36.190" v="166"/>
          <ac:spMkLst>
            <pc:docMk/>
            <pc:sldMk cId="754498811" sldId="3468"/>
            <ac:spMk id="48" creationId="{04A7B7D4-D145-B645-9490-8FAF90BAD7EF}"/>
          </ac:spMkLst>
        </pc:spChg>
        <pc:spChg chg="del">
          <ac:chgData name="Nikita Stott (QNC) SSOT ICB" userId="S::nikita.stott@staffsstoke.icb.nhs.uk::89bfa7b4-33f2-4943-a51b-7b96caa562fb" providerId="AD" clId="Web-{150704A0-10B1-4A95-D760-71D9178CFD14}" dt="2023-11-03T11:03:37.502" v="170"/>
          <ac:spMkLst>
            <pc:docMk/>
            <pc:sldMk cId="754498811" sldId="3468"/>
            <ac:spMk id="49" creationId="{73E4E3B9-EBDB-FECC-7E07-2FF4834034F7}"/>
          </ac:spMkLst>
        </pc:spChg>
        <pc:spChg chg="del">
          <ac:chgData name="Nikita Stott (QNC) SSOT ICB" userId="S::nikita.stott@staffsstoke.icb.nhs.uk::89bfa7b4-33f2-4943-a51b-7b96caa562fb" providerId="AD" clId="Web-{150704A0-10B1-4A95-D760-71D9178CFD14}" dt="2023-11-03T11:03:39.190" v="184"/>
          <ac:spMkLst>
            <pc:docMk/>
            <pc:sldMk cId="754498811" sldId="3468"/>
            <ac:spMk id="50" creationId="{E292035D-C641-DCC4-088A-A0E1C34C996A}"/>
          </ac:spMkLst>
        </pc:spChg>
        <pc:spChg chg="del">
          <ac:chgData name="Nikita Stott (QNC) SSOT ICB" userId="S::nikita.stott@staffsstoke.icb.nhs.uk::89bfa7b4-33f2-4943-a51b-7b96caa562fb" providerId="AD" clId="Web-{150704A0-10B1-4A95-D760-71D9178CFD14}" dt="2023-11-03T11:03:39.190" v="183"/>
          <ac:spMkLst>
            <pc:docMk/>
            <pc:sldMk cId="754498811" sldId="3468"/>
            <ac:spMk id="51" creationId="{03538B8B-EDE5-0C0B-0ED3-9B28BF2D1796}"/>
          </ac:spMkLst>
        </pc:spChg>
        <pc:spChg chg="del">
          <ac:chgData name="Nikita Stott (QNC) SSOT ICB" userId="S::nikita.stott@staffsstoke.icb.nhs.uk::89bfa7b4-33f2-4943-a51b-7b96caa562fb" providerId="AD" clId="Web-{150704A0-10B1-4A95-D760-71D9178CFD14}" dt="2023-11-03T11:03:39.190" v="182"/>
          <ac:spMkLst>
            <pc:docMk/>
            <pc:sldMk cId="754498811" sldId="3468"/>
            <ac:spMk id="52" creationId="{828FEB55-3F9C-201D-85D4-24BE07236463}"/>
          </ac:spMkLst>
        </pc:spChg>
        <pc:spChg chg="del">
          <ac:chgData name="Nikita Stott (QNC) SSOT ICB" userId="S::nikita.stott@staffsstoke.icb.nhs.uk::89bfa7b4-33f2-4943-a51b-7b96caa562fb" providerId="AD" clId="Web-{150704A0-10B1-4A95-D760-71D9178CFD14}" dt="2023-11-03T11:03:37.502" v="169"/>
          <ac:spMkLst>
            <pc:docMk/>
            <pc:sldMk cId="754498811" sldId="3468"/>
            <ac:spMk id="53" creationId="{BA79C3AE-7A1B-78DF-EF58-BF1B4C9D5DE8}"/>
          </ac:spMkLst>
        </pc:spChg>
        <pc:spChg chg="del">
          <ac:chgData name="Nikita Stott (QNC) SSOT ICB" userId="S::nikita.stott@staffsstoke.icb.nhs.uk::89bfa7b4-33f2-4943-a51b-7b96caa562fb" providerId="AD" clId="Web-{150704A0-10B1-4A95-D760-71D9178CFD14}" dt="2023-11-03T11:03:39.190" v="181"/>
          <ac:spMkLst>
            <pc:docMk/>
            <pc:sldMk cId="754498811" sldId="3468"/>
            <ac:spMk id="54" creationId="{2B47F32A-8AF8-A3B3-BD22-00340BA942C9}"/>
          </ac:spMkLst>
        </pc:spChg>
        <pc:spChg chg="del">
          <ac:chgData name="Nikita Stott (QNC) SSOT ICB" userId="S::nikita.stott@staffsstoke.icb.nhs.uk::89bfa7b4-33f2-4943-a51b-7b96caa562fb" providerId="AD" clId="Web-{150704A0-10B1-4A95-D760-71D9178CFD14}" dt="2023-11-03T11:03:39.190" v="180"/>
          <ac:spMkLst>
            <pc:docMk/>
            <pc:sldMk cId="754498811" sldId="3468"/>
            <ac:spMk id="55" creationId="{F9C5C13A-98B4-8A3C-7BFC-D062151FDB19}"/>
          </ac:spMkLst>
        </pc:spChg>
        <pc:spChg chg="del">
          <ac:chgData name="Nikita Stott (QNC) SSOT ICB" userId="S::nikita.stott@staffsstoke.icb.nhs.uk::89bfa7b4-33f2-4943-a51b-7b96caa562fb" providerId="AD" clId="Web-{150704A0-10B1-4A95-D760-71D9178CFD14}" dt="2023-11-03T11:03:39.190" v="179"/>
          <ac:spMkLst>
            <pc:docMk/>
            <pc:sldMk cId="754498811" sldId="3468"/>
            <ac:spMk id="56" creationId="{DDE91917-2969-B48A-CFB1-2DF18B49CC35}"/>
          </ac:spMkLst>
        </pc:spChg>
        <pc:spChg chg="del">
          <ac:chgData name="Nikita Stott (QNC) SSOT ICB" userId="S::nikita.stott@staffsstoke.icb.nhs.uk::89bfa7b4-33f2-4943-a51b-7b96caa562fb" providerId="AD" clId="Web-{150704A0-10B1-4A95-D760-71D9178CFD14}" dt="2023-11-03T11:03:37.502" v="168"/>
          <ac:spMkLst>
            <pc:docMk/>
            <pc:sldMk cId="754498811" sldId="3468"/>
            <ac:spMk id="57" creationId="{F265FECD-0652-6EAC-804C-31CE6522819B}"/>
          </ac:spMkLst>
        </pc:spChg>
        <pc:spChg chg="del">
          <ac:chgData name="Nikita Stott (QNC) SSOT ICB" userId="S::nikita.stott@staffsstoke.icb.nhs.uk::89bfa7b4-33f2-4943-a51b-7b96caa562fb" providerId="AD" clId="Web-{150704A0-10B1-4A95-D760-71D9178CFD14}" dt="2023-11-03T11:03:39.190" v="178"/>
          <ac:spMkLst>
            <pc:docMk/>
            <pc:sldMk cId="754498811" sldId="3468"/>
            <ac:spMk id="58" creationId="{BC492E58-8403-2267-D68C-9BBC87AFE232}"/>
          </ac:spMkLst>
        </pc:spChg>
        <pc:spChg chg="del">
          <ac:chgData name="Nikita Stott (QNC) SSOT ICB" userId="S::nikita.stott@staffsstoke.icb.nhs.uk::89bfa7b4-33f2-4943-a51b-7b96caa562fb" providerId="AD" clId="Web-{150704A0-10B1-4A95-D760-71D9178CFD14}" dt="2023-11-03T11:03:39.190" v="177"/>
          <ac:spMkLst>
            <pc:docMk/>
            <pc:sldMk cId="754498811" sldId="3468"/>
            <ac:spMk id="59" creationId="{F27C6058-9CC5-8ADD-CF3F-55714D1AA102}"/>
          </ac:spMkLst>
        </pc:spChg>
        <pc:spChg chg="del">
          <ac:chgData name="Nikita Stott (QNC) SSOT ICB" userId="S::nikita.stott@staffsstoke.icb.nhs.uk::89bfa7b4-33f2-4943-a51b-7b96caa562fb" providerId="AD" clId="Web-{150704A0-10B1-4A95-D760-71D9178CFD14}" dt="2023-11-03T11:03:39.190" v="176"/>
          <ac:spMkLst>
            <pc:docMk/>
            <pc:sldMk cId="754498811" sldId="3468"/>
            <ac:spMk id="60" creationId="{9A502614-ED32-4E59-BE24-84DDC8AFE3FC}"/>
          </ac:spMkLst>
        </pc:spChg>
        <pc:spChg chg="del">
          <ac:chgData name="Nikita Stott (QNC) SSOT ICB" userId="S::nikita.stott@staffsstoke.icb.nhs.uk::89bfa7b4-33f2-4943-a51b-7b96caa562fb" providerId="AD" clId="Web-{150704A0-10B1-4A95-D760-71D9178CFD14}" dt="2023-11-03T11:03:37.502" v="167"/>
          <ac:spMkLst>
            <pc:docMk/>
            <pc:sldMk cId="754498811" sldId="3468"/>
            <ac:spMk id="61" creationId="{B79C5195-89F1-A4E5-A56C-8FABA2D90ECD}"/>
          </ac:spMkLst>
        </pc:spChg>
        <pc:spChg chg="del">
          <ac:chgData name="Nikita Stott (QNC) SSOT ICB" userId="S::nikita.stott@staffsstoke.icb.nhs.uk::89bfa7b4-33f2-4943-a51b-7b96caa562fb" providerId="AD" clId="Web-{150704A0-10B1-4A95-D760-71D9178CFD14}" dt="2023-11-03T11:03:39.190" v="175"/>
          <ac:spMkLst>
            <pc:docMk/>
            <pc:sldMk cId="754498811" sldId="3468"/>
            <ac:spMk id="62" creationId="{A07CAA58-B3B9-5EEB-EE77-71F4BD6508BA}"/>
          </ac:spMkLst>
        </pc:spChg>
        <pc:spChg chg="del">
          <ac:chgData name="Nikita Stott (QNC) SSOT ICB" userId="S::nikita.stott@staffsstoke.icb.nhs.uk::89bfa7b4-33f2-4943-a51b-7b96caa562fb" providerId="AD" clId="Web-{150704A0-10B1-4A95-D760-71D9178CFD14}" dt="2023-11-03T11:03:39.190" v="174"/>
          <ac:spMkLst>
            <pc:docMk/>
            <pc:sldMk cId="754498811" sldId="3468"/>
            <ac:spMk id="63" creationId="{D3D0F946-66E6-000B-D09D-5832B3A84EFE}"/>
          </ac:spMkLst>
        </pc:spChg>
        <pc:spChg chg="del">
          <ac:chgData name="Nikita Stott (QNC) SSOT ICB" userId="S::nikita.stott@staffsstoke.icb.nhs.uk::89bfa7b4-33f2-4943-a51b-7b96caa562fb" providerId="AD" clId="Web-{150704A0-10B1-4A95-D760-71D9178CFD14}" dt="2023-11-03T11:03:39.190" v="173"/>
          <ac:spMkLst>
            <pc:docMk/>
            <pc:sldMk cId="754498811" sldId="3468"/>
            <ac:spMk id="64" creationId="{4ACA1D87-8CBE-14C8-BEBB-DABF461CDDF9}"/>
          </ac:spMkLst>
        </pc:spChg>
        <pc:spChg chg="del">
          <ac:chgData name="Nikita Stott (QNC) SSOT ICB" userId="S::nikita.stott@staffsstoke.icb.nhs.uk::89bfa7b4-33f2-4943-a51b-7b96caa562fb" providerId="AD" clId="Web-{150704A0-10B1-4A95-D760-71D9178CFD14}" dt="2023-11-03T11:03:39.190" v="172"/>
          <ac:spMkLst>
            <pc:docMk/>
            <pc:sldMk cId="754498811" sldId="3468"/>
            <ac:spMk id="65" creationId="{DA4390A0-21EC-2B0C-17E4-E97B2D7AEEAE}"/>
          </ac:spMkLst>
        </pc:spChg>
        <pc:spChg chg="del">
          <ac:chgData name="Nikita Stott (QNC) SSOT ICB" userId="S::nikita.stott@staffsstoke.icb.nhs.uk::89bfa7b4-33f2-4943-a51b-7b96caa562fb" providerId="AD" clId="Web-{150704A0-10B1-4A95-D760-71D9178CFD14}" dt="2023-11-03T11:03:39.190" v="171"/>
          <ac:spMkLst>
            <pc:docMk/>
            <pc:sldMk cId="754498811" sldId="3468"/>
            <ac:spMk id="66" creationId="{31491984-7E1B-6AF3-0B8F-316B6D046EA1}"/>
          </ac:spMkLst>
        </pc:spChg>
        <pc:graphicFrameChg chg="add mod modGraphic">
          <ac:chgData name="Nikita Stott (QNC) SSOT ICB" userId="S::nikita.stott@staffsstoke.icb.nhs.uk::89bfa7b4-33f2-4943-a51b-7b96caa562fb" providerId="AD" clId="Web-{150704A0-10B1-4A95-D760-71D9178CFD14}" dt="2023-11-03T11:04:16.629" v="204"/>
          <ac:graphicFrameMkLst>
            <pc:docMk/>
            <pc:sldMk cId="754498811" sldId="3468"/>
            <ac:graphicFrameMk id="5" creationId="{8C4F97DB-1B65-6D84-FDA6-2AB7C863F0CD}"/>
          </ac:graphicFrameMkLst>
        </pc:graphicFrameChg>
      </pc:sldChg>
      <pc:sldChg chg="modSp add del">
        <pc:chgData name="Nikita Stott (QNC) SSOT ICB" userId="S::nikita.stott@staffsstoke.icb.nhs.uk::89bfa7b4-33f2-4943-a51b-7b96caa562fb" providerId="AD" clId="Web-{150704A0-10B1-4A95-D760-71D9178CFD14}" dt="2023-11-03T11:05:58.570" v="307"/>
        <pc:sldMkLst>
          <pc:docMk/>
          <pc:sldMk cId="3259681402" sldId="3468"/>
        </pc:sldMkLst>
        <pc:spChg chg="mod">
          <ac:chgData name="Nikita Stott (QNC) SSOT ICB" userId="S::nikita.stott@staffsstoke.icb.nhs.uk::89bfa7b4-33f2-4943-a51b-7b96caa562fb" providerId="AD" clId="Web-{150704A0-10B1-4A95-D760-71D9178CFD14}" dt="2023-11-03T11:04:55.537" v="213" actId="20577"/>
          <ac:spMkLst>
            <pc:docMk/>
            <pc:sldMk cId="3259681402" sldId="3468"/>
            <ac:spMk id="46" creationId="{4836E02D-C82A-9BD1-5B35-37ABAE7B15B1}"/>
          </ac:spMkLst>
        </pc:spChg>
        <pc:spChg chg="mod">
          <ac:chgData name="Nikita Stott (QNC) SSOT ICB" userId="S::nikita.stott@staffsstoke.icb.nhs.uk::89bfa7b4-33f2-4943-a51b-7b96caa562fb" providerId="AD" clId="Web-{150704A0-10B1-4A95-D760-71D9178CFD14}" dt="2023-11-03T11:05:00.162" v="215" actId="20577"/>
          <ac:spMkLst>
            <pc:docMk/>
            <pc:sldMk cId="3259681402" sldId="3468"/>
            <ac:spMk id="48" creationId="{04A7B7D4-D145-B645-9490-8FAF90BAD7EF}"/>
          </ac:spMkLst>
        </pc:spChg>
      </pc:sldChg>
      <pc:sldChg chg="addSp delSp modSp add replId">
        <pc:chgData name="Nikita Stott (QNC) SSOT ICB" userId="S::nikita.stott@staffsstoke.icb.nhs.uk::89bfa7b4-33f2-4943-a51b-7b96caa562fb" providerId="AD" clId="Web-{150704A0-10B1-4A95-D760-71D9178CFD14}" dt="2023-11-03T11:05:52.664" v="306"/>
        <pc:sldMkLst>
          <pc:docMk/>
          <pc:sldMk cId="4061010158" sldId="3469"/>
        </pc:sldMkLst>
        <pc:spChg chg="mod">
          <ac:chgData name="Nikita Stott (QNC) SSOT ICB" userId="S::nikita.stott@staffsstoke.icb.nhs.uk::89bfa7b4-33f2-4943-a51b-7b96caa562fb" providerId="AD" clId="Web-{150704A0-10B1-4A95-D760-71D9178CFD14}" dt="2023-11-03T11:05:47.711" v="304" actId="1076"/>
          <ac:spMkLst>
            <pc:docMk/>
            <pc:sldMk cId="4061010158" sldId="3469"/>
            <ac:spMk id="46" creationId="{4836E02D-C82A-9BD1-5B35-37ABAE7B15B1}"/>
          </ac:spMkLst>
        </pc:spChg>
        <pc:spChg chg="del">
          <ac:chgData name="Nikita Stott (QNC) SSOT ICB" userId="S::nikita.stott@staffsstoke.icb.nhs.uk::89bfa7b4-33f2-4943-a51b-7b96caa562fb" providerId="AD" clId="Web-{150704A0-10B1-4A95-D760-71D9178CFD14}" dt="2023-11-03T11:05:17.819" v="236"/>
          <ac:spMkLst>
            <pc:docMk/>
            <pc:sldMk cId="4061010158" sldId="3469"/>
            <ac:spMk id="47" creationId="{6F0C7C14-E01E-7851-D0CD-7A3A8EEDEADB}"/>
          </ac:spMkLst>
        </pc:spChg>
        <pc:spChg chg="del">
          <ac:chgData name="Nikita Stott (QNC) SSOT ICB" userId="S::nikita.stott@staffsstoke.icb.nhs.uk::89bfa7b4-33f2-4943-a51b-7b96caa562fb" providerId="AD" clId="Web-{150704A0-10B1-4A95-D760-71D9178CFD14}" dt="2023-11-03T11:05:15.241" v="231"/>
          <ac:spMkLst>
            <pc:docMk/>
            <pc:sldMk cId="4061010158" sldId="3469"/>
            <ac:spMk id="48" creationId="{04A7B7D4-D145-B645-9490-8FAF90BAD7EF}"/>
          </ac:spMkLst>
        </pc:spChg>
        <pc:spChg chg="del">
          <ac:chgData name="Nikita Stott (QNC) SSOT ICB" userId="S::nikita.stott@staffsstoke.icb.nhs.uk::89bfa7b4-33f2-4943-a51b-7b96caa562fb" providerId="AD" clId="Web-{150704A0-10B1-4A95-D760-71D9178CFD14}" dt="2023-11-03T11:05:15.241" v="230"/>
          <ac:spMkLst>
            <pc:docMk/>
            <pc:sldMk cId="4061010158" sldId="3469"/>
            <ac:spMk id="49" creationId="{73E4E3B9-EBDB-FECC-7E07-2FF4834034F7}"/>
          </ac:spMkLst>
        </pc:spChg>
        <pc:spChg chg="del">
          <ac:chgData name="Nikita Stott (QNC) SSOT ICB" userId="S::nikita.stott@staffsstoke.icb.nhs.uk::89bfa7b4-33f2-4943-a51b-7b96caa562fb" providerId="AD" clId="Web-{150704A0-10B1-4A95-D760-71D9178CFD14}" dt="2023-11-03T11:05:15.241" v="229"/>
          <ac:spMkLst>
            <pc:docMk/>
            <pc:sldMk cId="4061010158" sldId="3469"/>
            <ac:spMk id="50" creationId="{E292035D-C641-DCC4-088A-A0E1C34C996A}"/>
          </ac:spMkLst>
        </pc:spChg>
        <pc:spChg chg="del">
          <ac:chgData name="Nikita Stott (QNC) SSOT ICB" userId="S::nikita.stott@staffsstoke.icb.nhs.uk::89bfa7b4-33f2-4943-a51b-7b96caa562fb" providerId="AD" clId="Web-{150704A0-10B1-4A95-D760-71D9178CFD14}" dt="2023-11-03T11:05:17.819" v="235"/>
          <ac:spMkLst>
            <pc:docMk/>
            <pc:sldMk cId="4061010158" sldId="3469"/>
            <ac:spMk id="51" creationId="{03538B8B-EDE5-0C0B-0ED3-9B28BF2D1796}"/>
          </ac:spMkLst>
        </pc:spChg>
        <pc:spChg chg="del">
          <ac:chgData name="Nikita Stott (QNC) SSOT ICB" userId="S::nikita.stott@staffsstoke.icb.nhs.uk::89bfa7b4-33f2-4943-a51b-7b96caa562fb" providerId="AD" clId="Web-{150704A0-10B1-4A95-D760-71D9178CFD14}" dt="2023-11-03T11:05:15.241" v="228"/>
          <ac:spMkLst>
            <pc:docMk/>
            <pc:sldMk cId="4061010158" sldId="3469"/>
            <ac:spMk id="52" creationId="{828FEB55-3F9C-201D-85D4-24BE07236463}"/>
          </ac:spMkLst>
        </pc:spChg>
        <pc:spChg chg="del">
          <ac:chgData name="Nikita Stott (QNC) SSOT ICB" userId="S::nikita.stott@staffsstoke.icb.nhs.uk::89bfa7b4-33f2-4943-a51b-7b96caa562fb" providerId="AD" clId="Web-{150704A0-10B1-4A95-D760-71D9178CFD14}" dt="2023-11-03T11:05:15.241" v="227"/>
          <ac:spMkLst>
            <pc:docMk/>
            <pc:sldMk cId="4061010158" sldId="3469"/>
            <ac:spMk id="53" creationId="{BA79C3AE-7A1B-78DF-EF58-BF1B4C9D5DE8}"/>
          </ac:spMkLst>
        </pc:spChg>
        <pc:spChg chg="del">
          <ac:chgData name="Nikita Stott (QNC) SSOT ICB" userId="S::nikita.stott@staffsstoke.icb.nhs.uk::89bfa7b4-33f2-4943-a51b-7b96caa562fb" providerId="AD" clId="Web-{150704A0-10B1-4A95-D760-71D9178CFD14}" dt="2023-11-03T11:05:15.241" v="226"/>
          <ac:spMkLst>
            <pc:docMk/>
            <pc:sldMk cId="4061010158" sldId="3469"/>
            <ac:spMk id="54" creationId="{2B47F32A-8AF8-A3B3-BD22-00340BA942C9}"/>
          </ac:spMkLst>
        </pc:spChg>
        <pc:spChg chg="del">
          <ac:chgData name="Nikita Stott (QNC) SSOT ICB" userId="S::nikita.stott@staffsstoke.icb.nhs.uk::89bfa7b4-33f2-4943-a51b-7b96caa562fb" providerId="AD" clId="Web-{150704A0-10B1-4A95-D760-71D9178CFD14}" dt="2023-11-03T11:05:17.819" v="234"/>
          <ac:spMkLst>
            <pc:docMk/>
            <pc:sldMk cId="4061010158" sldId="3469"/>
            <ac:spMk id="55" creationId="{F9C5C13A-98B4-8A3C-7BFC-D062151FDB19}"/>
          </ac:spMkLst>
        </pc:spChg>
        <pc:spChg chg="del">
          <ac:chgData name="Nikita Stott (QNC) SSOT ICB" userId="S::nikita.stott@staffsstoke.icb.nhs.uk::89bfa7b4-33f2-4943-a51b-7b96caa562fb" providerId="AD" clId="Web-{150704A0-10B1-4A95-D760-71D9178CFD14}" dt="2023-11-03T11:05:15.241" v="225"/>
          <ac:spMkLst>
            <pc:docMk/>
            <pc:sldMk cId="4061010158" sldId="3469"/>
            <ac:spMk id="56" creationId="{DDE91917-2969-B48A-CFB1-2DF18B49CC35}"/>
          </ac:spMkLst>
        </pc:spChg>
        <pc:spChg chg="del">
          <ac:chgData name="Nikita Stott (QNC) SSOT ICB" userId="S::nikita.stott@staffsstoke.icb.nhs.uk::89bfa7b4-33f2-4943-a51b-7b96caa562fb" providerId="AD" clId="Web-{150704A0-10B1-4A95-D760-71D9178CFD14}" dt="2023-11-03T11:05:15.241" v="224"/>
          <ac:spMkLst>
            <pc:docMk/>
            <pc:sldMk cId="4061010158" sldId="3469"/>
            <ac:spMk id="57" creationId="{F265FECD-0652-6EAC-804C-31CE6522819B}"/>
          </ac:spMkLst>
        </pc:spChg>
        <pc:spChg chg="del">
          <ac:chgData name="Nikita Stott (QNC) SSOT ICB" userId="S::nikita.stott@staffsstoke.icb.nhs.uk::89bfa7b4-33f2-4943-a51b-7b96caa562fb" providerId="AD" clId="Web-{150704A0-10B1-4A95-D760-71D9178CFD14}" dt="2023-11-03T11:05:15.241" v="223"/>
          <ac:spMkLst>
            <pc:docMk/>
            <pc:sldMk cId="4061010158" sldId="3469"/>
            <ac:spMk id="58" creationId="{BC492E58-8403-2267-D68C-9BBC87AFE232}"/>
          </ac:spMkLst>
        </pc:spChg>
        <pc:spChg chg="del">
          <ac:chgData name="Nikita Stott (QNC) SSOT ICB" userId="S::nikita.stott@staffsstoke.icb.nhs.uk::89bfa7b4-33f2-4943-a51b-7b96caa562fb" providerId="AD" clId="Web-{150704A0-10B1-4A95-D760-71D9178CFD14}" dt="2023-11-03T11:05:17.819" v="233"/>
          <ac:spMkLst>
            <pc:docMk/>
            <pc:sldMk cId="4061010158" sldId="3469"/>
            <ac:spMk id="59" creationId="{F27C6058-9CC5-8ADD-CF3F-55714D1AA102}"/>
          </ac:spMkLst>
        </pc:spChg>
        <pc:spChg chg="del">
          <ac:chgData name="Nikita Stott (QNC) SSOT ICB" userId="S::nikita.stott@staffsstoke.icb.nhs.uk::89bfa7b4-33f2-4943-a51b-7b96caa562fb" providerId="AD" clId="Web-{150704A0-10B1-4A95-D760-71D9178CFD14}" dt="2023-11-03T11:05:15.241" v="222"/>
          <ac:spMkLst>
            <pc:docMk/>
            <pc:sldMk cId="4061010158" sldId="3469"/>
            <ac:spMk id="60" creationId="{9A502614-ED32-4E59-BE24-84DDC8AFE3FC}"/>
          </ac:spMkLst>
        </pc:spChg>
        <pc:spChg chg="del">
          <ac:chgData name="Nikita Stott (QNC) SSOT ICB" userId="S::nikita.stott@staffsstoke.icb.nhs.uk::89bfa7b4-33f2-4943-a51b-7b96caa562fb" providerId="AD" clId="Web-{150704A0-10B1-4A95-D760-71D9178CFD14}" dt="2023-11-03T11:05:15.241" v="221"/>
          <ac:spMkLst>
            <pc:docMk/>
            <pc:sldMk cId="4061010158" sldId="3469"/>
            <ac:spMk id="61" creationId="{B79C5195-89F1-A4E5-A56C-8FABA2D90ECD}"/>
          </ac:spMkLst>
        </pc:spChg>
        <pc:spChg chg="del">
          <ac:chgData name="Nikita Stott (QNC) SSOT ICB" userId="S::nikita.stott@staffsstoke.icb.nhs.uk::89bfa7b4-33f2-4943-a51b-7b96caa562fb" providerId="AD" clId="Web-{150704A0-10B1-4A95-D760-71D9178CFD14}" dt="2023-11-03T11:05:15.241" v="220"/>
          <ac:spMkLst>
            <pc:docMk/>
            <pc:sldMk cId="4061010158" sldId="3469"/>
            <ac:spMk id="62" creationId="{A07CAA58-B3B9-5EEB-EE77-71F4BD6508BA}"/>
          </ac:spMkLst>
        </pc:spChg>
        <pc:spChg chg="del">
          <ac:chgData name="Nikita Stott (QNC) SSOT ICB" userId="S::nikita.stott@staffsstoke.icb.nhs.uk::89bfa7b4-33f2-4943-a51b-7b96caa562fb" providerId="AD" clId="Web-{150704A0-10B1-4A95-D760-71D9178CFD14}" dt="2023-11-03T11:05:17.819" v="232"/>
          <ac:spMkLst>
            <pc:docMk/>
            <pc:sldMk cId="4061010158" sldId="3469"/>
            <ac:spMk id="63" creationId="{D3D0F946-66E6-000B-D09D-5832B3A84EFE}"/>
          </ac:spMkLst>
        </pc:spChg>
        <pc:spChg chg="del">
          <ac:chgData name="Nikita Stott (QNC) SSOT ICB" userId="S::nikita.stott@staffsstoke.icb.nhs.uk::89bfa7b4-33f2-4943-a51b-7b96caa562fb" providerId="AD" clId="Web-{150704A0-10B1-4A95-D760-71D9178CFD14}" dt="2023-11-03T11:05:15.241" v="219"/>
          <ac:spMkLst>
            <pc:docMk/>
            <pc:sldMk cId="4061010158" sldId="3469"/>
            <ac:spMk id="64" creationId="{4ACA1D87-8CBE-14C8-BEBB-DABF461CDDF9}"/>
          </ac:spMkLst>
        </pc:spChg>
        <pc:spChg chg="del">
          <ac:chgData name="Nikita Stott (QNC) SSOT ICB" userId="S::nikita.stott@staffsstoke.icb.nhs.uk::89bfa7b4-33f2-4943-a51b-7b96caa562fb" providerId="AD" clId="Web-{150704A0-10B1-4A95-D760-71D9178CFD14}" dt="2023-11-03T11:05:15.241" v="218"/>
          <ac:spMkLst>
            <pc:docMk/>
            <pc:sldMk cId="4061010158" sldId="3469"/>
            <ac:spMk id="65" creationId="{DA4390A0-21EC-2B0C-17E4-E97B2D7AEEAE}"/>
          </ac:spMkLst>
        </pc:spChg>
        <pc:spChg chg="del">
          <ac:chgData name="Nikita Stott (QNC) SSOT ICB" userId="S::nikita.stott@staffsstoke.icb.nhs.uk::89bfa7b4-33f2-4943-a51b-7b96caa562fb" providerId="AD" clId="Web-{150704A0-10B1-4A95-D760-71D9178CFD14}" dt="2023-11-03T11:05:15.241" v="217"/>
          <ac:spMkLst>
            <pc:docMk/>
            <pc:sldMk cId="4061010158" sldId="3469"/>
            <ac:spMk id="66" creationId="{31491984-7E1B-6AF3-0B8F-316B6D046EA1}"/>
          </ac:spMkLst>
        </pc:spChg>
        <pc:graphicFrameChg chg="add mod modGraphic">
          <ac:chgData name="Nikita Stott (QNC) SSOT ICB" userId="S::nikita.stott@staffsstoke.icb.nhs.uk::89bfa7b4-33f2-4943-a51b-7b96caa562fb" providerId="AD" clId="Web-{150704A0-10B1-4A95-D760-71D9178CFD14}" dt="2023-11-03T11:05:52.664" v="306"/>
          <ac:graphicFrameMkLst>
            <pc:docMk/>
            <pc:sldMk cId="4061010158" sldId="3469"/>
            <ac:graphicFrameMk id="5" creationId="{BFFB3DBA-D8C8-7E2B-7587-2543F74006A7}"/>
          </ac:graphicFrameMkLst>
        </pc:graphicFrameChg>
      </pc:sldChg>
      <pc:sldMasterChg chg="modSldLayout">
        <pc:chgData name="Nikita Stott (QNC) SSOT ICB" userId="S::nikita.stott@staffsstoke.icb.nhs.uk::89bfa7b4-33f2-4943-a51b-7b96caa562fb" providerId="AD" clId="Web-{150704A0-10B1-4A95-D760-71D9178CFD14}" dt="2023-11-03T09:03:04.522" v="116"/>
        <pc:sldMasterMkLst>
          <pc:docMk/>
          <pc:sldMasterMk cId="3933490895" sldId="2147483750"/>
        </pc:sldMasterMkLst>
        <pc:sldLayoutChg chg="replId">
          <pc:chgData name="Nikita Stott (QNC) SSOT ICB" userId="S::nikita.stott@staffsstoke.icb.nhs.uk::89bfa7b4-33f2-4943-a51b-7b96caa562fb" providerId="AD" clId="Web-{150704A0-10B1-4A95-D760-71D9178CFD14}" dt="2023-11-03T09:03:04.522" v="116"/>
          <pc:sldLayoutMkLst>
            <pc:docMk/>
            <pc:sldMasterMk cId="3933490895" sldId="2147483750"/>
            <pc:sldLayoutMk cId="103057977" sldId="2147483797"/>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3933490895" sldId="2147483750"/>
            <pc:sldLayoutMk cId="1224537688" sldId="2147483798"/>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3933490895" sldId="2147483750"/>
            <pc:sldLayoutMk cId="2471262282" sldId="2147483799"/>
          </pc:sldLayoutMkLst>
        </pc:sldLayoutChg>
      </pc:sldMasterChg>
      <pc:sldMasterChg chg="modSldLayout">
        <pc:chgData name="Nikita Stott (QNC) SSOT ICB" userId="S::nikita.stott@staffsstoke.icb.nhs.uk::89bfa7b4-33f2-4943-a51b-7b96caa562fb" providerId="AD" clId="Web-{150704A0-10B1-4A95-D760-71D9178CFD14}" dt="2023-11-03T09:03:04.522" v="116"/>
        <pc:sldMasterMkLst>
          <pc:docMk/>
          <pc:sldMasterMk cId="1131303474" sldId="2147483815"/>
        </pc:sldMasterMkLst>
        <pc:sldLayoutChg chg="replId">
          <pc:chgData name="Nikita Stott (QNC) SSOT ICB" userId="S::nikita.stott@staffsstoke.icb.nhs.uk::89bfa7b4-33f2-4943-a51b-7b96caa562fb" providerId="AD" clId="Web-{150704A0-10B1-4A95-D760-71D9178CFD14}" dt="2023-11-03T09:03:04.522" v="116"/>
          <pc:sldLayoutMkLst>
            <pc:docMk/>
            <pc:sldMasterMk cId="1131303474" sldId="2147483815"/>
            <pc:sldLayoutMk cId="3237168990" sldId="2147483791"/>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1131303474" sldId="2147483815"/>
            <pc:sldLayoutMk cId="2439041109" sldId="2147483792"/>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1131303474" sldId="2147483815"/>
            <pc:sldLayoutMk cId="1080189035" sldId="2147483793"/>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1131303474" sldId="2147483815"/>
            <pc:sldLayoutMk cId="2650520159" sldId="2147483794"/>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1131303474" sldId="2147483815"/>
            <pc:sldLayoutMk cId="1093132918" sldId="2147483795"/>
          </pc:sldLayoutMkLst>
        </pc:sldLayoutChg>
        <pc:sldLayoutChg chg="replId">
          <pc:chgData name="Nikita Stott (QNC) SSOT ICB" userId="S::nikita.stott@staffsstoke.icb.nhs.uk::89bfa7b4-33f2-4943-a51b-7b96caa562fb" providerId="AD" clId="Web-{150704A0-10B1-4A95-D760-71D9178CFD14}" dt="2023-11-03T09:03:04.522" v="116"/>
          <pc:sldLayoutMkLst>
            <pc:docMk/>
            <pc:sldMasterMk cId="1131303474" sldId="2147483815"/>
            <pc:sldLayoutMk cId="3487841380" sldId="2147483796"/>
          </pc:sldLayoutMkLst>
        </pc:sldLayoutChg>
      </pc:sldMasterChg>
      <pc:sldMasterChg chg="add addSldLayout">
        <pc:chgData name="Nikita Stott (QNC) SSOT ICB" userId="S::nikita.stott@staffsstoke.icb.nhs.uk::89bfa7b4-33f2-4943-a51b-7b96caa562fb" providerId="AD" clId="Web-{150704A0-10B1-4A95-D760-71D9178CFD14}" dt="2023-11-03T09:03:04.522" v="116"/>
        <pc:sldMasterMkLst>
          <pc:docMk/>
          <pc:sldMasterMk cId="640910763" sldId="2147483821"/>
        </pc:sldMasterMkLst>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1889167974" sldId="2147483760"/>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2937746204" sldId="2147483788"/>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4184283853" sldId="2147483789"/>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315787035" sldId="2147483790"/>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488267931" sldId="2147483822"/>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1244874862" sldId="2147483823"/>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3359660713" sldId="2147483824"/>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2524651542" sldId="2147483825"/>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869203238" sldId="2147483826"/>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2299397871" sldId="2147483827"/>
          </pc:sldLayoutMkLst>
        </pc:sldLayoutChg>
        <pc:sldLayoutChg chg="add">
          <pc:chgData name="Nikita Stott (QNC) SSOT ICB" userId="S::nikita.stott@staffsstoke.icb.nhs.uk::89bfa7b4-33f2-4943-a51b-7b96caa562fb" providerId="AD" clId="Web-{150704A0-10B1-4A95-D760-71D9178CFD14}" dt="2023-11-03T09:03:04.522" v="116"/>
          <pc:sldLayoutMkLst>
            <pc:docMk/>
            <pc:sldMasterMk cId="640910763" sldId="2147483821"/>
            <pc:sldLayoutMk cId="1538471459" sldId="2147483828"/>
          </pc:sldLayoutMkLst>
        </pc:sldLayoutChg>
      </pc:sldMasterChg>
    </pc:docChg>
  </pc:docChgLst>
  <pc:docChgLst>
    <pc:chgData name="Tanisha Barnett (QNC) SSOT ICB" userId="S::tanisha.barnett@staffsstoke.icb.nhs.uk::222bdaec-b6d2-4c17-b119-eb19438e15bf" providerId="AD" clId="Web-{C745B669-4FEA-26EF-1E57-50FF06D0C867}"/>
    <pc:docChg chg="addSld delSld addMainMaster modMainMaster">
      <pc:chgData name="Tanisha Barnett (QNC) SSOT ICB" userId="S::tanisha.barnett@staffsstoke.icb.nhs.uk::222bdaec-b6d2-4c17-b119-eb19438e15bf" providerId="AD" clId="Web-{C745B669-4FEA-26EF-1E57-50FF06D0C867}" dt="2023-11-06T09:16:44.917" v="18"/>
      <pc:docMkLst>
        <pc:docMk/>
      </pc:docMkLst>
      <pc:sldChg chg="new del">
        <pc:chgData name="Tanisha Barnett (QNC) SSOT ICB" userId="S::tanisha.barnett@staffsstoke.icb.nhs.uk::222bdaec-b6d2-4c17-b119-eb19438e15bf" providerId="AD" clId="Web-{C745B669-4FEA-26EF-1E57-50FF06D0C867}" dt="2023-11-06T09:16:44.917" v="18"/>
        <pc:sldMkLst>
          <pc:docMk/>
          <pc:sldMk cId="2295622484" sldId="3471"/>
        </pc:sldMkLst>
      </pc:sldChg>
      <pc:sldChg chg="add">
        <pc:chgData name="Tanisha Barnett (QNC) SSOT ICB" userId="S::tanisha.barnett@staffsstoke.icb.nhs.uk::222bdaec-b6d2-4c17-b119-eb19438e15bf" providerId="AD" clId="Web-{C745B669-4FEA-26EF-1E57-50FF06D0C867}" dt="2023-11-06T09:15:26.398" v="1"/>
        <pc:sldMkLst>
          <pc:docMk/>
          <pc:sldMk cId="4165202004" sldId="3472"/>
        </pc:sldMkLst>
      </pc:sldChg>
      <pc:sldChg chg="add">
        <pc:chgData name="Tanisha Barnett (QNC) SSOT ICB" userId="S::tanisha.barnett@staffsstoke.icb.nhs.uk::222bdaec-b6d2-4c17-b119-eb19438e15bf" providerId="AD" clId="Web-{C745B669-4FEA-26EF-1E57-50FF06D0C867}" dt="2023-11-06T09:15:26.648" v="2"/>
        <pc:sldMkLst>
          <pc:docMk/>
          <pc:sldMk cId="3417171964" sldId="3473"/>
        </pc:sldMkLst>
      </pc:sldChg>
      <pc:sldChg chg="add">
        <pc:chgData name="Tanisha Barnett (QNC) SSOT ICB" userId="S::tanisha.barnett@staffsstoke.icb.nhs.uk::222bdaec-b6d2-4c17-b119-eb19438e15bf" providerId="AD" clId="Web-{C745B669-4FEA-26EF-1E57-50FF06D0C867}" dt="2023-11-06T09:15:26.820" v="3"/>
        <pc:sldMkLst>
          <pc:docMk/>
          <pc:sldMk cId="1726112355" sldId="3474"/>
        </pc:sldMkLst>
      </pc:sldChg>
      <pc:sldChg chg="add">
        <pc:chgData name="Tanisha Barnett (QNC) SSOT ICB" userId="S::tanisha.barnett@staffsstoke.icb.nhs.uk::222bdaec-b6d2-4c17-b119-eb19438e15bf" providerId="AD" clId="Web-{C745B669-4FEA-26EF-1E57-50FF06D0C867}" dt="2023-11-06T09:15:27.008" v="4"/>
        <pc:sldMkLst>
          <pc:docMk/>
          <pc:sldMk cId="2003619991" sldId="3475"/>
        </pc:sldMkLst>
      </pc:sldChg>
      <pc:sldChg chg="add">
        <pc:chgData name="Tanisha Barnett (QNC) SSOT ICB" userId="S::tanisha.barnett@staffsstoke.icb.nhs.uk::222bdaec-b6d2-4c17-b119-eb19438e15bf" providerId="AD" clId="Web-{C745B669-4FEA-26EF-1E57-50FF06D0C867}" dt="2023-11-06T09:15:27.398" v="5"/>
        <pc:sldMkLst>
          <pc:docMk/>
          <pc:sldMk cId="1301472307" sldId="3476"/>
        </pc:sldMkLst>
      </pc:sldChg>
      <pc:sldChg chg="add">
        <pc:chgData name="Tanisha Barnett (QNC) SSOT ICB" userId="S::tanisha.barnett@staffsstoke.icb.nhs.uk::222bdaec-b6d2-4c17-b119-eb19438e15bf" providerId="AD" clId="Web-{C745B669-4FEA-26EF-1E57-50FF06D0C867}" dt="2023-11-06T09:15:27.492" v="6"/>
        <pc:sldMkLst>
          <pc:docMk/>
          <pc:sldMk cId="1689923453" sldId="3477"/>
        </pc:sldMkLst>
      </pc:sldChg>
      <pc:sldChg chg="add">
        <pc:chgData name="Tanisha Barnett (QNC) SSOT ICB" userId="S::tanisha.barnett@staffsstoke.icb.nhs.uk::222bdaec-b6d2-4c17-b119-eb19438e15bf" providerId="AD" clId="Web-{C745B669-4FEA-26EF-1E57-50FF06D0C867}" dt="2023-11-06T09:15:27.711" v="7"/>
        <pc:sldMkLst>
          <pc:docMk/>
          <pc:sldMk cId="2282656995" sldId="3478"/>
        </pc:sldMkLst>
      </pc:sldChg>
      <pc:sldChg chg="add">
        <pc:chgData name="Tanisha Barnett (QNC) SSOT ICB" userId="S::tanisha.barnett@staffsstoke.icb.nhs.uk::222bdaec-b6d2-4c17-b119-eb19438e15bf" providerId="AD" clId="Web-{C745B669-4FEA-26EF-1E57-50FF06D0C867}" dt="2023-11-06T09:15:27.773" v="8"/>
        <pc:sldMkLst>
          <pc:docMk/>
          <pc:sldMk cId="1078575617" sldId="3479"/>
        </pc:sldMkLst>
      </pc:sldChg>
      <pc:sldChg chg="add">
        <pc:chgData name="Tanisha Barnett (QNC) SSOT ICB" userId="S::tanisha.barnett@staffsstoke.icb.nhs.uk::222bdaec-b6d2-4c17-b119-eb19438e15bf" providerId="AD" clId="Web-{C745B669-4FEA-26EF-1E57-50FF06D0C867}" dt="2023-11-06T09:15:27.867" v="9"/>
        <pc:sldMkLst>
          <pc:docMk/>
          <pc:sldMk cId="2790236115" sldId="3480"/>
        </pc:sldMkLst>
      </pc:sldChg>
      <pc:sldChg chg="add">
        <pc:chgData name="Tanisha Barnett (QNC) SSOT ICB" userId="S::tanisha.barnett@staffsstoke.icb.nhs.uk::222bdaec-b6d2-4c17-b119-eb19438e15bf" providerId="AD" clId="Web-{C745B669-4FEA-26EF-1E57-50FF06D0C867}" dt="2023-11-06T09:15:27.930" v="10"/>
        <pc:sldMkLst>
          <pc:docMk/>
          <pc:sldMk cId="474568136" sldId="3481"/>
        </pc:sldMkLst>
      </pc:sldChg>
      <pc:sldChg chg="add">
        <pc:chgData name="Tanisha Barnett (QNC) SSOT ICB" userId="S::tanisha.barnett@staffsstoke.icb.nhs.uk::222bdaec-b6d2-4c17-b119-eb19438e15bf" providerId="AD" clId="Web-{C745B669-4FEA-26EF-1E57-50FF06D0C867}" dt="2023-11-06T09:15:28.070" v="11"/>
        <pc:sldMkLst>
          <pc:docMk/>
          <pc:sldMk cId="3298152899" sldId="3482"/>
        </pc:sldMkLst>
      </pc:sldChg>
      <pc:sldChg chg="add">
        <pc:chgData name="Tanisha Barnett (QNC) SSOT ICB" userId="S::tanisha.barnett@staffsstoke.icb.nhs.uk::222bdaec-b6d2-4c17-b119-eb19438e15bf" providerId="AD" clId="Web-{C745B669-4FEA-26EF-1E57-50FF06D0C867}" dt="2023-11-06T09:15:28.102" v="12"/>
        <pc:sldMkLst>
          <pc:docMk/>
          <pc:sldMk cId="2880078118" sldId="3483"/>
        </pc:sldMkLst>
      </pc:sldChg>
      <pc:sldChg chg="add">
        <pc:chgData name="Tanisha Barnett (QNC) SSOT ICB" userId="S::tanisha.barnett@staffsstoke.icb.nhs.uk::222bdaec-b6d2-4c17-b119-eb19438e15bf" providerId="AD" clId="Web-{C745B669-4FEA-26EF-1E57-50FF06D0C867}" dt="2023-11-06T09:15:28.164" v="13"/>
        <pc:sldMkLst>
          <pc:docMk/>
          <pc:sldMk cId="28598641" sldId="3484"/>
        </pc:sldMkLst>
      </pc:sldChg>
      <pc:sldChg chg="add">
        <pc:chgData name="Tanisha Barnett (QNC) SSOT ICB" userId="S::tanisha.barnett@staffsstoke.icb.nhs.uk::222bdaec-b6d2-4c17-b119-eb19438e15bf" providerId="AD" clId="Web-{C745B669-4FEA-26EF-1E57-50FF06D0C867}" dt="2023-11-06T09:15:28.211" v="14"/>
        <pc:sldMkLst>
          <pc:docMk/>
          <pc:sldMk cId="3991292656" sldId="3485"/>
        </pc:sldMkLst>
      </pc:sldChg>
      <pc:sldChg chg="add">
        <pc:chgData name="Tanisha Barnett (QNC) SSOT ICB" userId="S::tanisha.barnett@staffsstoke.icb.nhs.uk::222bdaec-b6d2-4c17-b119-eb19438e15bf" providerId="AD" clId="Web-{C745B669-4FEA-26EF-1E57-50FF06D0C867}" dt="2023-11-06T09:15:28.258" v="15"/>
        <pc:sldMkLst>
          <pc:docMk/>
          <pc:sldMk cId="396231146" sldId="3486"/>
        </pc:sldMkLst>
      </pc:sldChg>
      <pc:sldChg chg="add">
        <pc:chgData name="Tanisha Barnett (QNC) SSOT ICB" userId="S::tanisha.barnett@staffsstoke.icb.nhs.uk::222bdaec-b6d2-4c17-b119-eb19438e15bf" providerId="AD" clId="Web-{C745B669-4FEA-26EF-1E57-50FF06D0C867}" dt="2023-11-06T09:15:28.305" v="16"/>
        <pc:sldMkLst>
          <pc:docMk/>
          <pc:sldMk cId="162611401" sldId="3487"/>
        </pc:sldMkLst>
      </pc:sldChg>
      <pc:sldChg chg="add">
        <pc:chgData name="Tanisha Barnett (QNC) SSOT ICB" userId="S::tanisha.barnett@staffsstoke.icb.nhs.uk::222bdaec-b6d2-4c17-b119-eb19438e15bf" providerId="AD" clId="Web-{C745B669-4FEA-26EF-1E57-50FF06D0C867}" dt="2023-11-06T09:15:28.367" v="17"/>
        <pc:sldMkLst>
          <pc:docMk/>
          <pc:sldMk cId="3955157267" sldId="3488"/>
        </pc:sldMkLst>
      </pc:sldChg>
      <pc:sldMasterChg chg="add addSldLayout">
        <pc:chgData name="Tanisha Barnett (QNC) SSOT ICB" userId="S::tanisha.barnett@staffsstoke.icb.nhs.uk::222bdaec-b6d2-4c17-b119-eb19438e15bf" providerId="AD" clId="Web-{C745B669-4FEA-26EF-1E57-50FF06D0C867}" dt="2023-11-06T09:15:28.367" v="17"/>
        <pc:sldMasterMkLst>
          <pc:docMk/>
          <pc:sldMasterMk cId="3990429208" sldId="2147483648"/>
        </pc:sldMasterMkLst>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207434748" sldId="2147483649"/>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4061168827" sldId="2147483650"/>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2177679786" sldId="2147483651"/>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3698091472" sldId="2147483652"/>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1169785496" sldId="2147483653"/>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3284041034" sldId="2147483654"/>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2253071566" sldId="2147483655"/>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4220553122" sldId="2147483656"/>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121591546" sldId="2147483657"/>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3507178478" sldId="2147483658"/>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1761958313" sldId="2147483659"/>
          </pc:sldLayoutMkLst>
        </pc:sldLayoutChg>
        <pc:sldLayoutChg chg="add">
          <pc:chgData name="Tanisha Barnett (QNC) SSOT ICB" userId="S::tanisha.barnett@staffsstoke.icb.nhs.uk::222bdaec-b6d2-4c17-b119-eb19438e15bf" providerId="AD" clId="Web-{C745B669-4FEA-26EF-1E57-50FF06D0C867}" dt="2023-11-06T09:15:28.367" v="17"/>
          <pc:sldLayoutMkLst>
            <pc:docMk/>
            <pc:sldMasterMk cId="3990429208" sldId="2147483648"/>
            <pc:sldLayoutMk cId="1413762341" sldId="2147483787"/>
          </pc:sldLayoutMkLst>
        </pc:sldLayoutChg>
      </pc:sldMasterChg>
      <pc:sldMasterChg chg="replId modSldLayout">
        <pc:chgData name="Tanisha Barnett (QNC) SSOT ICB" userId="S::tanisha.barnett@staffsstoke.icb.nhs.uk::222bdaec-b6d2-4c17-b119-eb19438e15bf" providerId="AD" clId="Web-{C745B669-4FEA-26EF-1E57-50FF06D0C867}" dt="2023-11-06T09:15:28.367" v="17"/>
        <pc:sldMasterMkLst>
          <pc:docMk/>
          <pc:sldMasterMk cId="3933490895" sldId="2147483750"/>
        </pc:sldMasterMkLst>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2699796651" sldId="2147483745"/>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3505615484" sldId="2147483746"/>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3107342005" sldId="2147483747"/>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4156685339" sldId="2147483748"/>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433990152" sldId="2147483749"/>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103889929" sldId="2147483751"/>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929453627" sldId="2147483752"/>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4118548236" sldId="2147483753"/>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1677804194" sldId="2147483754"/>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1822141035" sldId="2147483755"/>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1482830950" sldId="2147483756"/>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823944780" sldId="2147483757"/>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1950207210" sldId="2147483758"/>
          </pc:sldLayoutMkLst>
        </pc:sldLayoutChg>
        <pc:sldLayoutChg chg="replId">
          <pc:chgData name="Tanisha Barnett (QNC) SSOT ICB" userId="S::tanisha.barnett@staffsstoke.icb.nhs.uk::222bdaec-b6d2-4c17-b119-eb19438e15bf" providerId="AD" clId="Web-{C745B669-4FEA-26EF-1E57-50FF06D0C867}" dt="2023-11-06T09:15:28.367" v="17"/>
          <pc:sldLayoutMkLst>
            <pc:docMk/>
            <pc:sldMasterMk cId="3933490895" sldId="2147483750"/>
            <pc:sldLayoutMk cId="3475980603" sldId="2147483759"/>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3933490895" sldId="2147483750"/>
            <pc:sldLayoutMk cId="103057977" sldId="2147483797"/>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3933490895" sldId="2147483750"/>
            <pc:sldLayoutMk cId="1224537688" sldId="2147483798"/>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3933490895" sldId="2147483750"/>
            <pc:sldLayoutMk cId="2471262282" sldId="2147483799"/>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3933490895" sldId="2147483750"/>
            <pc:sldLayoutMk cId="3166979518" sldId="2147483814"/>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3933490895" sldId="2147483750"/>
            <pc:sldLayoutMk cId="2274575753" sldId="2147483833"/>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1555957811" sldId="2147483834"/>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2145575843" sldId="2147483835"/>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3988603674" sldId="2147483836"/>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1446189266" sldId="2147483837"/>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1808299954" sldId="2147483838"/>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4088266945" sldId="2147483839"/>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3530857584" sldId="2147483840"/>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3684172455" sldId="2147483841"/>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2555127045" sldId="2147483842"/>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61298173" sldId="2147483843"/>
          </pc:sldLayoutMkLst>
        </pc:sldLayoutChg>
        <pc:sldLayoutChg chg="replId">
          <pc:chgData name="Tanisha Barnett (QNC) SSOT ICB" userId="S::tanisha.barnett@staffsstoke.icb.nhs.uk::222bdaec-b6d2-4c17-b119-eb19438e15bf" providerId="AD" clId="Web-{C745B669-4FEA-26EF-1E57-50FF06D0C867}" dt="2023-11-06T09:15:27.492" v="6"/>
          <pc:sldLayoutMkLst>
            <pc:docMk/>
            <pc:sldMasterMk cId="3933490895" sldId="2147483750"/>
            <pc:sldLayoutMk cId="3014022115" sldId="2147483844"/>
          </pc:sldLayoutMkLst>
        </pc:sldLayoutChg>
      </pc:sldMasterChg>
      <pc:sldMasterChg chg="add addSldLayout">
        <pc:chgData name="Tanisha Barnett (QNC) SSOT ICB" userId="S::tanisha.barnett@staffsstoke.icb.nhs.uk::222bdaec-b6d2-4c17-b119-eb19438e15bf" providerId="AD" clId="Web-{C745B669-4FEA-26EF-1E57-50FF06D0C867}" dt="2023-11-06T09:15:26.398" v="1"/>
        <pc:sldMasterMkLst>
          <pc:docMk/>
          <pc:sldMasterMk cId="136496374" sldId="2147483772"/>
        </pc:sldMasterMkLst>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4125073628" sldId="2147483773"/>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159205404" sldId="2147483774"/>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1625354629" sldId="2147483775"/>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2930893919" sldId="2147483776"/>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346505133" sldId="2147483777"/>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1007790708" sldId="2147483778"/>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1240807664" sldId="2147483779"/>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3271245254" sldId="2147483780"/>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3833028231" sldId="2147483781"/>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3334610251" sldId="2147483782"/>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731483779" sldId="2147483783"/>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621525786" sldId="2147483784"/>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2642552966" sldId="2147483785"/>
          </pc:sldLayoutMkLst>
        </pc:sldLayoutChg>
        <pc:sldLayoutChg chg="add">
          <pc:chgData name="Tanisha Barnett (QNC) SSOT ICB" userId="S::tanisha.barnett@staffsstoke.icb.nhs.uk::222bdaec-b6d2-4c17-b119-eb19438e15bf" providerId="AD" clId="Web-{C745B669-4FEA-26EF-1E57-50FF06D0C867}" dt="2023-11-06T09:15:26.398" v="1"/>
          <pc:sldLayoutMkLst>
            <pc:docMk/>
            <pc:sldMasterMk cId="136496374" sldId="2147483772"/>
            <pc:sldLayoutMk cId="1229106191" sldId="2147483786"/>
          </pc:sldLayoutMkLst>
        </pc:sldLayoutChg>
      </pc:sldMasterChg>
      <pc:sldMasterChg chg="add addSldLayout">
        <pc:chgData name="Tanisha Barnett (QNC) SSOT ICB" userId="S::tanisha.barnett@staffsstoke.icb.nhs.uk::222bdaec-b6d2-4c17-b119-eb19438e15bf" providerId="AD" clId="Web-{C745B669-4FEA-26EF-1E57-50FF06D0C867}" dt="2023-11-06T09:15:27.008" v="4"/>
        <pc:sldMasterMkLst>
          <pc:docMk/>
          <pc:sldMasterMk cId="3542630439" sldId="2147483800"/>
        </pc:sldMasterMkLst>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1066225444" sldId="2147483801"/>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1405733985" sldId="2147483802"/>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4066856298" sldId="2147483803"/>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3988045230" sldId="2147483804"/>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4147966266" sldId="2147483805"/>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786693442" sldId="2147483806"/>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1397049550" sldId="2147483807"/>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914776836" sldId="2147483808"/>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2675503285" sldId="2147483809"/>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3028116493" sldId="2147483810"/>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3800767196" sldId="2147483811"/>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3929792365" sldId="2147483812"/>
          </pc:sldLayoutMkLst>
        </pc:sldLayoutChg>
        <pc:sldLayoutChg chg="add">
          <pc:chgData name="Tanisha Barnett (QNC) SSOT ICB" userId="S::tanisha.barnett@staffsstoke.icb.nhs.uk::222bdaec-b6d2-4c17-b119-eb19438e15bf" providerId="AD" clId="Web-{C745B669-4FEA-26EF-1E57-50FF06D0C867}" dt="2023-11-06T09:15:27.008" v="4"/>
          <pc:sldLayoutMkLst>
            <pc:docMk/>
            <pc:sldMasterMk cId="3542630439" sldId="2147483800"/>
            <pc:sldLayoutMk cId="376716988" sldId="2147483813"/>
          </pc:sldLayoutMkLst>
        </pc:sldLayoutChg>
      </pc:sldMasterChg>
      <pc:sldMasterChg chg="replId modSldLayout">
        <pc:chgData name="Tanisha Barnett (QNC) SSOT ICB" userId="S::tanisha.barnett@staffsstoke.icb.nhs.uk::222bdaec-b6d2-4c17-b119-eb19438e15bf" providerId="AD" clId="Web-{C745B669-4FEA-26EF-1E57-50FF06D0C867}" dt="2023-11-06T09:15:27.008" v="4"/>
        <pc:sldMasterMkLst>
          <pc:docMk/>
          <pc:sldMasterMk cId="1131303474" sldId="2147483815"/>
        </pc:sldMasterMkLst>
        <pc:sldLayoutChg chg="replId">
          <pc:chgData name="Tanisha Barnett (QNC) SSOT ICB" userId="S::tanisha.barnett@staffsstoke.icb.nhs.uk::222bdaec-b6d2-4c17-b119-eb19438e15bf" providerId="AD" clId="Web-{C745B669-4FEA-26EF-1E57-50FF06D0C867}" dt="2023-11-06T09:15:27.008" v="4"/>
          <pc:sldLayoutMkLst>
            <pc:docMk/>
            <pc:sldMasterMk cId="1131303474" sldId="2147483815"/>
            <pc:sldLayoutMk cId="3237168990" sldId="2147483791"/>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1131303474" sldId="2147483815"/>
            <pc:sldLayoutMk cId="2439041109" sldId="2147483792"/>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1131303474" sldId="2147483815"/>
            <pc:sldLayoutMk cId="1080189035" sldId="2147483793"/>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1131303474" sldId="2147483815"/>
            <pc:sldLayoutMk cId="2650520159" sldId="2147483794"/>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1131303474" sldId="2147483815"/>
            <pc:sldLayoutMk cId="1093132918" sldId="2147483795"/>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1131303474" sldId="2147483815"/>
            <pc:sldLayoutMk cId="3487841380" sldId="2147483796"/>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1131303474" sldId="2147483815"/>
            <pc:sldLayoutMk cId="3919470275" sldId="2147483816"/>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1131303474" sldId="2147483815"/>
            <pc:sldLayoutMk cId="3917918576" sldId="2147483817"/>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1131303474" sldId="2147483815"/>
            <pc:sldLayoutMk cId="2483644597" sldId="2147483818"/>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1131303474" sldId="2147483815"/>
            <pc:sldLayoutMk cId="1989857794" sldId="2147483819"/>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1131303474" sldId="2147483815"/>
            <pc:sldLayoutMk cId="2281600846" sldId="2147483820"/>
          </pc:sldLayoutMkLst>
        </pc:sldLayoutChg>
      </pc:sldMasterChg>
      <pc:sldMasterChg chg="replId modSldLayout">
        <pc:chgData name="Tanisha Barnett (QNC) SSOT ICB" userId="S::tanisha.barnett@staffsstoke.icb.nhs.uk::222bdaec-b6d2-4c17-b119-eb19438e15bf" providerId="AD" clId="Web-{C745B669-4FEA-26EF-1E57-50FF06D0C867}" dt="2023-11-06T09:15:28.367" v="17"/>
        <pc:sldMasterMkLst>
          <pc:docMk/>
          <pc:sldMasterMk cId="640910763" sldId="2147483821"/>
        </pc:sldMasterMkLst>
        <pc:sldLayoutChg chg="replId">
          <pc:chgData name="Tanisha Barnett (QNC) SSOT ICB" userId="S::tanisha.barnett@staffsstoke.icb.nhs.uk::222bdaec-b6d2-4c17-b119-eb19438e15bf" providerId="AD" clId="Web-{C745B669-4FEA-26EF-1E57-50FF06D0C867}" dt="2023-11-06T09:15:28.367" v="17"/>
          <pc:sldLayoutMkLst>
            <pc:docMk/>
            <pc:sldMasterMk cId="640910763" sldId="2147483821"/>
            <pc:sldLayoutMk cId="1889167974" sldId="2147483760"/>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640910763" sldId="2147483821"/>
            <pc:sldLayoutMk cId="2937746204" sldId="2147483788"/>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640910763" sldId="2147483821"/>
            <pc:sldLayoutMk cId="4184283853" sldId="2147483789"/>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640910763" sldId="2147483821"/>
            <pc:sldLayoutMk cId="315787035" sldId="2147483790"/>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640910763" sldId="2147483821"/>
            <pc:sldLayoutMk cId="488267931" sldId="2147483822"/>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640910763" sldId="2147483821"/>
            <pc:sldLayoutMk cId="1244874862" sldId="2147483823"/>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640910763" sldId="2147483821"/>
            <pc:sldLayoutMk cId="3359660713" sldId="2147483824"/>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640910763" sldId="2147483821"/>
            <pc:sldLayoutMk cId="2524651542" sldId="2147483825"/>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640910763" sldId="2147483821"/>
            <pc:sldLayoutMk cId="869203238" sldId="2147483826"/>
          </pc:sldLayoutMkLst>
        </pc:sldLayoutChg>
        <pc:sldLayoutChg chg="replId">
          <pc:chgData name="Tanisha Barnett (QNC) SSOT ICB" userId="S::tanisha.barnett@staffsstoke.icb.nhs.uk::222bdaec-b6d2-4c17-b119-eb19438e15bf" providerId="AD" clId="Web-{C745B669-4FEA-26EF-1E57-50FF06D0C867}" dt="2023-11-06T09:15:26.398" v="1"/>
          <pc:sldLayoutMkLst>
            <pc:docMk/>
            <pc:sldMasterMk cId="640910763" sldId="2147483821"/>
            <pc:sldLayoutMk cId="2299397871" sldId="2147483827"/>
          </pc:sldLayoutMkLst>
        </pc:sldLayoutChg>
        <pc:sldLayoutChg chg="replId">
          <pc:chgData name="Tanisha Barnett (QNC) SSOT ICB" userId="S::tanisha.barnett@staffsstoke.icb.nhs.uk::222bdaec-b6d2-4c17-b119-eb19438e15bf" providerId="AD" clId="Web-{C745B669-4FEA-26EF-1E57-50FF06D0C867}" dt="2023-11-06T09:15:27.008" v="4"/>
          <pc:sldLayoutMkLst>
            <pc:docMk/>
            <pc:sldMasterMk cId="640910763" sldId="2147483821"/>
            <pc:sldLayoutMk cId="1538471459" sldId="2147483828"/>
          </pc:sldLayoutMkLst>
        </pc:sldLayoutChg>
      </pc:sldMasterChg>
      <pc:sldMasterChg chg="add addSldLayout">
        <pc:chgData name="Tanisha Barnett (QNC) SSOT ICB" userId="S::tanisha.barnett@staffsstoke.icb.nhs.uk::222bdaec-b6d2-4c17-b119-eb19438e15bf" providerId="AD" clId="Web-{C745B669-4FEA-26EF-1E57-50FF06D0C867}" dt="2023-11-06T09:15:27.492" v="6"/>
        <pc:sldMasterMkLst>
          <pc:docMk/>
          <pc:sldMasterMk cId="3365149273" sldId="2147483829"/>
        </pc:sldMasterMkLst>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861625997" sldId="2147483664"/>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77897400" sldId="2147483761"/>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570059126" sldId="2147483762"/>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579318561" sldId="2147483763"/>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903552487" sldId="2147483764"/>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3461937687" sldId="2147483765"/>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1386650021" sldId="2147483766"/>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177519973" sldId="2147483767"/>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074874250" sldId="2147483768"/>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3645825540" sldId="2147483769"/>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4146244777" sldId="2147483770"/>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4284379596" sldId="2147483771"/>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185165458" sldId="2147483830"/>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91070485" sldId="2147483831"/>
          </pc:sldLayoutMkLst>
        </pc:sldLayoutChg>
        <pc:sldLayoutChg chg="add">
          <pc:chgData name="Tanisha Barnett (QNC) SSOT ICB" userId="S::tanisha.barnett@staffsstoke.icb.nhs.uk::222bdaec-b6d2-4c17-b119-eb19438e15bf" providerId="AD" clId="Web-{C745B669-4FEA-26EF-1E57-50FF06D0C867}" dt="2023-11-06T09:15:27.492" v="6"/>
          <pc:sldLayoutMkLst>
            <pc:docMk/>
            <pc:sldMasterMk cId="3365149273" sldId="2147483829"/>
            <pc:sldLayoutMk cId="2130842712" sldId="2147483832"/>
          </pc:sldLayoutMkLst>
        </pc:sldLayoutChg>
      </pc:sldMasterChg>
    </pc:docChg>
  </pc:docChgLst>
  <pc:docChgLst>
    <pc:chgData name="Tanisha Barnett (QNC) SSOT ICB" userId="S::tanisha.barnett@staffsstoke.icb.nhs.uk::222bdaec-b6d2-4c17-b119-eb19438e15bf" providerId="AD" clId="Web-{79CB5620-D74B-DBC4-5E8B-69D1148D7593}"/>
    <pc:docChg chg="addSld modSld addMainMaster modMainMaster">
      <pc:chgData name="Tanisha Barnett (QNC) SSOT ICB" userId="S::tanisha.barnett@staffsstoke.icb.nhs.uk::222bdaec-b6d2-4c17-b119-eb19438e15bf" providerId="AD" clId="Web-{79CB5620-D74B-DBC4-5E8B-69D1148D7593}" dt="2023-11-06T10:13:31.222" v="29"/>
      <pc:docMkLst>
        <pc:docMk/>
      </pc:docMkLst>
      <pc:sldChg chg="delSp modSp">
        <pc:chgData name="Tanisha Barnett (QNC) SSOT ICB" userId="S::tanisha.barnett@staffsstoke.icb.nhs.uk::222bdaec-b6d2-4c17-b119-eb19438e15bf" providerId="AD" clId="Web-{79CB5620-D74B-DBC4-5E8B-69D1148D7593}" dt="2023-11-06T10:13:13.581" v="1"/>
        <pc:sldMkLst>
          <pc:docMk/>
          <pc:sldMk cId="47794100" sldId="287"/>
        </pc:sldMkLst>
        <pc:spChg chg="del mod">
          <ac:chgData name="Tanisha Barnett (QNC) SSOT ICB" userId="S::tanisha.barnett@staffsstoke.icb.nhs.uk::222bdaec-b6d2-4c17-b119-eb19438e15bf" providerId="AD" clId="Web-{79CB5620-D74B-DBC4-5E8B-69D1148D7593}" dt="2023-11-06T10:13:13.581" v="1"/>
          <ac:spMkLst>
            <pc:docMk/>
            <pc:sldMk cId="47794100" sldId="287"/>
            <ac:spMk id="4" creationId="{7E360F1C-0695-337A-6EB8-8A2A073B4D75}"/>
          </ac:spMkLst>
        </pc:spChg>
      </pc:sldChg>
      <pc:sldChg chg="add">
        <pc:chgData name="Tanisha Barnett (QNC) SSOT ICB" userId="S::tanisha.barnett@staffsstoke.icb.nhs.uk::222bdaec-b6d2-4c17-b119-eb19438e15bf" providerId="AD" clId="Web-{79CB5620-D74B-DBC4-5E8B-69D1148D7593}" dt="2023-11-06T10:13:27.066" v="2"/>
        <pc:sldMkLst>
          <pc:docMk/>
          <pc:sldMk cId="2947287141" sldId="3489"/>
        </pc:sldMkLst>
      </pc:sldChg>
      <pc:sldChg chg="add">
        <pc:chgData name="Tanisha Barnett (QNC) SSOT ICB" userId="S::tanisha.barnett@staffsstoke.icb.nhs.uk::222bdaec-b6d2-4c17-b119-eb19438e15bf" providerId="AD" clId="Web-{79CB5620-D74B-DBC4-5E8B-69D1148D7593}" dt="2023-11-06T10:13:27.253" v="3"/>
        <pc:sldMkLst>
          <pc:docMk/>
          <pc:sldMk cId="2628940279" sldId="3490"/>
        </pc:sldMkLst>
      </pc:sldChg>
      <pc:sldChg chg="add">
        <pc:chgData name="Tanisha Barnett (QNC) SSOT ICB" userId="S::tanisha.barnett@staffsstoke.icb.nhs.uk::222bdaec-b6d2-4c17-b119-eb19438e15bf" providerId="AD" clId="Web-{79CB5620-D74B-DBC4-5E8B-69D1148D7593}" dt="2023-11-06T10:13:27.457" v="4"/>
        <pc:sldMkLst>
          <pc:docMk/>
          <pc:sldMk cId="1071709330" sldId="3491"/>
        </pc:sldMkLst>
      </pc:sldChg>
      <pc:sldChg chg="add">
        <pc:chgData name="Tanisha Barnett (QNC) SSOT ICB" userId="S::tanisha.barnett@staffsstoke.icb.nhs.uk::222bdaec-b6d2-4c17-b119-eb19438e15bf" providerId="AD" clId="Web-{79CB5620-D74B-DBC4-5E8B-69D1148D7593}" dt="2023-11-06T10:13:27.566" v="5"/>
        <pc:sldMkLst>
          <pc:docMk/>
          <pc:sldMk cId="3088769297" sldId="3492"/>
        </pc:sldMkLst>
      </pc:sldChg>
      <pc:sldChg chg="add">
        <pc:chgData name="Tanisha Barnett (QNC) SSOT ICB" userId="S::tanisha.barnett@staffsstoke.icb.nhs.uk::222bdaec-b6d2-4c17-b119-eb19438e15bf" providerId="AD" clId="Web-{79CB5620-D74B-DBC4-5E8B-69D1148D7593}" dt="2023-11-06T10:13:27.769" v="6"/>
        <pc:sldMkLst>
          <pc:docMk/>
          <pc:sldMk cId="6988639" sldId="3493"/>
        </pc:sldMkLst>
      </pc:sldChg>
      <pc:sldChg chg="add">
        <pc:chgData name="Tanisha Barnett (QNC) SSOT ICB" userId="S::tanisha.barnett@staffsstoke.icb.nhs.uk::222bdaec-b6d2-4c17-b119-eb19438e15bf" providerId="AD" clId="Web-{79CB5620-D74B-DBC4-5E8B-69D1148D7593}" dt="2023-11-06T10:13:27.894" v="7"/>
        <pc:sldMkLst>
          <pc:docMk/>
          <pc:sldMk cId="2372653642" sldId="3494"/>
        </pc:sldMkLst>
      </pc:sldChg>
      <pc:sldChg chg="add">
        <pc:chgData name="Tanisha Barnett (QNC) SSOT ICB" userId="S::tanisha.barnett@staffsstoke.icb.nhs.uk::222bdaec-b6d2-4c17-b119-eb19438e15bf" providerId="AD" clId="Web-{79CB5620-D74B-DBC4-5E8B-69D1148D7593}" dt="2023-11-06T10:13:28.050" v="8"/>
        <pc:sldMkLst>
          <pc:docMk/>
          <pc:sldMk cId="4000038687" sldId="3495"/>
        </pc:sldMkLst>
      </pc:sldChg>
      <pc:sldChg chg="add">
        <pc:chgData name="Tanisha Barnett (QNC) SSOT ICB" userId="S::tanisha.barnett@staffsstoke.icb.nhs.uk::222bdaec-b6d2-4c17-b119-eb19438e15bf" providerId="AD" clId="Web-{79CB5620-D74B-DBC4-5E8B-69D1148D7593}" dt="2023-11-06T10:13:28.175" v="9"/>
        <pc:sldMkLst>
          <pc:docMk/>
          <pc:sldMk cId="566283290" sldId="3496"/>
        </pc:sldMkLst>
      </pc:sldChg>
      <pc:sldChg chg="add">
        <pc:chgData name="Tanisha Barnett (QNC) SSOT ICB" userId="S::tanisha.barnett@staffsstoke.icb.nhs.uk::222bdaec-b6d2-4c17-b119-eb19438e15bf" providerId="AD" clId="Web-{79CB5620-D74B-DBC4-5E8B-69D1148D7593}" dt="2023-11-06T10:13:28.269" v="10"/>
        <pc:sldMkLst>
          <pc:docMk/>
          <pc:sldMk cId="871554044" sldId="3497"/>
        </pc:sldMkLst>
      </pc:sldChg>
      <pc:sldChg chg="add">
        <pc:chgData name="Tanisha Barnett (QNC) SSOT ICB" userId="S::tanisha.barnett@staffsstoke.icb.nhs.uk::222bdaec-b6d2-4c17-b119-eb19438e15bf" providerId="AD" clId="Web-{79CB5620-D74B-DBC4-5E8B-69D1148D7593}" dt="2023-11-06T10:13:28.441" v="11"/>
        <pc:sldMkLst>
          <pc:docMk/>
          <pc:sldMk cId="1562524132" sldId="3498"/>
        </pc:sldMkLst>
      </pc:sldChg>
      <pc:sldChg chg="add">
        <pc:chgData name="Tanisha Barnett (QNC) SSOT ICB" userId="S::tanisha.barnett@staffsstoke.icb.nhs.uk::222bdaec-b6d2-4c17-b119-eb19438e15bf" providerId="AD" clId="Web-{79CB5620-D74B-DBC4-5E8B-69D1148D7593}" dt="2023-11-06T10:13:28.550" v="12"/>
        <pc:sldMkLst>
          <pc:docMk/>
          <pc:sldMk cId="296980234" sldId="3499"/>
        </pc:sldMkLst>
      </pc:sldChg>
      <pc:sldChg chg="add">
        <pc:chgData name="Tanisha Barnett (QNC) SSOT ICB" userId="S::tanisha.barnett@staffsstoke.icb.nhs.uk::222bdaec-b6d2-4c17-b119-eb19438e15bf" providerId="AD" clId="Web-{79CB5620-D74B-DBC4-5E8B-69D1148D7593}" dt="2023-11-06T10:13:28.816" v="13"/>
        <pc:sldMkLst>
          <pc:docMk/>
          <pc:sldMk cId="840911999" sldId="3500"/>
        </pc:sldMkLst>
      </pc:sldChg>
      <pc:sldChg chg="add">
        <pc:chgData name="Tanisha Barnett (QNC) SSOT ICB" userId="S::tanisha.barnett@staffsstoke.icb.nhs.uk::222bdaec-b6d2-4c17-b119-eb19438e15bf" providerId="AD" clId="Web-{79CB5620-D74B-DBC4-5E8B-69D1148D7593}" dt="2023-11-06T10:13:29.097" v="14"/>
        <pc:sldMkLst>
          <pc:docMk/>
          <pc:sldMk cId="276614398" sldId="3501"/>
        </pc:sldMkLst>
      </pc:sldChg>
      <pc:sldChg chg="add">
        <pc:chgData name="Tanisha Barnett (QNC) SSOT ICB" userId="S::tanisha.barnett@staffsstoke.icb.nhs.uk::222bdaec-b6d2-4c17-b119-eb19438e15bf" providerId="AD" clId="Web-{79CB5620-D74B-DBC4-5E8B-69D1148D7593}" dt="2023-11-06T10:13:29.175" v="15"/>
        <pc:sldMkLst>
          <pc:docMk/>
          <pc:sldMk cId="2499715594" sldId="3502"/>
        </pc:sldMkLst>
      </pc:sldChg>
      <pc:sldChg chg="add">
        <pc:chgData name="Tanisha Barnett (QNC) SSOT ICB" userId="S::tanisha.barnett@staffsstoke.icb.nhs.uk::222bdaec-b6d2-4c17-b119-eb19438e15bf" providerId="AD" clId="Web-{79CB5620-D74B-DBC4-5E8B-69D1148D7593}" dt="2023-11-06T10:13:29.488" v="16"/>
        <pc:sldMkLst>
          <pc:docMk/>
          <pc:sldMk cId="3975265916" sldId="3503"/>
        </pc:sldMkLst>
      </pc:sldChg>
      <pc:sldChg chg="add">
        <pc:chgData name="Tanisha Barnett (QNC) SSOT ICB" userId="S::tanisha.barnett@staffsstoke.icb.nhs.uk::222bdaec-b6d2-4c17-b119-eb19438e15bf" providerId="AD" clId="Web-{79CB5620-D74B-DBC4-5E8B-69D1148D7593}" dt="2023-11-06T10:13:29.597" v="17"/>
        <pc:sldMkLst>
          <pc:docMk/>
          <pc:sldMk cId="2651676845" sldId="3504"/>
        </pc:sldMkLst>
      </pc:sldChg>
      <pc:sldChg chg="add">
        <pc:chgData name="Tanisha Barnett (QNC) SSOT ICB" userId="S::tanisha.barnett@staffsstoke.icb.nhs.uk::222bdaec-b6d2-4c17-b119-eb19438e15bf" providerId="AD" clId="Web-{79CB5620-D74B-DBC4-5E8B-69D1148D7593}" dt="2023-11-06T10:13:29.722" v="18"/>
        <pc:sldMkLst>
          <pc:docMk/>
          <pc:sldMk cId="2688597477" sldId="3505"/>
        </pc:sldMkLst>
      </pc:sldChg>
      <pc:sldChg chg="add">
        <pc:chgData name="Tanisha Barnett (QNC) SSOT ICB" userId="S::tanisha.barnett@staffsstoke.icb.nhs.uk::222bdaec-b6d2-4c17-b119-eb19438e15bf" providerId="AD" clId="Web-{79CB5620-D74B-DBC4-5E8B-69D1148D7593}" dt="2023-11-06T10:13:29.957" v="19"/>
        <pc:sldMkLst>
          <pc:docMk/>
          <pc:sldMk cId="2814566098" sldId="3506"/>
        </pc:sldMkLst>
      </pc:sldChg>
      <pc:sldChg chg="add">
        <pc:chgData name="Tanisha Barnett (QNC) SSOT ICB" userId="S::tanisha.barnett@staffsstoke.icb.nhs.uk::222bdaec-b6d2-4c17-b119-eb19438e15bf" providerId="AD" clId="Web-{79CB5620-D74B-DBC4-5E8B-69D1148D7593}" dt="2023-11-06T10:13:30.129" v="20"/>
        <pc:sldMkLst>
          <pc:docMk/>
          <pc:sldMk cId="6710034" sldId="3507"/>
        </pc:sldMkLst>
      </pc:sldChg>
      <pc:sldChg chg="add">
        <pc:chgData name="Tanisha Barnett (QNC) SSOT ICB" userId="S::tanisha.barnett@staffsstoke.icb.nhs.uk::222bdaec-b6d2-4c17-b119-eb19438e15bf" providerId="AD" clId="Web-{79CB5620-D74B-DBC4-5E8B-69D1148D7593}" dt="2023-11-06T10:13:30.285" v="21"/>
        <pc:sldMkLst>
          <pc:docMk/>
          <pc:sldMk cId="3662148238" sldId="3508"/>
        </pc:sldMkLst>
      </pc:sldChg>
      <pc:sldChg chg="add">
        <pc:chgData name="Tanisha Barnett (QNC) SSOT ICB" userId="S::tanisha.barnett@staffsstoke.icb.nhs.uk::222bdaec-b6d2-4c17-b119-eb19438e15bf" providerId="AD" clId="Web-{79CB5620-D74B-DBC4-5E8B-69D1148D7593}" dt="2023-11-06T10:13:30.347" v="22"/>
        <pc:sldMkLst>
          <pc:docMk/>
          <pc:sldMk cId="2792230063" sldId="3509"/>
        </pc:sldMkLst>
      </pc:sldChg>
      <pc:sldChg chg="add">
        <pc:chgData name="Tanisha Barnett (QNC) SSOT ICB" userId="S::tanisha.barnett@staffsstoke.icb.nhs.uk::222bdaec-b6d2-4c17-b119-eb19438e15bf" providerId="AD" clId="Web-{79CB5620-D74B-DBC4-5E8B-69D1148D7593}" dt="2023-11-06T10:13:30.394" v="23"/>
        <pc:sldMkLst>
          <pc:docMk/>
          <pc:sldMk cId="3033988062" sldId="3510"/>
        </pc:sldMkLst>
      </pc:sldChg>
      <pc:sldChg chg="add">
        <pc:chgData name="Tanisha Barnett (QNC) SSOT ICB" userId="S::tanisha.barnett@staffsstoke.icb.nhs.uk::222bdaec-b6d2-4c17-b119-eb19438e15bf" providerId="AD" clId="Web-{79CB5620-D74B-DBC4-5E8B-69D1148D7593}" dt="2023-11-06T10:13:30.566" v="24"/>
        <pc:sldMkLst>
          <pc:docMk/>
          <pc:sldMk cId="1454117200" sldId="3511"/>
        </pc:sldMkLst>
      </pc:sldChg>
      <pc:sldChg chg="add">
        <pc:chgData name="Tanisha Barnett (QNC) SSOT ICB" userId="S::tanisha.barnett@staffsstoke.icb.nhs.uk::222bdaec-b6d2-4c17-b119-eb19438e15bf" providerId="AD" clId="Web-{79CB5620-D74B-DBC4-5E8B-69D1148D7593}" dt="2023-11-06T10:13:30.722" v="25"/>
        <pc:sldMkLst>
          <pc:docMk/>
          <pc:sldMk cId="3481129167" sldId="3512"/>
        </pc:sldMkLst>
      </pc:sldChg>
      <pc:sldChg chg="add">
        <pc:chgData name="Tanisha Barnett (QNC) SSOT ICB" userId="S::tanisha.barnett@staffsstoke.icb.nhs.uk::222bdaec-b6d2-4c17-b119-eb19438e15bf" providerId="AD" clId="Web-{79CB5620-D74B-DBC4-5E8B-69D1148D7593}" dt="2023-11-06T10:13:30.894" v="26"/>
        <pc:sldMkLst>
          <pc:docMk/>
          <pc:sldMk cId="3876941171" sldId="3513"/>
        </pc:sldMkLst>
      </pc:sldChg>
      <pc:sldChg chg="add">
        <pc:chgData name="Tanisha Barnett (QNC) SSOT ICB" userId="S::tanisha.barnett@staffsstoke.icb.nhs.uk::222bdaec-b6d2-4c17-b119-eb19438e15bf" providerId="AD" clId="Web-{79CB5620-D74B-DBC4-5E8B-69D1148D7593}" dt="2023-11-06T10:13:31.004" v="27"/>
        <pc:sldMkLst>
          <pc:docMk/>
          <pc:sldMk cId="1182801395" sldId="3514"/>
        </pc:sldMkLst>
      </pc:sldChg>
      <pc:sldChg chg="add">
        <pc:chgData name="Tanisha Barnett (QNC) SSOT ICB" userId="S::tanisha.barnett@staffsstoke.icb.nhs.uk::222bdaec-b6d2-4c17-b119-eb19438e15bf" providerId="AD" clId="Web-{79CB5620-D74B-DBC4-5E8B-69D1148D7593}" dt="2023-11-06T10:13:31.097" v="28"/>
        <pc:sldMkLst>
          <pc:docMk/>
          <pc:sldMk cId="3066705706" sldId="3515"/>
        </pc:sldMkLst>
      </pc:sldChg>
      <pc:sldChg chg="add">
        <pc:chgData name="Tanisha Barnett (QNC) SSOT ICB" userId="S::tanisha.barnett@staffsstoke.icb.nhs.uk::222bdaec-b6d2-4c17-b119-eb19438e15bf" providerId="AD" clId="Web-{79CB5620-D74B-DBC4-5E8B-69D1148D7593}" dt="2023-11-06T10:13:31.222" v="29"/>
        <pc:sldMkLst>
          <pc:docMk/>
          <pc:sldMk cId="998480222" sldId="3516"/>
        </pc:sldMkLst>
      </pc:sldChg>
      <pc:sldMasterChg chg="modSldLayout">
        <pc:chgData name="Tanisha Barnett (QNC) SSOT ICB" userId="S::tanisha.barnett@staffsstoke.icb.nhs.uk::222bdaec-b6d2-4c17-b119-eb19438e15bf" providerId="AD" clId="Web-{79CB5620-D74B-DBC4-5E8B-69D1148D7593}" dt="2023-11-06T10:13:27.066" v="2"/>
        <pc:sldMasterMkLst>
          <pc:docMk/>
          <pc:sldMasterMk cId="3990429208" sldId="2147483648"/>
        </pc:sldMasterMkLst>
        <pc:sldLayoutChg chg="replId">
          <pc:chgData name="Tanisha Barnett (QNC) SSOT ICB" userId="S::tanisha.barnett@staffsstoke.icb.nhs.uk::222bdaec-b6d2-4c17-b119-eb19438e15bf" providerId="AD" clId="Web-{79CB5620-D74B-DBC4-5E8B-69D1148D7593}" dt="2023-11-06T10:13:27.066" v="2"/>
          <pc:sldLayoutMkLst>
            <pc:docMk/>
            <pc:sldMasterMk cId="3990429208" sldId="2147483648"/>
            <pc:sldLayoutMk cId="1413762341" sldId="2147483787"/>
          </pc:sldLayoutMkLst>
        </pc:sldLayoutChg>
      </pc:sldMasterChg>
      <pc:sldMasterChg chg="add addSldLayout">
        <pc:chgData name="Tanisha Barnett (QNC) SSOT ICB" userId="S::tanisha.barnett@staffsstoke.icb.nhs.uk::222bdaec-b6d2-4c17-b119-eb19438e15bf" providerId="AD" clId="Web-{79CB5620-D74B-DBC4-5E8B-69D1148D7593}" dt="2023-11-06T10:13:29.488" v="16"/>
        <pc:sldMasterMkLst>
          <pc:docMk/>
          <pc:sldMasterMk cId="2310711850" sldId="2147483660"/>
        </pc:sldMasterMkLst>
        <pc:sldLayoutChg chg="add">
          <pc:chgData name="Tanisha Barnett (QNC) SSOT ICB" userId="S::tanisha.barnett@staffsstoke.icb.nhs.uk::222bdaec-b6d2-4c17-b119-eb19438e15bf" providerId="AD" clId="Web-{79CB5620-D74B-DBC4-5E8B-69D1148D7593}" dt="2023-11-06T10:13:29.488" v="16"/>
          <pc:sldLayoutMkLst>
            <pc:docMk/>
            <pc:sldMasterMk cId="2310711850" sldId="2147483660"/>
            <pc:sldLayoutMk cId="1446905501" sldId="2147483661"/>
          </pc:sldLayoutMkLst>
        </pc:sldLayoutChg>
        <pc:sldLayoutChg chg="add">
          <pc:chgData name="Tanisha Barnett (QNC) SSOT ICB" userId="S::tanisha.barnett@staffsstoke.icb.nhs.uk::222bdaec-b6d2-4c17-b119-eb19438e15bf" providerId="AD" clId="Web-{79CB5620-D74B-DBC4-5E8B-69D1148D7593}" dt="2023-11-06T10:13:29.488" v="16"/>
          <pc:sldLayoutMkLst>
            <pc:docMk/>
            <pc:sldMasterMk cId="2310711850" sldId="2147483660"/>
            <pc:sldLayoutMk cId="2392024824" sldId="2147483662"/>
          </pc:sldLayoutMkLst>
        </pc:sldLayoutChg>
        <pc:sldLayoutChg chg="add">
          <pc:chgData name="Tanisha Barnett (QNC) SSOT ICB" userId="S::tanisha.barnett@staffsstoke.icb.nhs.uk::222bdaec-b6d2-4c17-b119-eb19438e15bf" providerId="AD" clId="Web-{79CB5620-D74B-DBC4-5E8B-69D1148D7593}" dt="2023-11-06T10:13:29.488" v="16"/>
          <pc:sldLayoutMkLst>
            <pc:docMk/>
            <pc:sldMasterMk cId="2310711850" sldId="2147483660"/>
            <pc:sldLayoutMk cId="1382594638" sldId="2147483663"/>
          </pc:sldLayoutMkLst>
        </pc:sldLayoutChg>
      </pc:sldMasterChg>
      <pc:sldMasterChg chg="add addSldLayout">
        <pc:chgData name="Tanisha Barnett (QNC) SSOT ICB" userId="S::tanisha.barnett@staffsstoke.icb.nhs.uk::222bdaec-b6d2-4c17-b119-eb19438e15bf" providerId="AD" clId="Web-{79CB5620-D74B-DBC4-5E8B-69D1148D7593}" dt="2023-11-06T10:13:28.050" v="8"/>
        <pc:sldMasterMkLst>
          <pc:docMk/>
          <pc:sldMasterMk cId="2566739346" sldId="2147483692"/>
        </pc:sldMasterMkLst>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974449420" sldId="2147483693"/>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3266269594" sldId="2147483694"/>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27838760" sldId="2147483695"/>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774696269" sldId="2147483696"/>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630884510" sldId="2147483697"/>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667985288" sldId="2147483698"/>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3269297564" sldId="2147483699"/>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052930723" sldId="2147483700"/>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061290167" sldId="2147483701"/>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112525600" sldId="2147483702"/>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847324138" sldId="2147483703"/>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898395525" sldId="2147483704"/>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626330218" sldId="2147483705"/>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999730220" sldId="2147483706"/>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02134930" sldId="2147483707"/>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4073149220" sldId="2147483708"/>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820475030" sldId="2147483709"/>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095892693" sldId="2147483710"/>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3415389170" sldId="2147483711"/>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772987124" sldId="2147483712"/>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207846877" sldId="2147483713"/>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512033437" sldId="2147483714"/>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303176315" sldId="2147483715"/>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4062483996" sldId="2147483716"/>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189148617" sldId="2147483717"/>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4034048264" sldId="2147483718"/>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2539844243" sldId="2147483719"/>
          </pc:sldLayoutMkLst>
        </pc:sldLayoutChg>
        <pc:sldLayoutChg chg="add">
          <pc:chgData name="Tanisha Barnett (QNC) SSOT ICB" userId="S::tanisha.barnett@staffsstoke.icb.nhs.uk::222bdaec-b6d2-4c17-b119-eb19438e15bf" providerId="AD" clId="Web-{79CB5620-D74B-DBC4-5E8B-69D1148D7593}" dt="2023-11-06T10:13:28.050" v="8"/>
          <pc:sldLayoutMkLst>
            <pc:docMk/>
            <pc:sldMasterMk cId="2566739346" sldId="2147483692"/>
            <pc:sldLayoutMk cId="3328139836" sldId="2147483720"/>
          </pc:sldLayoutMkLst>
        </pc:sldLayoutChg>
      </pc:sldMasterChg>
      <pc:sldMasterChg chg="add addSldLayout">
        <pc:chgData name="Tanisha Barnett (QNC) SSOT ICB" userId="S::tanisha.barnett@staffsstoke.icb.nhs.uk::222bdaec-b6d2-4c17-b119-eb19438e15bf" providerId="AD" clId="Web-{79CB5620-D74B-DBC4-5E8B-69D1148D7593}" dt="2023-11-06T10:13:27.566" v="5"/>
        <pc:sldMasterMkLst>
          <pc:docMk/>
          <pc:sldMasterMk cId="1243623934" sldId="2147483721"/>
        </pc:sldMasterMkLst>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3283793717" sldId="2147483722"/>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743589687" sldId="2147483723"/>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888785144" sldId="2147483724"/>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3450581995" sldId="2147483725"/>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4188214981" sldId="2147483726"/>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186754742" sldId="2147483727"/>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2979639467" sldId="2147483728"/>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2235191772" sldId="2147483729"/>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2825194898" sldId="2147483730"/>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2663831455" sldId="2147483731"/>
          </pc:sldLayoutMkLst>
        </pc:sldLayoutChg>
        <pc:sldLayoutChg chg="add">
          <pc:chgData name="Tanisha Barnett (QNC) SSOT ICB" userId="S::tanisha.barnett@staffsstoke.icb.nhs.uk::222bdaec-b6d2-4c17-b119-eb19438e15bf" providerId="AD" clId="Web-{79CB5620-D74B-DBC4-5E8B-69D1148D7593}" dt="2023-11-06T10:13:27.566" v="5"/>
          <pc:sldLayoutMkLst>
            <pc:docMk/>
            <pc:sldMasterMk cId="1243623934" sldId="2147483721"/>
            <pc:sldLayoutMk cId="2057324993" sldId="2147483732"/>
          </pc:sldLayoutMkLst>
        </pc:sldLayoutChg>
      </pc:sldMasterChg>
      <pc:sldMasterChg chg="add addSldLayout">
        <pc:chgData name="Tanisha Barnett (QNC) SSOT ICB" userId="S::tanisha.barnett@staffsstoke.icb.nhs.uk::222bdaec-b6d2-4c17-b119-eb19438e15bf" providerId="AD" clId="Web-{79CB5620-D74B-DBC4-5E8B-69D1148D7593}" dt="2023-11-06T10:13:30.347" v="22"/>
        <pc:sldMasterMkLst>
          <pc:docMk/>
          <pc:sldMasterMk cId="3058719762" sldId="2147483733"/>
        </pc:sldMasterMkLst>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2990794303" sldId="2147483734"/>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3965016194" sldId="2147483735"/>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39759928" sldId="2147483736"/>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1670798472" sldId="2147483737"/>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1737330352" sldId="2147483738"/>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2252509977" sldId="2147483739"/>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2801619798" sldId="2147483740"/>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4164227471" sldId="2147483741"/>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2147594594" sldId="2147483742"/>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223371098" sldId="2147483743"/>
          </pc:sldLayoutMkLst>
        </pc:sldLayoutChg>
        <pc:sldLayoutChg chg="add">
          <pc:chgData name="Tanisha Barnett (QNC) SSOT ICB" userId="S::tanisha.barnett@staffsstoke.icb.nhs.uk::222bdaec-b6d2-4c17-b119-eb19438e15bf" providerId="AD" clId="Web-{79CB5620-D74B-DBC4-5E8B-69D1148D7593}" dt="2023-11-06T10:13:30.347" v="22"/>
          <pc:sldLayoutMkLst>
            <pc:docMk/>
            <pc:sldMasterMk cId="3058719762" sldId="2147483733"/>
            <pc:sldLayoutMk cId="3626363604" sldId="2147483744"/>
          </pc:sldLayoutMkLst>
        </pc:sldLayoutChg>
      </pc:sldMasterChg>
      <pc:sldMasterChg chg="addSldLayout modSldLayout">
        <pc:chgData name="Tanisha Barnett (QNC) SSOT ICB" userId="S::tanisha.barnett@staffsstoke.icb.nhs.uk::222bdaec-b6d2-4c17-b119-eb19438e15bf" providerId="AD" clId="Web-{79CB5620-D74B-DBC4-5E8B-69D1148D7593}" dt="2023-11-06T10:13:30.347" v="22"/>
        <pc:sldMasterMkLst>
          <pc:docMk/>
          <pc:sldMasterMk cId="3933490895" sldId="2147483750"/>
        </pc:sldMasterMkLst>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809175604" sldId="2147483665"/>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881768674" sldId="2147483666"/>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3962967524" sldId="2147483667"/>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012802821" sldId="2147483668"/>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3906961326" sldId="2147483669"/>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436354241" sldId="2147483670"/>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742160088" sldId="2147483671"/>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468380469" sldId="2147483672"/>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071451909" sldId="2147483673"/>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169567239" sldId="2147483674"/>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570215155" sldId="2147483675"/>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3746082979" sldId="2147483676"/>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546106522" sldId="2147483677"/>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3153755315" sldId="2147483678"/>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47815550" sldId="2147483679"/>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399645840" sldId="2147483680"/>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00188068" sldId="2147483681"/>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789896707" sldId="2147483682"/>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1226575634" sldId="2147483683"/>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170894516" sldId="2147483684"/>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247067278" sldId="2147483685"/>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3708602628" sldId="2147483686"/>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597544994" sldId="2147483687"/>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009143390" sldId="2147483688"/>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3004215765" sldId="2147483689"/>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2000140088" sldId="2147483690"/>
          </pc:sldLayoutMkLst>
        </pc:sldLayoutChg>
        <pc:sldLayoutChg chg="add">
          <pc:chgData name="Tanisha Barnett (QNC) SSOT ICB" userId="S::tanisha.barnett@staffsstoke.icb.nhs.uk::222bdaec-b6d2-4c17-b119-eb19438e15bf" providerId="AD" clId="Web-{79CB5620-D74B-DBC4-5E8B-69D1148D7593}" dt="2023-11-06T10:13:27.066" v="2"/>
          <pc:sldLayoutMkLst>
            <pc:docMk/>
            <pc:sldMasterMk cId="3933490895" sldId="2147483750"/>
            <pc:sldLayoutMk cId="4024661280" sldId="2147483691"/>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3933490895" sldId="2147483750"/>
            <pc:sldLayoutMk cId="103057977" sldId="2147483797"/>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3933490895" sldId="2147483750"/>
            <pc:sldLayoutMk cId="1224537688" sldId="2147483798"/>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3933490895" sldId="2147483750"/>
            <pc:sldLayoutMk cId="2471262282" sldId="2147483799"/>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933490895" sldId="2147483750"/>
            <pc:sldLayoutMk cId="3166979518" sldId="2147483814"/>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2274575753" sldId="2147483833"/>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1555957811" sldId="2147483834"/>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2145575843" sldId="2147483835"/>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3988603674" sldId="2147483836"/>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1446189266" sldId="2147483837"/>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1808299954" sldId="2147483838"/>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4088266945" sldId="2147483839"/>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3530857584" sldId="2147483840"/>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3684172455" sldId="2147483841"/>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2555127045" sldId="2147483842"/>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61298173" sldId="2147483843"/>
          </pc:sldLayoutMkLst>
        </pc:sldLayoutChg>
        <pc:sldLayoutChg chg="replId">
          <pc:chgData name="Tanisha Barnett (QNC) SSOT ICB" userId="S::tanisha.barnett@staffsstoke.icb.nhs.uk::222bdaec-b6d2-4c17-b119-eb19438e15bf" providerId="AD" clId="Web-{79CB5620-D74B-DBC4-5E8B-69D1148D7593}" dt="2023-11-06T10:13:30.347" v="22"/>
          <pc:sldLayoutMkLst>
            <pc:docMk/>
            <pc:sldMasterMk cId="3933490895" sldId="2147483750"/>
            <pc:sldLayoutMk cId="3014022115" sldId="2147483844"/>
          </pc:sldLayoutMkLst>
        </pc:sldLayoutChg>
      </pc:sldMasterChg>
      <pc:sldMasterChg chg="replId modSldLayout">
        <pc:chgData name="Tanisha Barnett (QNC) SSOT ICB" userId="S::tanisha.barnett@staffsstoke.icb.nhs.uk::222bdaec-b6d2-4c17-b119-eb19438e15bf" providerId="AD" clId="Web-{79CB5620-D74B-DBC4-5E8B-69D1148D7593}" dt="2023-11-06T10:13:27.066" v="2"/>
        <pc:sldMasterMkLst>
          <pc:docMk/>
          <pc:sldMasterMk cId="136496374" sldId="2147483772"/>
        </pc:sldMasterMkLst>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4125073628" sldId="2147483773"/>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159205404" sldId="2147483774"/>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1625354629" sldId="2147483775"/>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2930893919" sldId="2147483776"/>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346505133" sldId="2147483777"/>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1007790708" sldId="2147483778"/>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1240807664" sldId="2147483779"/>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3271245254" sldId="2147483780"/>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3833028231" sldId="2147483781"/>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3334610251" sldId="2147483782"/>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731483779" sldId="2147483783"/>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621525786" sldId="2147483784"/>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2642552966" sldId="2147483785"/>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136496374" sldId="2147483772"/>
            <pc:sldLayoutMk cId="1229106191" sldId="2147483786"/>
          </pc:sldLayoutMkLst>
        </pc:sldLayoutChg>
      </pc:sldMasterChg>
      <pc:sldMasterChg chg="replId modSldLayout">
        <pc:chgData name="Tanisha Barnett (QNC) SSOT ICB" userId="S::tanisha.barnett@staffsstoke.icb.nhs.uk::222bdaec-b6d2-4c17-b119-eb19438e15bf" providerId="AD" clId="Web-{79CB5620-D74B-DBC4-5E8B-69D1148D7593}" dt="2023-11-06T10:13:28.050" v="8"/>
        <pc:sldMasterMkLst>
          <pc:docMk/>
          <pc:sldMasterMk cId="3542630439" sldId="2147483800"/>
        </pc:sldMasterMkLst>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1066225444" sldId="2147483801"/>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1405733985" sldId="2147483802"/>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4066856298" sldId="2147483803"/>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3988045230" sldId="2147483804"/>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4147966266" sldId="2147483805"/>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786693442" sldId="2147483806"/>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1397049550" sldId="2147483807"/>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914776836" sldId="2147483808"/>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2675503285" sldId="2147483809"/>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3028116493" sldId="2147483810"/>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3800767196" sldId="2147483811"/>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3929792365" sldId="2147483812"/>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3542630439" sldId="2147483800"/>
            <pc:sldLayoutMk cId="376716988" sldId="2147483813"/>
          </pc:sldLayoutMkLst>
        </pc:sldLayoutChg>
      </pc:sldMasterChg>
      <pc:sldMasterChg chg="replId modSldLayout">
        <pc:chgData name="Tanisha Barnett (QNC) SSOT ICB" userId="S::tanisha.barnett@staffsstoke.icb.nhs.uk::222bdaec-b6d2-4c17-b119-eb19438e15bf" providerId="AD" clId="Web-{79CB5620-D74B-DBC4-5E8B-69D1148D7593}" dt="2023-11-06T10:13:28.050" v="8"/>
        <pc:sldMasterMkLst>
          <pc:docMk/>
          <pc:sldMasterMk cId="1131303474" sldId="2147483815"/>
        </pc:sldMasterMkLst>
        <pc:sldLayoutChg chg="replId">
          <pc:chgData name="Tanisha Barnett (QNC) SSOT ICB" userId="S::tanisha.barnett@staffsstoke.icb.nhs.uk::222bdaec-b6d2-4c17-b119-eb19438e15bf" providerId="AD" clId="Web-{79CB5620-D74B-DBC4-5E8B-69D1148D7593}" dt="2023-11-06T10:13:27.566" v="5"/>
          <pc:sldLayoutMkLst>
            <pc:docMk/>
            <pc:sldMasterMk cId="1131303474" sldId="2147483815"/>
            <pc:sldLayoutMk cId="3237168990" sldId="2147483791"/>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1131303474" sldId="2147483815"/>
            <pc:sldLayoutMk cId="2439041109" sldId="2147483792"/>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1131303474" sldId="2147483815"/>
            <pc:sldLayoutMk cId="1080189035" sldId="2147483793"/>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1131303474" sldId="2147483815"/>
            <pc:sldLayoutMk cId="2650520159" sldId="2147483794"/>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1131303474" sldId="2147483815"/>
            <pc:sldLayoutMk cId="1093132918" sldId="2147483795"/>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1131303474" sldId="2147483815"/>
            <pc:sldLayoutMk cId="3487841380" sldId="2147483796"/>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1131303474" sldId="2147483815"/>
            <pc:sldLayoutMk cId="3919470275" sldId="2147483816"/>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1131303474" sldId="2147483815"/>
            <pc:sldLayoutMk cId="3917918576" sldId="2147483817"/>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1131303474" sldId="2147483815"/>
            <pc:sldLayoutMk cId="2483644597" sldId="2147483818"/>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1131303474" sldId="2147483815"/>
            <pc:sldLayoutMk cId="1989857794" sldId="2147483819"/>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1131303474" sldId="2147483815"/>
            <pc:sldLayoutMk cId="2281600846" sldId="2147483820"/>
          </pc:sldLayoutMkLst>
        </pc:sldLayoutChg>
      </pc:sldMasterChg>
      <pc:sldMasterChg chg="replId modSldLayout">
        <pc:chgData name="Tanisha Barnett (QNC) SSOT ICB" userId="S::tanisha.barnett@staffsstoke.icb.nhs.uk::222bdaec-b6d2-4c17-b119-eb19438e15bf" providerId="AD" clId="Web-{79CB5620-D74B-DBC4-5E8B-69D1148D7593}" dt="2023-11-06T10:13:28.050" v="8"/>
        <pc:sldMasterMkLst>
          <pc:docMk/>
          <pc:sldMasterMk cId="640910763" sldId="2147483821"/>
        </pc:sldMasterMkLst>
        <pc:sldLayoutChg chg="replId">
          <pc:chgData name="Tanisha Barnett (QNC) SSOT ICB" userId="S::tanisha.barnett@staffsstoke.icb.nhs.uk::222bdaec-b6d2-4c17-b119-eb19438e15bf" providerId="AD" clId="Web-{79CB5620-D74B-DBC4-5E8B-69D1148D7593}" dt="2023-11-06T10:13:27.566" v="5"/>
          <pc:sldLayoutMkLst>
            <pc:docMk/>
            <pc:sldMasterMk cId="640910763" sldId="2147483821"/>
            <pc:sldLayoutMk cId="2937746204" sldId="2147483788"/>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640910763" sldId="2147483821"/>
            <pc:sldLayoutMk cId="4184283853" sldId="2147483789"/>
          </pc:sldLayoutMkLst>
        </pc:sldLayoutChg>
        <pc:sldLayoutChg chg="replId">
          <pc:chgData name="Tanisha Barnett (QNC) SSOT ICB" userId="S::tanisha.barnett@staffsstoke.icb.nhs.uk::222bdaec-b6d2-4c17-b119-eb19438e15bf" providerId="AD" clId="Web-{79CB5620-D74B-DBC4-5E8B-69D1148D7593}" dt="2023-11-06T10:13:27.566" v="5"/>
          <pc:sldLayoutMkLst>
            <pc:docMk/>
            <pc:sldMasterMk cId="640910763" sldId="2147483821"/>
            <pc:sldLayoutMk cId="315787035" sldId="2147483790"/>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488267931" sldId="2147483822"/>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1244874862" sldId="2147483823"/>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3359660713" sldId="2147483824"/>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2524651542" sldId="2147483825"/>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869203238" sldId="2147483826"/>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2299397871" sldId="2147483827"/>
          </pc:sldLayoutMkLst>
        </pc:sldLayoutChg>
        <pc:sldLayoutChg chg="replId">
          <pc:chgData name="Tanisha Barnett (QNC) SSOT ICB" userId="S::tanisha.barnett@staffsstoke.icb.nhs.uk::222bdaec-b6d2-4c17-b119-eb19438e15bf" providerId="AD" clId="Web-{79CB5620-D74B-DBC4-5E8B-69D1148D7593}" dt="2023-11-06T10:13:28.050" v="8"/>
          <pc:sldLayoutMkLst>
            <pc:docMk/>
            <pc:sldMasterMk cId="640910763" sldId="2147483821"/>
            <pc:sldLayoutMk cId="1538471459" sldId="2147483828"/>
          </pc:sldLayoutMkLst>
        </pc:sldLayoutChg>
      </pc:sldMasterChg>
      <pc:sldMasterChg chg="replId modSldLayout">
        <pc:chgData name="Tanisha Barnett (QNC) SSOT ICB" userId="S::tanisha.barnett@staffsstoke.icb.nhs.uk::222bdaec-b6d2-4c17-b119-eb19438e15bf" providerId="AD" clId="Web-{79CB5620-D74B-DBC4-5E8B-69D1148D7593}" dt="2023-11-06T10:13:29.488" v="16"/>
        <pc:sldMasterMkLst>
          <pc:docMk/>
          <pc:sldMasterMk cId="3365149273" sldId="2147483829"/>
        </pc:sldMasterMkLst>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277897400" sldId="2147483761"/>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2570059126" sldId="2147483762"/>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2579318561" sldId="2147483763"/>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2903552487" sldId="2147483764"/>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3461937687" sldId="2147483765"/>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1386650021" sldId="2147483766"/>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177519973" sldId="2147483767"/>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2074874250" sldId="2147483768"/>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3645825540" sldId="2147483769"/>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4146244777" sldId="2147483770"/>
          </pc:sldLayoutMkLst>
        </pc:sldLayoutChg>
        <pc:sldLayoutChg chg="replId">
          <pc:chgData name="Tanisha Barnett (QNC) SSOT ICB" userId="S::tanisha.barnett@staffsstoke.icb.nhs.uk::222bdaec-b6d2-4c17-b119-eb19438e15bf" providerId="AD" clId="Web-{79CB5620-D74B-DBC4-5E8B-69D1148D7593}" dt="2023-11-06T10:13:27.066" v="2"/>
          <pc:sldLayoutMkLst>
            <pc:docMk/>
            <pc:sldMasterMk cId="3365149273" sldId="2147483829"/>
            <pc:sldLayoutMk cId="4284379596" sldId="2147483771"/>
          </pc:sldLayoutMkLst>
        </pc:sldLayoutChg>
        <pc:sldLayoutChg chg="replId">
          <pc:chgData name="Tanisha Barnett (QNC) SSOT ICB" userId="S::tanisha.barnett@staffsstoke.icb.nhs.uk::222bdaec-b6d2-4c17-b119-eb19438e15bf" providerId="AD" clId="Web-{79CB5620-D74B-DBC4-5E8B-69D1148D7593}" dt="2023-11-06T10:13:29.488" v="16"/>
          <pc:sldLayoutMkLst>
            <pc:docMk/>
            <pc:sldMasterMk cId="3365149273" sldId="2147483829"/>
            <pc:sldLayoutMk cId="2185165458" sldId="2147483830"/>
          </pc:sldLayoutMkLst>
        </pc:sldLayoutChg>
        <pc:sldLayoutChg chg="replId">
          <pc:chgData name="Tanisha Barnett (QNC) SSOT ICB" userId="S::tanisha.barnett@staffsstoke.icb.nhs.uk::222bdaec-b6d2-4c17-b119-eb19438e15bf" providerId="AD" clId="Web-{79CB5620-D74B-DBC4-5E8B-69D1148D7593}" dt="2023-11-06T10:13:29.488" v="16"/>
          <pc:sldLayoutMkLst>
            <pc:docMk/>
            <pc:sldMasterMk cId="3365149273" sldId="2147483829"/>
            <pc:sldLayoutMk cId="291070485" sldId="2147483831"/>
          </pc:sldLayoutMkLst>
        </pc:sldLayoutChg>
        <pc:sldLayoutChg chg="replId">
          <pc:chgData name="Tanisha Barnett (QNC) SSOT ICB" userId="S::tanisha.barnett@staffsstoke.icb.nhs.uk::222bdaec-b6d2-4c17-b119-eb19438e15bf" providerId="AD" clId="Web-{79CB5620-D74B-DBC4-5E8B-69D1148D7593}" dt="2023-11-06T10:13:29.488" v="16"/>
          <pc:sldLayoutMkLst>
            <pc:docMk/>
            <pc:sldMasterMk cId="3365149273" sldId="2147483829"/>
            <pc:sldLayoutMk cId="2130842712" sldId="2147483832"/>
          </pc:sldLayoutMkLst>
        </pc:sldLayoutChg>
      </pc:sldMasterChg>
    </pc:docChg>
  </pc:docChgLst>
  <pc:docChgLst>
    <pc:chgData name="Imogen CrouchHyde (QNC) SSOT ICB" userId="S::imogen.crouchhyde@staffsstoke.icb.nhs.uk::521eb704-86b2-4d4a-a811-0d3bbffc9c85" providerId="AD" clId="Web-{175EA001-FCEA-88BF-425C-FF77FBEA0D75}"/>
    <pc:docChg chg="modSld sldOrd">
      <pc:chgData name="Imogen CrouchHyde (QNC) SSOT ICB" userId="S::imogen.crouchhyde@staffsstoke.icb.nhs.uk::521eb704-86b2-4d4a-a811-0d3bbffc9c85" providerId="AD" clId="Web-{175EA001-FCEA-88BF-425C-FF77FBEA0D75}" dt="2023-11-03T10:56:14.868" v="912" actId="20577"/>
      <pc:docMkLst>
        <pc:docMk/>
      </pc:docMkLst>
      <pc:sldChg chg="modSp">
        <pc:chgData name="Imogen CrouchHyde (QNC) SSOT ICB" userId="S::imogen.crouchhyde@staffsstoke.icb.nhs.uk::521eb704-86b2-4d4a-a811-0d3bbffc9c85" providerId="AD" clId="Web-{175EA001-FCEA-88BF-425C-FF77FBEA0D75}" dt="2023-11-03T10:32:49.409" v="790" actId="1076"/>
        <pc:sldMkLst>
          <pc:docMk/>
          <pc:sldMk cId="3465019701" sldId="256"/>
        </pc:sldMkLst>
        <pc:spChg chg="mod">
          <ac:chgData name="Imogen CrouchHyde (QNC) SSOT ICB" userId="S::imogen.crouchhyde@staffsstoke.icb.nhs.uk::521eb704-86b2-4d4a-a811-0d3bbffc9c85" providerId="AD" clId="Web-{175EA001-FCEA-88BF-425C-FF77FBEA0D75}" dt="2023-11-03T10:32:40.862" v="788" actId="20577"/>
          <ac:spMkLst>
            <pc:docMk/>
            <pc:sldMk cId="3465019701" sldId="256"/>
            <ac:spMk id="8" creationId="{FB9AAB30-C544-FD13-B8D9-5F5DABF32DD5}"/>
          </ac:spMkLst>
        </pc:spChg>
        <pc:spChg chg="mod">
          <ac:chgData name="Imogen CrouchHyde (QNC) SSOT ICB" userId="S::imogen.crouchhyde@staffsstoke.icb.nhs.uk::521eb704-86b2-4d4a-a811-0d3bbffc9c85" providerId="AD" clId="Web-{175EA001-FCEA-88BF-425C-FF77FBEA0D75}" dt="2023-11-03T10:32:49.409" v="790" actId="1076"/>
          <ac:spMkLst>
            <pc:docMk/>
            <pc:sldMk cId="3465019701" sldId="256"/>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09:22:01.172" v="99" actId="20577"/>
        <pc:sldMkLst>
          <pc:docMk/>
          <pc:sldMk cId="2331157162" sldId="257"/>
        </pc:sldMkLst>
        <pc:spChg chg="mod">
          <ac:chgData name="Imogen CrouchHyde (QNC) SSOT ICB" userId="S::imogen.crouchhyde@staffsstoke.icb.nhs.uk::521eb704-86b2-4d4a-a811-0d3bbffc9c85" providerId="AD" clId="Web-{175EA001-FCEA-88BF-425C-FF77FBEA0D75}" dt="2023-11-03T09:21:54.843" v="96" actId="14100"/>
          <ac:spMkLst>
            <pc:docMk/>
            <pc:sldMk cId="2331157162" sldId="257"/>
            <ac:spMk id="2" creationId="{907A4EFB-1AC0-EA7B-3368-A88C9DE15F9D}"/>
          </ac:spMkLst>
        </pc:spChg>
        <pc:spChg chg="mod">
          <ac:chgData name="Imogen CrouchHyde (QNC) SSOT ICB" userId="S::imogen.crouchhyde@staffsstoke.icb.nhs.uk::521eb704-86b2-4d4a-a811-0d3bbffc9c85" providerId="AD" clId="Web-{175EA001-FCEA-88BF-425C-FF77FBEA0D75}" dt="2023-11-03T09:22:01.172" v="99" actId="20577"/>
          <ac:spMkLst>
            <pc:docMk/>
            <pc:sldMk cId="2331157162" sldId="257"/>
            <ac:spMk id="3" creationId="{FB1BC5A0-0ED7-6E12-B1F0-0DCB054433D3}"/>
          </ac:spMkLst>
        </pc:spChg>
      </pc:sldChg>
      <pc:sldChg chg="modSp">
        <pc:chgData name="Imogen CrouchHyde (QNC) SSOT ICB" userId="S::imogen.crouchhyde@staffsstoke.icb.nhs.uk::521eb704-86b2-4d4a-a811-0d3bbffc9c85" providerId="AD" clId="Web-{175EA001-FCEA-88BF-425C-FF77FBEA0D75}" dt="2023-11-03T09:14:58.140" v="6" actId="20577"/>
        <pc:sldMkLst>
          <pc:docMk/>
          <pc:sldMk cId="1895190596" sldId="259"/>
        </pc:sldMkLst>
        <pc:spChg chg="mod">
          <ac:chgData name="Imogen CrouchHyde (QNC) SSOT ICB" userId="S::imogen.crouchhyde@staffsstoke.icb.nhs.uk::521eb704-86b2-4d4a-a811-0d3bbffc9c85" providerId="AD" clId="Web-{175EA001-FCEA-88BF-425C-FF77FBEA0D75}" dt="2023-11-03T09:14:38.218" v="3" actId="20577"/>
          <ac:spMkLst>
            <pc:docMk/>
            <pc:sldMk cId="1895190596" sldId="259"/>
            <ac:spMk id="2" creationId="{0F6939DA-156E-7BEF-6DFA-5FA09CD63F75}"/>
          </ac:spMkLst>
        </pc:spChg>
        <pc:spChg chg="mod">
          <ac:chgData name="Imogen CrouchHyde (QNC) SSOT ICB" userId="S::imogen.crouchhyde@staffsstoke.icb.nhs.uk::521eb704-86b2-4d4a-a811-0d3bbffc9c85" providerId="AD" clId="Web-{175EA001-FCEA-88BF-425C-FF77FBEA0D75}" dt="2023-11-03T09:14:58.140" v="6" actId="20577"/>
          <ac:spMkLst>
            <pc:docMk/>
            <pc:sldMk cId="1895190596" sldId="259"/>
            <ac:spMk id="3" creationId="{F7A22171-E0EC-CFFB-3E35-C2180F5EC787}"/>
          </ac:spMkLst>
        </pc:spChg>
      </pc:sldChg>
      <pc:sldChg chg="modSp">
        <pc:chgData name="Imogen CrouchHyde (QNC) SSOT ICB" userId="S::imogen.crouchhyde@staffsstoke.icb.nhs.uk::521eb704-86b2-4d4a-a811-0d3bbffc9c85" providerId="AD" clId="Web-{175EA001-FCEA-88BF-425C-FF77FBEA0D75}" dt="2023-11-03T10:30:03.168" v="762" actId="1076"/>
        <pc:sldMkLst>
          <pc:docMk/>
          <pc:sldMk cId="3938175740" sldId="260"/>
        </pc:sldMkLst>
        <pc:picChg chg="mod">
          <ac:chgData name="Imogen CrouchHyde (QNC) SSOT ICB" userId="S::imogen.crouchhyde@staffsstoke.icb.nhs.uk::521eb704-86b2-4d4a-a811-0d3bbffc9c85" providerId="AD" clId="Web-{175EA001-FCEA-88BF-425C-FF77FBEA0D75}" dt="2023-11-03T10:30:03.168" v="762" actId="1076"/>
          <ac:picMkLst>
            <pc:docMk/>
            <pc:sldMk cId="3938175740" sldId="260"/>
            <ac:picMk id="3" creationId="{C9AA9B1F-06CA-C842-0FDE-399C85FDA858}"/>
          </ac:picMkLst>
        </pc:picChg>
      </pc:sldChg>
      <pc:sldChg chg="modSp">
        <pc:chgData name="Imogen CrouchHyde (QNC) SSOT ICB" userId="S::imogen.crouchhyde@staffsstoke.icb.nhs.uk::521eb704-86b2-4d4a-a811-0d3bbffc9c85" providerId="AD" clId="Web-{175EA001-FCEA-88BF-425C-FF77FBEA0D75}" dt="2023-11-03T10:29:36.526" v="756" actId="20577"/>
        <pc:sldMkLst>
          <pc:docMk/>
          <pc:sldMk cId="1563271726" sldId="261"/>
        </pc:sldMkLst>
        <pc:spChg chg="mod">
          <ac:chgData name="Imogen CrouchHyde (QNC) SSOT ICB" userId="S::imogen.crouchhyde@staffsstoke.icb.nhs.uk::521eb704-86b2-4d4a-a811-0d3bbffc9c85" providerId="AD" clId="Web-{175EA001-FCEA-88BF-425C-FF77FBEA0D75}" dt="2023-11-03T10:29:36.526" v="756" actId="20577"/>
          <ac:spMkLst>
            <pc:docMk/>
            <pc:sldMk cId="1563271726" sldId="261"/>
            <ac:spMk id="4" creationId="{4659D5B0-EFD9-B246-90A4-54128ACAF102}"/>
          </ac:spMkLst>
        </pc:spChg>
      </pc:sldChg>
      <pc:sldChg chg="modSp">
        <pc:chgData name="Imogen CrouchHyde (QNC) SSOT ICB" userId="S::imogen.crouchhyde@staffsstoke.icb.nhs.uk::521eb704-86b2-4d4a-a811-0d3bbffc9c85" providerId="AD" clId="Web-{175EA001-FCEA-88BF-425C-FF77FBEA0D75}" dt="2023-11-03T10:31:30.031" v="777" actId="20577"/>
        <pc:sldMkLst>
          <pc:docMk/>
          <pc:sldMk cId="1677452224" sldId="265"/>
        </pc:sldMkLst>
        <pc:spChg chg="mod">
          <ac:chgData name="Imogen CrouchHyde (QNC) SSOT ICB" userId="S::imogen.crouchhyde@staffsstoke.icb.nhs.uk::521eb704-86b2-4d4a-a811-0d3bbffc9c85" providerId="AD" clId="Web-{175EA001-FCEA-88BF-425C-FF77FBEA0D75}" dt="2023-11-03T09:16:12.565" v="33" actId="1076"/>
          <ac:spMkLst>
            <pc:docMk/>
            <pc:sldMk cId="1677452224" sldId="265"/>
            <ac:spMk id="3" creationId="{19240622-DB4A-6C7A-FA02-0BFD25A419EA}"/>
          </ac:spMkLst>
        </pc:spChg>
        <pc:spChg chg="mod">
          <ac:chgData name="Imogen CrouchHyde (QNC) SSOT ICB" userId="S::imogen.crouchhyde@staffsstoke.icb.nhs.uk::521eb704-86b2-4d4a-a811-0d3bbffc9c85" providerId="AD" clId="Web-{175EA001-FCEA-88BF-425C-FF77FBEA0D75}" dt="2023-11-03T10:31:22.452" v="772" actId="20577"/>
          <ac:spMkLst>
            <pc:docMk/>
            <pc:sldMk cId="1677452224" sldId="265"/>
            <ac:spMk id="8" creationId="{FB9AAB30-C544-FD13-B8D9-5F5DABF32DD5}"/>
          </ac:spMkLst>
        </pc:spChg>
        <pc:spChg chg="mod">
          <ac:chgData name="Imogen CrouchHyde (QNC) SSOT ICB" userId="S::imogen.crouchhyde@staffsstoke.icb.nhs.uk::521eb704-86b2-4d4a-a811-0d3bbffc9c85" providerId="AD" clId="Web-{175EA001-FCEA-88BF-425C-FF77FBEA0D75}" dt="2023-11-03T10:31:30.031" v="777" actId="20577"/>
          <ac:spMkLst>
            <pc:docMk/>
            <pc:sldMk cId="1677452224" sldId="265"/>
            <ac:spMk id="9" creationId="{2F2A0B5E-59F3-E2D9-25B2-F71B5B3C4E60}"/>
          </ac:spMkLst>
        </pc:spChg>
      </pc:sldChg>
      <pc:sldChg chg="modSp ord">
        <pc:chgData name="Imogen CrouchHyde (QNC) SSOT ICB" userId="S::imogen.crouchhyde@staffsstoke.icb.nhs.uk::521eb704-86b2-4d4a-a811-0d3bbffc9c85" providerId="AD" clId="Web-{175EA001-FCEA-88BF-425C-FF77FBEA0D75}" dt="2023-11-03T10:46:47.690" v="802" actId="20577"/>
        <pc:sldMkLst>
          <pc:docMk/>
          <pc:sldMk cId="3340934352" sldId="266"/>
        </pc:sldMkLst>
        <pc:spChg chg="mod">
          <ac:chgData name="Imogen CrouchHyde (QNC) SSOT ICB" userId="S::imogen.crouchhyde@staffsstoke.icb.nhs.uk::521eb704-86b2-4d4a-a811-0d3bbffc9c85" providerId="AD" clId="Web-{175EA001-FCEA-88BF-425C-FF77FBEA0D75}" dt="2023-11-03T10:46:47.690" v="802" actId="20577"/>
          <ac:spMkLst>
            <pc:docMk/>
            <pc:sldMk cId="3340934352" sldId="266"/>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46:40.956" v="801" actId="20577"/>
        <pc:sldMkLst>
          <pc:docMk/>
          <pc:sldMk cId="816927612" sldId="267"/>
        </pc:sldMkLst>
        <pc:spChg chg="mod">
          <ac:chgData name="Imogen CrouchHyde (QNC) SSOT ICB" userId="S::imogen.crouchhyde@staffsstoke.icb.nhs.uk::521eb704-86b2-4d4a-a811-0d3bbffc9c85" providerId="AD" clId="Web-{175EA001-FCEA-88BF-425C-FF77FBEA0D75}" dt="2023-11-03T09:18:45.915" v="42" actId="20577"/>
          <ac:spMkLst>
            <pc:docMk/>
            <pc:sldMk cId="816927612" sldId="267"/>
            <ac:spMk id="8" creationId="{FB9AAB30-C544-FD13-B8D9-5F5DABF32DD5}"/>
          </ac:spMkLst>
        </pc:spChg>
        <pc:spChg chg="mod">
          <ac:chgData name="Imogen CrouchHyde (QNC) SSOT ICB" userId="S::imogen.crouchhyde@staffsstoke.icb.nhs.uk::521eb704-86b2-4d4a-a811-0d3bbffc9c85" providerId="AD" clId="Web-{175EA001-FCEA-88BF-425C-FF77FBEA0D75}" dt="2023-11-03T10:46:40.956" v="801" actId="20577"/>
          <ac:spMkLst>
            <pc:docMk/>
            <pc:sldMk cId="816927612" sldId="267"/>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52:41.766" v="862" actId="20577"/>
        <pc:sldMkLst>
          <pc:docMk/>
          <pc:sldMk cId="574604438" sldId="268"/>
        </pc:sldMkLst>
        <pc:spChg chg="mod">
          <ac:chgData name="Imogen CrouchHyde (QNC) SSOT ICB" userId="S::imogen.crouchhyde@staffsstoke.icb.nhs.uk::521eb704-86b2-4d4a-a811-0d3bbffc9c85" providerId="AD" clId="Web-{175EA001-FCEA-88BF-425C-FF77FBEA0D75}" dt="2023-11-03T10:52:41.766" v="862" actId="20577"/>
          <ac:spMkLst>
            <pc:docMk/>
            <pc:sldMk cId="574604438" sldId="268"/>
            <ac:spMk id="11" creationId="{BC45E94E-A7EE-C7D5-DDB4-004E9194E9EF}"/>
          </ac:spMkLst>
        </pc:spChg>
      </pc:sldChg>
      <pc:sldChg chg="modSp">
        <pc:chgData name="Imogen CrouchHyde (QNC) SSOT ICB" userId="S::imogen.crouchhyde@staffsstoke.icb.nhs.uk::521eb704-86b2-4d4a-a811-0d3bbffc9c85" providerId="AD" clId="Web-{175EA001-FCEA-88BF-425C-FF77FBEA0D75}" dt="2023-11-03T10:50:20.683" v="830" actId="20577"/>
        <pc:sldMkLst>
          <pc:docMk/>
          <pc:sldMk cId="232683943" sldId="269"/>
        </pc:sldMkLst>
        <pc:spChg chg="mod">
          <ac:chgData name="Imogen CrouchHyde (QNC) SSOT ICB" userId="S::imogen.crouchhyde@staffsstoke.icb.nhs.uk::521eb704-86b2-4d4a-a811-0d3bbffc9c85" providerId="AD" clId="Web-{175EA001-FCEA-88BF-425C-FF77FBEA0D75}" dt="2023-11-03T10:50:17.808" v="829" actId="20577"/>
          <ac:spMkLst>
            <pc:docMk/>
            <pc:sldMk cId="232683943" sldId="269"/>
            <ac:spMk id="3" creationId="{A5FE1D4A-ECF6-6C35-B196-853BEF2EDDD3}"/>
          </ac:spMkLst>
        </pc:spChg>
        <pc:spChg chg="mod">
          <ac:chgData name="Imogen CrouchHyde (QNC) SSOT ICB" userId="S::imogen.crouchhyde@staffsstoke.icb.nhs.uk::521eb704-86b2-4d4a-a811-0d3bbffc9c85" providerId="AD" clId="Web-{175EA001-FCEA-88BF-425C-FF77FBEA0D75}" dt="2023-11-03T10:50:20.683" v="830" actId="20577"/>
          <ac:spMkLst>
            <pc:docMk/>
            <pc:sldMk cId="232683943" sldId="269"/>
            <ac:spMk id="7" creationId="{B2CC2270-FDE7-48F2-A9B9-CDC435732519}"/>
          </ac:spMkLst>
        </pc:spChg>
      </pc:sldChg>
      <pc:sldChg chg="modSp">
        <pc:chgData name="Imogen CrouchHyde (QNC) SSOT ICB" userId="S::imogen.crouchhyde@staffsstoke.icb.nhs.uk::521eb704-86b2-4d4a-a811-0d3bbffc9c85" providerId="AD" clId="Web-{175EA001-FCEA-88BF-425C-FF77FBEA0D75}" dt="2023-11-03T09:42:09.529" v="340" actId="20577"/>
        <pc:sldMkLst>
          <pc:docMk/>
          <pc:sldMk cId="3696493692" sldId="270"/>
        </pc:sldMkLst>
        <pc:spChg chg="mod">
          <ac:chgData name="Imogen CrouchHyde (QNC) SSOT ICB" userId="S::imogen.crouchhyde@staffsstoke.icb.nhs.uk::521eb704-86b2-4d4a-a811-0d3bbffc9c85" providerId="AD" clId="Web-{175EA001-FCEA-88BF-425C-FF77FBEA0D75}" dt="2023-11-03T09:42:09.529" v="340" actId="20577"/>
          <ac:spMkLst>
            <pc:docMk/>
            <pc:sldMk cId="3696493692" sldId="270"/>
            <ac:spMk id="3" creationId="{BF993BDE-D8EB-0152-2035-CADAD1CBAEFF}"/>
          </ac:spMkLst>
        </pc:spChg>
      </pc:sldChg>
      <pc:sldChg chg="modSp">
        <pc:chgData name="Imogen CrouchHyde (QNC) SSOT ICB" userId="S::imogen.crouchhyde@staffsstoke.icb.nhs.uk::521eb704-86b2-4d4a-a811-0d3bbffc9c85" providerId="AD" clId="Web-{175EA001-FCEA-88BF-425C-FF77FBEA0D75}" dt="2023-11-03T10:47:00.097" v="805" actId="20577"/>
        <pc:sldMkLst>
          <pc:docMk/>
          <pc:sldMk cId="89195156" sldId="275"/>
        </pc:sldMkLst>
        <pc:spChg chg="mod">
          <ac:chgData name="Imogen CrouchHyde (QNC) SSOT ICB" userId="S::imogen.crouchhyde@staffsstoke.icb.nhs.uk::521eb704-86b2-4d4a-a811-0d3bbffc9c85" providerId="AD" clId="Web-{175EA001-FCEA-88BF-425C-FF77FBEA0D75}" dt="2023-11-03T09:17:53.303" v="41"/>
          <ac:spMkLst>
            <pc:docMk/>
            <pc:sldMk cId="89195156" sldId="275"/>
            <ac:spMk id="2" creationId="{6E357305-39D9-B98D-3C46-87E07B9D27E3}"/>
          </ac:spMkLst>
        </pc:spChg>
        <pc:spChg chg="mod">
          <ac:chgData name="Imogen CrouchHyde (QNC) SSOT ICB" userId="S::imogen.crouchhyde@staffsstoke.icb.nhs.uk::521eb704-86b2-4d4a-a811-0d3bbffc9c85" providerId="AD" clId="Web-{175EA001-FCEA-88BF-425C-FF77FBEA0D75}" dt="2023-11-03T09:20:28.700" v="76" actId="20577"/>
          <ac:spMkLst>
            <pc:docMk/>
            <pc:sldMk cId="89195156" sldId="275"/>
            <ac:spMk id="3" creationId="{AECF6923-87C7-5C1A-68DE-760A73317744}"/>
          </ac:spMkLst>
        </pc:spChg>
        <pc:spChg chg="mod">
          <ac:chgData name="Imogen CrouchHyde (QNC) SSOT ICB" userId="S::imogen.crouchhyde@staffsstoke.icb.nhs.uk::521eb704-86b2-4d4a-a811-0d3bbffc9c85" providerId="AD" clId="Web-{175EA001-FCEA-88BF-425C-FF77FBEA0D75}" dt="2023-11-03T10:47:00.097" v="805" actId="20577"/>
          <ac:spMkLst>
            <pc:docMk/>
            <pc:sldMk cId="89195156" sldId="275"/>
            <ac:spMk id="9" creationId="{2F2A0B5E-59F3-E2D9-25B2-F71B5B3C4E60}"/>
          </ac:spMkLst>
        </pc:spChg>
        <pc:spChg chg="mod">
          <ac:chgData name="Imogen CrouchHyde (QNC) SSOT ICB" userId="S::imogen.crouchhyde@staffsstoke.icb.nhs.uk::521eb704-86b2-4d4a-a811-0d3bbffc9c85" providerId="AD" clId="Web-{175EA001-FCEA-88BF-425C-FF77FBEA0D75}" dt="2023-11-03T09:17:53.303" v="41"/>
          <ac:spMkLst>
            <pc:docMk/>
            <pc:sldMk cId="89195156" sldId="275"/>
            <ac:spMk id="10" creationId="{FE17644F-62B8-1058-058A-C45C07E03B14}"/>
          </ac:spMkLst>
        </pc:spChg>
      </pc:sldChg>
      <pc:sldChg chg="modSp">
        <pc:chgData name="Imogen CrouchHyde (QNC) SSOT ICB" userId="S::imogen.crouchhyde@staffsstoke.icb.nhs.uk::521eb704-86b2-4d4a-a811-0d3bbffc9c85" providerId="AD" clId="Web-{175EA001-FCEA-88BF-425C-FF77FBEA0D75}" dt="2023-11-03T10:47:06.613" v="806" actId="20577"/>
        <pc:sldMkLst>
          <pc:docMk/>
          <pc:sldMk cId="2061303742" sldId="276"/>
        </pc:sldMkLst>
        <pc:spChg chg="mod">
          <ac:chgData name="Imogen CrouchHyde (QNC) SSOT ICB" userId="S::imogen.crouchhyde@staffsstoke.icb.nhs.uk::521eb704-86b2-4d4a-a811-0d3bbffc9c85" providerId="AD" clId="Web-{175EA001-FCEA-88BF-425C-FF77FBEA0D75}" dt="2023-11-03T10:47:06.613" v="806" actId="20577"/>
          <ac:spMkLst>
            <pc:docMk/>
            <pc:sldMk cId="2061303742" sldId="276"/>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47:13.566" v="808" actId="20577"/>
        <pc:sldMkLst>
          <pc:docMk/>
          <pc:sldMk cId="1873459698" sldId="277"/>
        </pc:sldMkLst>
        <pc:spChg chg="mod">
          <ac:chgData name="Imogen CrouchHyde (QNC) SSOT ICB" userId="S::imogen.crouchhyde@staffsstoke.icb.nhs.uk::521eb704-86b2-4d4a-a811-0d3bbffc9c85" providerId="AD" clId="Web-{175EA001-FCEA-88BF-425C-FF77FBEA0D75}" dt="2023-11-03T10:47:13.566" v="808" actId="20577"/>
          <ac:spMkLst>
            <pc:docMk/>
            <pc:sldMk cId="1873459698" sldId="277"/>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47:22.801" v="810" actId="20577"/>
        <pc:sldMkLst>
          <pc:docMk/>
          <pc:sldMk cId="203993398" sldId="278"/>
        </pc:sldMkLst>
        <pc:spChg chg="mod">
          <ac:chgData name="Imogen CrouchHyde (QNC) SSOT ICB" userId="S::imogen.crouchhyde@staffsstoke.icb.nhs.uk::521eb704-86b2-4d4a-a811-0d3bbffc9c85" providerId="AD" clId="Web-{175EA001-FCEA-88BF-425C-FF77FBEA0D75}" dt="2023-11-03T10:47:22.801" v="810" actId="20577"/>
          <ac:spMkLst>
            <pc:docMk/>
            <pc:sldMk cId="203993398" sldId="278"/>
            <ac:spMk id="3" creationId="{F33CD4A6-A995-8780-B7D7-52AD594AD371}"/>
          </ac:spMkLst>
        </pc:spChg>
      </pc:sldChg>
      <pc:sldChg chg="modSp">
        <pc:chgData name="Imogen CrouchHyde (QNC) SSOT ICB" userId="S::imogen.crouchhyde@staffsstoke.icb.nhs.uk::521eb704-86b2-4d4a-a811-0d3bbffc9c85" providerId="AD" clId="Web-{175EA001-FCEA-88BF-425C-FF77FBEA0D75}" dt="2023-11-03T10:47:37.130" v="813" actId="14100"/>
        <pc:sldMkLst>
          <pc:docMk/>
          <pc:sldMk cId="1014436629" sldId="280"/>
        </pc:sldMkLst>
        <pc:spChg chg="mod">
          <ac:chgData name="Imogen CrouchHyde (QNC) SSOT ICB" userId="S::imogen.crouchhyde@staffsstoke.icb.nhs.uk::521eb704-86b2-4d4a-a811-0d3bbffc9c85" providerId="AD" clId="Web-{175EA001-FCEA-88BF-425C-FF77FBEA0D75}" dt="2023-11-03T10:47:37.130" v="813" actId="14100"/>
          <ac:spMkLst>
            <pc:docMk/>
            <pc:sldMk cId="1014436629" sldId="280"/>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09:36:11.907" v="258" actId="20577"/>
        <pc:sldMkLst>
          <pc:docMk/>
          <pc:sldMk cId="47794100" sldId="287"/>
        </pc:sldMkLst>
        <pc:spChg chg="mod">
          <ac:chgData name="Imogen CrouchHyde (QNC) SSOT ICB" userId="S::imogen.crouchhyde@staffsstoke.icb.nhs.uk::521eb704-86b2-4d4a-a811-0d3bbffc9c85" providerId="AD" clId="Web-{175EA001-FCEA-88BF-425C-FF77FBEA0D75}" dt="2023-11-03T09:36:11.907" v="258" actId="20577"/>
          <ac:spMkLst>
            <pc:docMk/>
            <pc:sldMk cId="47794100" sldId="287"/>
            <ac:spMk id="3" creationId="{F7A22171-E0EC-CFFB-3E35-C2180F5EC787}"/>
          </ac:spMkLst>
        </pc:spChg>
        <pc:spChg chg="mod">
          <ac:chgData name="Imogen CrouchHyde (QNC) SSOT ICB" userId="S::imogen.crouchhyde@staffsstoke.icb.nhs.uk::521eb704-86b2-4d4a-a811-0d3bbffc9c85" providerId="AD" clId="Web-{175EA001-FCEA-88BF-425C-FF77FBEA0D75}" dt="2023-11-03T09:35:41.390" v="250" actId="1076"/>
          <ac:spMkLst>
            <pc:docMk/>
            <pc:sldMk cId="47794100" sldId="287"/>
            <ac:spMk id="4" creationId="{7E360F1C-0695-337A-6EB8-8A2A073B4D75}"/>
          </ac:spMkLst>
        </pc:spChg>
      </pc:sldChg>
      <pc:sldChg chg="addSp modSp">
        <pc:chgData name="Imogen CrouchHyde (QNC) SSOT ICB" userId="S::imogen.crouchhyde@staffsstoke.icb.nhs.uk::521eb704-86b2-4d4a-a811-0d3bbffc9c85" providerId="AD" clId="Web-{175EA001-FCEA-88BF-425C-FF77FBEA0D75}" dt="2023-11-03T09:39:52.040" v="314" actId="1076"/>
        <pc:sldMkLst>
          <pc:docMk/>
          <pc:sldMk cId="2446534500" sldId="288"/>
        </pc:sldMkLst>
        <pc:spChg chg="mod">
          <ac:chgData name="Imogen CrouchHyde (QNC) SSOT ICB" userId="S::imogen.crouchhyde@staffsstoke.icb.nhs.uk::521eb704-86b2-4d4a-a811-0d3bbffc9c85" providerId="AD" clId="Web-{175EA001-FCEA-88BF-425C-FF77FBEA0D75}" dt="2023-11-03T09:38:25.396" v="303" actId="1076"/>
          <ac:spMkLst>
            <pc:docMk/>
            <pc:sldMk cId="2446534500" sldId="288"/>
            <ac:spMk id="2" creationId="{0F6939DA-156E-7BEF-6DFA-5FA09CD63F75}"/>
          </ac:spMkLst>
        </pc:spChg>
        <pc:spChg chg="mod">
          <ac:chgData name="Imogen CrouchHyde (QNC) SSOT ICB" userId="S::imogen.crouchhyde@staffsstoke.icb.nhs.uk::521eb704-86b2-4d4a-a811-0d3bbffc9c85" providerId="AD" clId="Web-{175EA001-FCEA-88BF-425C-FF77FBEA0D75}" dt="2023-11-03T09:39:37.414" v="311" actId="20577"/>
          <ac:spMkLst>
            <pc:docMk/>
            <pc:sldMk cId="2446534500" sldId="288"/>
            <ac:spMk id="3" creationId="{F7A22171-E0EC-CFFB-3E35-C2180F5EC787}"/>
          </ac:spMkLst>
        </pc:spChg>
        <pc:spChg chg="add mod">
          <ac:chgData name="Imogen CrouchHyde (QNC) SSOT ICB" userId="S::imogen.crouchhyde@staffsstoke.icb.nhs.uk::521eb704-86b2-4d4a-a811-0d3bbffc9c85" providerId="AD" clId="Web-{175EA001-FCEA-88BF-425C-FF77FBEA0D75}" dt="2023-11-03T09:39:52.040" v="314" actId="1076"/>
          <ac:spMkLst>
            <pc:docMk/>
            <pc:sldMk cId="2446534500" sldId="288"/>
            <ac:spMk id="4" creationId="{2E3E7578-3AC3-BAD2-0968-976E1FAFC7D2}"/>
          </ac:spMkLst>
        </pc:spChg>
      </pc:sldChg>
      <pc:sldChg chg="modSp">
        <pc:chgData name="Imogen CrouchHyde (QNC) SSOT ICB" userId="S::imogen.crouchhyde@staffsstoke.icb.nhs.uk::521eb704-86b2-4d4a-a811-0d3bbffc9c85" providerId="AD" clId="Web-{175EA001-FCEA-88BF-425C-FF77FBEA0D75}" dt="2023-11-03T09:49:24.780" v="428" actId="20577"/>
        <pc:sldMkLst>
          <pc:docMk/>
          <pc:sldMk cId="530759900" sldId="289"/>
        </pc:sldMkLst>
        <pc:spChg chg="mod">
          <ac:chgData name="Imogen CrouchHyde (QNC) SSOT ICB" userId="S::imogen.crouchhyde@staffsstoke.icb.nhs.uk::521eb704-86b2-4d4a-a811-0d3bbffc9c85" providerId="AD" clId="Web-{175EA001-FCEA-88BF-425C-FF77FBEA0D75}" dt="2023-11-03T09:45:50.631" v="370" actId="1076"/>
          <ac:spMkLst>
            <pc:docMk/>
            <pc:sldMk cId="530759900" sldId="289"/>
            <ac:spMk id="2" creationId="{0F6939DA-156E-7BEF-6DFA-5FA09CD63F75}"/>
          </ac:spMkLst>
        </pc:spChg>
        <pc:spChg chg="mod">
          <ac:chgData name="Imogen CrouchHyde (QNC) SSOT ICB" userId="S::imogen.crouchhyde@staffsstoke.icb.nhs.uk::521eb704-86b2-4d4a-a811-0d3bbffc9c85" providerId="AD" clId="Web-{175EA001-FCEA-88BF-425C-FF77FBEA0D75}" dt="2023-11-03T09:49:24.780" v="428" actId="20577"/>
          <ac:spMkLst>
            <pc:docMk/>
            <pc:sldMk cId="530759900" sldId="289"/>
            <ac:spMk id="3" creationId="{F7A22171-E0EC-CFFB-3E35-C2180F5EC787}"/>
          </ac:spMkLst>
        </pc:spChg>
      </pc:sldChg>
      <pc:sldChg chg="modSp">
        <pc:chgData name="Imogen CrouchHyde (QNC) SSOT ICB" userId="S::imogen.crouchhyde@staffsstoke.icb.nhs.uk::521eb704-86b2-4d4a-a811-0d3bbffc9c85" providerId="AD" clId="Web-{175EA001-FCEA-88BF-425C-FF77FBEA0D75}" dt="2023-11-03T09:51:29.378" v="465" actId="20577"/>
        <pc:sldMkLst>
          <pc:docMk/>
          <pc:sldMk cId="2916350798" sldId="290"/>
        </pc:sldMkLst>
        <pc:spChg chg="mod">
          <ac:chgData name="Imogen CrouchHyde (QNC) SSOT ICB" userId="S::imogen.crouchhyde@staffsstoke.icb.nhs.uk::521eb704-86b2-4d4a-a811-0d3bbffc9c85" providerId="AD" clId="Web-{175EA001-FCEA-88BF-425C-FF77FBEA0D75}" dt="2023-11-03T09:51:29.378" v="465" actId="20577"/>
          <ac:spMkLst>
            <pc:docMk/>
            <pc:sldMk cId="2916350798" sldId="290"/>
            <ac:spMk id="3" creationId="{F7A22171-E0EC-CFFB-3E35-C2180F5EC787}"/>
          </ac:spMkLst>
        </pc:spChg>
      </pc:sldChg>
      <pc:sldChg chg="modSp">
        <pc:chgData name="Imogen CrouchHyde (QNC) SSOT ICB" userId="S::imogen.crouchhyde@staffsstoke.icb.nhs.uk::521eb704-86b2-4d4a-a811-0d3bbffc9c85" providerId="AD" clId="Web-{175EA001-FCEA-88BF-425C-FF77FBEA0D75}" dt="2023-11-03T10:26:42.629" v="694" actId="20577"/>
        <pc:sldMkLst>
          <pc:docMk/>
          <pc:sldMk cId="1570712795" sldId="291"/>
        </pc:sldMkLst>
        <pc:spChg chg="mod">
          <ac:chgData name="Imogen CrouchHyde (QNC) SSOT ICB" userId="S::imogen.crouchhyde@staffsstoke.icb.nhs.uk::521eb704-86b2-4d4a-a811-0d3bbffc9c85" providerId="AD" clId="Web-{175EA001-FCEA-88BF-425C-FF77FBEA0D75}" dt="2023-11-03T10:26:42.629" v="694" actId="20577"/>
          <ac:spMkLst>
            <pc:docMk/>
            <pc:sldMk cId="1570712795" sldId="291"/>
            <ac:spMk id="5" creationId="{9A5F47D7-18B5-DCE7-E635-540F92819EFF}"/>
          </ac:spMkLst>
        </pc:spChg>
      </pc:sldChg>
      <pc:sldChg chg="addSp delSp modSp">
        <pc:chgData name="Imogen CrouchHyde (QNC) SSOT ICB" userId="S::imogen.crouchhyde@staffsstoke.icb.nhs.uk::521eb704-86b2-4d4a-a811-0d3bbffc9c85" providerId="AD" clId="Web-{175EA001-FCEA-88BF-425C-FF77FBEA0D75}" dt="2023-11-03T10:04:28.142" v="542" actId="20577"/>
        <pc:sldMkLst>
          <pc:docMk/>
          <pc:sldMk cId="1293717244" sldId="296"/>
        </pc:sldMkLst>
        <pc:spChg chg="add mod">
          <ac:chgData name="Imogen CrouchHyde (QNC) SSOT ICB" userId="S::imogen.crouchhyde@staffsstoke.icb.nhs.uk::521eb704-86b2-4d4a-a811-0d3bbffc9c85" providerId="AD" clId="Web-{175EA001-FCEA-88BF-425C-FF77FBEA0D75}" dt="2023-11-03T10:04:28.142" v="542" actId="20577"/>
          <ac:spMkLst>
            <pc:docMk/>
            <pc:sldMk cId="1293717244" sldId="296"/>
            <ac:spMk id="3" creationId="{63128900-C47D-7D94-0007-8BEB00C7CA31}"/>
          </ac:spMkLst>
        </pc:spChg>
        <pc:spChg chg="del mod">
          <ac:chgData name="Imogen CrouchHyde (QNC) SSOT ICB" userId="S::imogen.crouchhyde@staffsstoke.icb.nhs.uk::521eb704-86b2-4d4a-a811-0d3bbffc9c85" providerId="AD" clId="Web-{175EA001-FCEA-88BF-425C-FF77FBEA0D75}" dt="2023-11-03T09:58:37.426" v="516"/>
          <ac:spMkLst>
            <pc:docMk/>
            <pc:sldMk cId="1293717244" sldId="296"/>
            <ac:spMk id="7" creationId="{B94BAA50-D3B6-63CF-D99C-B055573BE22F}"/>
          </ac:spMkLst>
        </pc:spChg>
      </pc:sldChg>
      <pc:sldChg chg="modSp">
        <pc:chgData name="Imogen CrouchHyde (QNC) SSOT ICB" userId="S::imogen.crouchhyde@staffsstoke.icb.nhs.uk::521eb704-86b2-4d4a-a811-0d3bbffc9c85" providerId="AD" clId="Web-{175EA001-FCEA-88BF-425C-FF77FBEA0D75}" dt="2023-11-03T10:08:12.463" v="588" actId="20577"/>
        <pc:sldMkLst>
          <pc:docMk/>
          <pc:sldMk cId="3134568208" sldId="298"/>
        </pc:sldMkLst>
        <pc:spChg chg="mod">
          <ac:chgData name="Imogen CrouchHyde (QNC) SSOT ICB" userId="S::imogen.crouchhyde@staffsstoke.icb.nhs.uk::521eb704-86b2-4d4a-a811-0d3bbffc9c85" providerId="AD" clId="Web-{175EA001-FCEA-88BF-425C-FF77FBEA0D75}" dt="2023-11-03T10:08:12.463" v="588" actId="20577"/>
          <ac:spMkLst>
            <pc:docMk/>
            <pc:sldMk cId="3134568208" sldId="298"/>
            <ac:spMk id="4" creationId="{0A3C8B1E-6D91-0858-F0E2-3AC313580B2C}"/>
          </ac:spMkLst>
        </pc:spChg>
        <pc:spChg chg="mod">
          <ac:chgData name="Imogen CrouchHyde (QNC) SSOT ICB" userId="S::imogen.crouchhyde@staffsstoke.icb.nhs.uk::521eb704-86b2-4d4a-a811-0d3bbffc9c85" providerId="AD" clId="Web-{175EA001-FCEA-88BF-425C-FF77FBEA0D75}" dt="2023-11-03T10:06:39.178" v="572" actId="20577"/>
          <ac:spMkLst>
            <pc:docMk/>
            <pc:sldMk cId="3134568208" sldId="298"/>
            <ac:spMk id="5" creationId="{6F776173-DD41-E93D-9685-B97650FCC048}"/>
          </ac:spMkLst>
        </pc:spChg>
      </pc:sldChg>
      <pc:sldChg chg="modSp">
        <pc:chgData name="Imogen CrouchHyde (QNC) SSOT ICB" userId="S::imogen.crouchhyde@staffsstoke.icb.nhs.uk::521eb704-86b2-4d4a-a811-0d3bbffc9c85" providerId="AD" clId="Web-{175EA001-FCEA-88BF-425C-FF77FBEA0D75}" dt="2023-11-03T10:15:09.713" v="632" actId="20577"/>
        <pc:sldMkLst>
          <pc:docMk/>
          <pc:sldMk cId="3910257601" sldId="299"/>
        </pc:sldMkLst>
        <pc:spChg chg="mod">
          <ac:chgData name="Imogen CrouchHyde (QNC) SSOT ICB" userId="S::imogen.crouchhyde@staffsstoke.icb.nhs.uk::521eb704-86b2-4d4a-a811-0d3bbffc9c85" providerId="AD" clId="Web-{175EA001-FCEA-88BF-425C-FF77FBEA0D75}" dt="2023-11-03T10:14:46.337" v="625" actId="14100"/>
          <ac:spMkLst>
            <pc:docMk/>
            <pc:sldMk cId="3910257601" sldId="299"/>
            <ac:spMk id="2" creationId="{82A5061C-5C4D-D18B-2C3E-8AE39BD0A435}"/>
          </ac:spMkLst>
        </pc:spChg>
        <pc:spChg chg="mod">
          <ac:chgData name="Imogen CrouchHyde (QNC) SSOT ICB" userId="S::imogen.crouchhyde@staffsstoke.icb.nhs.uk::521eb704-86b2-4d4a-a811-0d3bbffc9c85" providerId="AD" clId="Web-{175EA001-FCEA-88BF-425C-FF77FBEA0D75}" dt="2023-11-03T10:15:09.713" v="632" actId="20577"/>
          <ac:spMkLst>
            <pc:docMk/>
            <pc:sldMk cId="3910257601" sldId="299"/>
            <ac:spMk id="3" creationId="{8F67C483-AC92-18AD-DC63-8B438BBFAA4D}"/>
          </ac:spMkLst>
        </pc:spChg>
      </pc:sldChg>
      <pc:sldChg chg="modSp">
        <pc:chgData name="Imogen CrouchHyde (QNC) SSOT ICB" userId="S::imogen.crouchhyde@staffsstoke.icb.nhs.uk::521eb704-86b2-4d4a-a811-0d3bbffc9c85" providerId="AD" clId="Web-{175EA001-FCEA-88BF-425C-FF77FBEA0D75}" dt="2023-11-03T10:11:24.923" v="624" actId="20577"/>
        <pc:sldMkLst>
          <pc:docMk/>
          <pc:sldMk cId="4001208305" sldId="300"/>
        </pc:sldMkLst>
        <pc:spChg chg="mod">
          <ac:chgData name="Imogen CrouchHyde (QNC) SSOT ICB" userId="S::imogen.crouchhyde@staffsstoke.icb.nhs.uk::521eb704-86b2-4d4a-a811-0d3bbffc9c85" providerId="AD" clId="Web-{175EA001-FCEA-88BF-425C-FF77FBEA0D75}" dt="2023-11-03T10:11:24.923" v="624" actId="20577"/>
          <ac:spMkLst>
            <pc:docMk/>
            <pc:sldMk cId="4001208305" sldId="300"/>
            <ac:spMk id="2" creationId="{27AD41A2-9E0B-2740-CC11-BB6C0B16BEA2}"/>
          </ac:spMkLst>
        </pc:spChg>
        <pc:spChg chg="mod">
          <ac:chgData name="Imogen CrouchHyde (QNC) SSOT ICB" userId="S::imogen.crouchhyde@staffsstoke.icb.nhs.uk::521eb704-86b2-4d4a-a811-0d3bbffc9c85" providerId="AD" clId="Web-{175EA001-FCEA-88BF-425C-FF77FBEA0D75}" dt="2023-11-03T10:11:05.969" v="623" actId="20577"/>
          <ac:spMkLst>
            <pc:docMk/>
            <pc:sldMk cId="4001208305" sldId="300"/>
            <ac:spMk id="3" creationId="{19FA54F1-A300-D59F-727F-D69E8CCAF04C}"/>
          </ac:spMkLst>
        </pc:spChg>
      </pc:sldChg>
      <pc:sldChg chg="modSp">
        <pc:chgData name="Imogen CrouchHyde (QNC) SSOT ICB" userId="S::imogen.crouchhyde@staffsstoke.icb.nhs.uk::521eb704-86b2-4d4a-a811-0d3bbffc9c85" providerId="AD" clId="Web-{175EA001-FCEA-88BF-425C-FF77FBEA0D75}" dt="2023-11-03T10:23:08.137" v="686" actId="20577"/>
        <pc:sldMkLst>
          <pc:docMk/>
          <pc:sldMk cId="421979679" sldId="301"/>
        </pc:sldMkLst>
        <pc:spChg chg="mod">
          <ac:chgData name="Imogen CrouchHyde (QNC) SSOT ICB" userId="S::imogen.crouchhyde@staffsstoke.icb.nhs.uk::521eb704-86b2-4d4a-a811-0d3bbffc9c85" providerId="AD" clId="Web-{175EA001-FCEA-88BF-425C-FF77FBEA0D75}" dt="2023-11-03T10:23:08.137" v="686" actId="20577"/>
          <ac:spMkLst>
            <pc:docMk/>
            <pc:sldMk cId="421979679" sldId="301"/>
            <ac:spMk id="3" creationId="{25131908-D9EB-541A-5791-80C8C28F70C2}"/>
          </ac:spMkLst>
        </pc:spChg>
      </pc:sldChg>
      <pc:sldChg chg="addSp delSp modSp">
        <pc:chgData name="Imogen CrouchHyde (QNC) SSOT ICB" userId="S::imogen.crouchhyde@staffsstoke.icb.nhs.uk::521eb704-86b2-4d4a-a811-0d3bbffc9c85" providerId="AD" clId="Web-{175EA001-FCEA-88BF-425C-FF77FBEA0D75}" dt="2023-11-03T10:51:46.311" v="846" actId="20577"/>
        <pc:sldMkLst>
          <pc:docMk/>
          <pc:sldMk cId="268060413" sldId="303"/>
        </pc:sldMkLst>
        <pc:spChg chg="add del mod">
          <ac:chgData name="Imogen CrouchHyde (QNC) SSOT ICB" userId="S::imogen.crouchhyde@staffsstoke.icb.nhs.uk::521eb704-86b2-4d4a-a811-0d3bbffc9c85" providerId="AD" clId="Web-{175EA001-FCEA-88BF-425C-FF77FBEA0D75}" dt="2023-11-03T09:39:06.819" v="309"/>
          <ac:spMkLst>
            <pc:docMk/>
            <pc:sldMk cId="268060413" sldId="303"/>
            <ac:spMk id="6" creationId="{ACE8C6E4-5366-8DDB-546B-07D33495FABA}"/>
          </ac:spMkLst>
        </pc:spChg>
        <pc:spChg chg="add mod">
          <ac:chgData name="Imogen CrouchHyde (QNC) SSOT ICB" userId="S::imogen.crouchhyde@staffsstoke.icb.nhs.uk::521eb704-86b2-4d4a-a811-0d3bbffc9c85" providerId="AD" clId="Web-{175EA001-FCEA-88BF-425C-FF77FBEA0D75}" dt="2023-11-03T10:51:46.311" v="846" actId="20577"/>
          <ac:spMkLst>
            <pc:docMk/>
            <pc:sldMk cId="268060413" sldId="303"/>
            <ac:spMk id="7" creationId="{0B26B615-8592-5BC9-035E-B861630FC591}"/>
          </ac:spMkLst>
        </pc:spChg>
        <pc:spChg chg="del mod">
          <ac:chgData name="Imogen CrouchHyde (QNC) SSOT ICB" userId="S::imogen.crouchhyde@staffsstoke.icb.nhs.uk::521eb704-86b2-4d4a-a811-0d3bbffc9c85" providerId="AD" clId="Web-{175EA001-FCEA-88BF-425C-FF77FBEA0D75}" dt="2023-11-03T09:39:03.351" v="306"/>
          <ac:spMkLst>
            <pc:docMk/>
            <pc:sldMk cId="268060413" sldId="303"/>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09:41:58.388" v="337" actId="20577"/>
        <pc:sldMkLst>
          <pc:docMk/>
          <pc:sldMk cId="3659614836" sldId="304"/>
        </pc:sldMkLst>
        <pc:spChg chg="mod">
          <ac:chgData name="Imogen CrouchHyde (QNC) SSOT ICB" userId="S::imogen.crouchhyde@staffsstoke.icb.nhs.uk::521eb704-86b2-4d4a-a811-0d3bbffc9c85" providerId="AD" clId="Web-{175EA001-FCEA-88BF-425C-FF77FBEA0D75}" dt="2023-11-03T09:41:58.388" v="337" actId="20577"/>
          <ac:spMkLst>
            <pc:docMk/>
            <pc:sldMk cId="3659614836" sldId="304"/>
            <ac:spMk id="8" creationId="{FB9AAB30-C544-FD13-B8D9-5F5DABF32DD5}"/>
          </ac:spMkLst>
        </pc:spChg>
        <pc:spChg chg="mod">
          <ac:chgData name="Imogen CrouchHyde (QNC) SSOT ICB" userId="S::imogen.crouchhyde@staffsstoke.icb.nhs.uk::521eb704-86b2-4d4a-a811-0d3bbffc9c85" providerId="AD" clId="Web-{175EA001-FCEA-88BF-425C-FF77FBEA0D75}" dt="2023-11-03T09:40:54.089" v="323" actId="20577"/>
          <ac:spMkLst>
            <pc:docMk/>
            <pc:sldMk cId="3659614836" sldId="304"/>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52:29.532" v="861" actId="20577"/>
        <pc:sldMkLst>
          <pc:docMk/>
          <pc:sldMk cId="2683653387" sldId="305"/>
        </pc:sldMkLst>
        <pc:spChg chg="mod">
          <ac:chgData name="Imogen CrouchHyde (QNC) SSOT ICB" userId="S::imogen.crouchhyde@staffsstoke.icb.nhs.uk::521eb704-86b2-4d4a-a811-0d3bbffc9c85" providerId="AD" clId="Web-{175EA001-FCEA-88BF-425C-FF77FBEA0D75}" dt="2023-11-03T10:52:29.532" v="861" actId="20577"/>
          <ac:spMkLst>
            <pc:docMk/>
            <pc:sldMk cId="2683653387" sldId="305"/>
            <ac:spMk id="9" creationId="{2F2A0B5E-59F3-E2D9-25B2-F71B5B3C4E60}"/>
          </ac:spMkLst>
        </pc:spChg>
      </pc:sldChg>
      <pc:sldChg chg="addSp delSp modSp">
        <pc:chgData name="Imogen CrouchHyde (QNC) SSOT ICB" userId="S::imogen.crouchhyde@staffsstoke.icb.nhs.uk::521eb704-86b2-4d4a-a811-0d3bbffc9c85" providerId="AD" clId="Web-{175EA001-FCEA-88BF-425C-FF77FBEA0D75}" dt="2023-11-03T09:44:43.707" v="365" actId="1076"/>
        <pc:sldMkLst>
          <pc:docMk/>
          <pc:sldMk cId="4020387511" sldId="307"/>
        </pc:sldMkLst>
        <pc:spChg chg="add del mod">
          <ac:chgData name="Imogen CrouchHyde (QNC) SSOT ICB" userId="S::imogen.crouchhyde@staffsstoke.icb.nhs.uk::521eb704-86b2-4d4a-a811-0d3bbffc9c85" providerId="AD" clId="Web-{175EA001-FCEA-88BF-425C-FF77FBEA0D75}" dt="2023-11-03T09:44:31.582" v="363"/>
          <ac:spMkLst>
            <pc:docMk/>
            <pc:sldMk cId="4020387511" sldId="307"/>
            <ac:spMk id="6" creationId="{7668DD64-F57A-C66E-64FE-B87ECE237E87}"/>
          </ac:spMkLst>
        </pc:spChg>
        <pc:spChg chg="del mod">
          <ac:chgData name="Imogen CrouchHyde (QNC) SSOT ICB" userId="S::imogen.crouchhyde@staffsstoke.icb.nhs.uk::521eb704-86b2-4d4a-a811-0d3bbffc9c85" providerId="AD" clId="Web-{175EA001-FCEA-88BF-425C-FF77FBEA0D75}" dt="2023-11-03T09:44:28.050" v="361"/>
          <ac:spMkLst>
            <pc:docMk/>
            <pc:sldMk cId="4020387511" sldId="307"/>
            <ac:spMk id="9" creationId="{2F2A0B5E-59F3-E2D9-25B2-F71B5B3C4E60}"/>
          </ac:spMkLst>
        </pc:spChg>
        <pc:spChg chg="add mod">
          <ac:chgData name="Imogen CrouchHyde (QNC) SSOT ICB" userId="S::imogen.crouchhyde@staffsstoke.icb.nhs.uk::521eb704-86b2-4d4a-a811-0d3bbffc9c85" providerId="AD" clId="Web-{175EA001-FCEA-88BF-425C-FF77FBEA0D75}" dt="2023-11-03T09:44:43.707" v="365" actId="1076"/>
          <ac:spMkLst>
            <pc:docMk/>
            <pc:sldMk cId="4020387511" sldId="307"/>
            <ac:spMk id="10" creationId="{0E41D502-6748-FECF-4AEE-3EBF7EBF66FB}"/>
          </ac:spMkLst>
        </pc:spChg>
      </pc:sldChg>
      <pc:sldChg chg="modSp">
        <pc:chgData name="Imogen CrouchHyde (QNC) SSOT ICB" userId="S::imogen.crouchhyde@staffsstoke.icb.nhs.uk::521eb704-86b2-4d4a-a811-0d3bbffc9c85" providerId="AD" clId="Web-{175EA001-FCEA-88BF-425C-FF77FBEA0D75}" dt="2023-11-03T09:45:06.489" v="369" actId="20577"/>
        <pc:sldMkLst>
          <pc:docMk/>
          <pc:sldMk cId="2914612097" sldId="309"/>
        </pc:sldMkLst>
        <pc:spChg chg="mod">
          <ac:chgData name="Imogen CrouchHyde (QNC) SSOT ICB" userId="S::imogen.crouchhyde@staffsstoke.icb.nhs.uk::521eb704-86b2-4d4a-a811-0d3bbffc9c85" providerId="AD" clId="Web-{175EA001-FCEA-88BF-425C-FF77FBEA0D75}" dt="2023-11-03T09:45:06.489" v="369" actId="20577"/>
          <ac:spMkLst>
            <pc:docMk/>
            <pc:sldMk cId="2914612097" sldId="309"/>
            <ac:spMk id="2" creationId="{EAA9BFEF-C059-2FDD-0EEC-0E1BEFB244EE}"/>
          </ac:spMkLst>
        </pc:spChg>
        <pc:picChg chg="mod">
          <ac:chgData name="Imogen CrouchHyde (QNC) SSOT ICB" userId="S::imogen.crouchhyde@staffsstoke.icb.nhs.uk::521eb704-86b2-4d4a-a811-0d3bbffc9c85" providerId="AD" clId="Web-{175EA001-FCEA-88BF-425C-FF77FBEA0D75}" dt="2023-11-03T09:45:00.411" v="367" actId="1076"/>
          <ac:picMkLst>
            <pc:docMk/>
            <pc:sldMk cId="2914612097" sldId="309"/>
            <ac:picMk id="6" creationId="{03FD77B3-6380-E255-A74E-96FEAFD45F5B}"/>
          </ac:picMkLst>
        </pc:picChg>
      </pc:sldChg>
      <pc:sldChg chg="modSp">
        <pc:chgData name="Imogen CrouchHyde (QNC) SSOT ICB" userId="S::imogen.crouchhyde@staffsstoke.icb.nhs.uk::521eb704-86b2-4d4a-a811-0d3bbffc9c85" providerId="AD" clId="Web-{175EA001-FCEA-88BF-425C-FF77FBEA0D75}" dt="2023-11-03T10:47:53.271" v="815" actId="20577"/>
        <pc:sldMkLst>
          <pc:docMk/>
          <pc:sldMk cId="844074476" sldId="310"/>
        </pc:sldMkLst>
        <pc:spChg chg="mod">
          <ac:chgData name="Imogen CrouchHyde (QNC) SSOT ICB" userId="S::imogen.crouchhyde@staffsstoke.icb.nhs.uk::521eb704-86b2-4d4a-a811-0d3bbffc9c85" providerId="AD" clId="Web-{175EA001-FCEA-88BF-425C-FF77FBEA0D75}" dt="2023-11-03T10:47:53.271" v="815" actId="20577"/>
          <ac:spMkLst>
            <pc:docMk/>
            <pc:sldMk cId="844074476" sldId="310"/>
            <ac:spMk id="3" creationId="{F3C377AB-ED21-4AA7-81C5-FF6130470E07}"/>
          </ac:spMkLst>
        </pc:spChg>
        <pc:spChg chg="mod">
          <ac:chgData name="Imogen CrouchHyde (QNC) SSOT ICB" userId="S::imogen.crouchhyde@staffsstoke.icb.nhs.uk::521eb704-86b2-4d4a-a811-0d3bbffc9c85" providerId="AD" clId="Web-{175EA001-FCEA-88BF-425C-FF77FBEA0D75}" dt="2023-11-03T10:47:48.208" v="814" actId="20577"/>
          <ac:spMkLst>
            <pc:docMk/>
            <pc:sldMk cId="844074476" sldId="310"/>
            <ac:spMk id="6" creationId="{6BA2B079-3CDA-4DCD-B69C-B1A3912F870A}"/>
          </ac:spMkLst>
        </pc:spChg>
      </pc:sldChg>
      <pc:sldChg chg="modNotes">
        <pc:chgData name="Imogen CrouchHyde (QNC) SSOT ICB" userId="S::imogen.crouchhyde@staffsstoke.icb.nhs.uk::521eb704-86b2-4d4a-a811-0d3bbffc9c85" providerId="AD" clId="Web-{175EA001-FCEA-88BF-425C-FF77FBEA0D75}" dt="2023-11-03T09:17:53.303" v="41"/>
        <pc:sldMkLst>
          <pc:docMk/>
          <pc:sldMk cId="3158298361" sldId="383"/>
        </pc:sldMkLst>
      </pc:sldChg>
      <pc:sldChg chg="modSp">
        <pc:chgData name="Imogen CrouchHyde (QNC) SSOT ICB" userId="S::imogen.crouchhyde@staffsstoke.icb.nhs.uk::521eb704-86b2-4d4a-a811-0d3bbffc9c85" providerId="AD" clId="Web-{175EA001-FCEA-88BF-425C-FF77FBEA0D75}" dt="2023-11-03T10:48:00.521" v="817" actId="20577"/>
        <pc:sldMkLst>
          <pc:docMk/>
          <pc:sldMk cId="959734718" sldId="389"/>
        </pc:sldMkLst>
        <pc:spChg chg="mod">
          <ac:chgData name="Imogen CrouchHyde (QNC) SSOT ICB" userId="S::imogen.crouchhyde@staffsstoke.icb.nhs.uk::521eb704-86b2-4d4a-a811-0d3bbffc9c85" providerId="AD" clId="Web-{175EA001-FCEA-88BF-425C-FF77FBEA0D75}" dt="2023-11-03T10:48:00.521" v="817" actId="20577"/>
          <ac:spMkLst>
            <pc:docMk/>
            <pc:sldMk cId="959734718" sldId="389"/>
            <ac:spMk id="4" creationId="{64D3B3C9-529C-4072-B5E2-E9C76D608D83}"/>
          </ac:spMkLst>
        </pc:spChg>
      </pc:sldChg>
      <pc:sldChg chg="modSp">
        <pc:chgData name="Imogen CrouchHyde (QNC) SSOT ICB" userId="S::imogen.crouchhyde@staffsstoke.icb.nhs.uk::521eb704-86b2-4d4a-a811-0d3bbffc9c85" providerId="AD" clId="Web-{175EA001-FCEA-88BF-425C-FF77FBEA0D75}" dt="2023-11-03T10:50:56.106" v="842" actId="20577"/>
        <pc:sldMkLst>
          <pc:docMk/>
          <pc:sldMk cId="2500999936" sldId="394"/>
        </pc:sldMkLst>
        <pc:spChg chg="mod">
          <ac:chgData name="Imogen CrouchHyde (QNC) SSOT ICB" userId="S::imogen.crouchhyde@staffsstoke.icb.nhs.uk::521eb704-86b2-4d4a-a811-0d3bbffc9c85" providerId="AD" clId="Web-{175EA001-FCEA-88BF-425C-FF77FBEA0D75}" dt="2023-11-03T10:50:56.106" v="842" actId="20577"/>
          <ac:spMkLst>
            <pc:docMk/>
            <pc:sldMk cId="2500999936" sldId="394"/>
            <ac:spMk id="3" creationId="{316E4B91-B60E-4BAA-A7CD-2FBDC62C1138}"/>
          </ac:spMkLst>
        </pc:spChg>
      </pc:sldChg>
      <pc:sldChg chg="modSp">
        <pc:chgData name="Imogen CrouchHyde (QNC) SSOT ICB" userId="S::imogen.crouchhyde@staffsstoke.icb.nhs.uk::521eb704-86b2-4d4a-a811-0d3bbffc9c85" providerId="AD" clId="Web-{175EA001-FCEA-88BF-425C-FF77FBEA0D75}" dt="2023-11-03T09:34:54.388" v="234" actId="1076"/>
        <pc:sldMkLst>
          <pc:docMk/>
          <pc:sldMk cId="1141044611" sldId="395"/>
        </pc:sldMkLst>
        <pc:spChg chg="mod">
          <ac:chgData name="Imogen CrouchHyde (QNC) SSOT ICB" userId="S::imogen.crouchhyde@staffsstoke.icb.nhs.uk::521eb704-86b2-4d4a-a811-0d3bbffc9c85" providerId="AD" clId="Web-{175EA001-FCEA-88BF-425C-FF77FBEA0D75}" dt="2023-11-03T09:34:48.935" v="233" actId="1076"/>
          <ac:spMkLst>
            <pc:docMk/>
            <pc:sldMk cId="1141044611" sldId="395"/>
            <ac:spMk id="6" creationId="{13541979-75A7-427B-AFBC-C06E1475C180}"/>
          </ac:spMkLst>
        </pc:spChg>
        <pc:spChg chg="mod">
          <ac:chgData name="Imogen CrouchHyde (QNC) SSOT ICB" userId="S::imogen.crouchhyde@staffsstoke.icb.nhs.uk::521eb704-86b2-4d4a-a811-0d3bbffc9c85" providerId="AD" clId="Web-{175EA001-FCEA-88BF-425C-FF77FBEA0D75}" dt="2023-11-03T09:34:54.388" v="234" actId="1076"/>
          <ac:spMkLst>
            <pc:docMk/>
            <pc:sldMk cId="1141044611" sldId="395"/>
            <ac:spMk id="7" creationId="{6BB7BEDA-BCFA-418E-B5A7-8BC26F0869A8}"/>
          </ac:spMkLst>
        </pc:spChg>
      </pc:sldChg>
      <pc:sldChg chg="addSp delSp modSp">
        <pc:chgData name="Imogen CrouchHyde (QNC) SSOT ICB" userId="S::imogen.crouchhyde@staffsstoke.icb.nhs.uk::521eb704-86b2-4d4a-a811-0d3bbffc9c85" providerId="AD" clId="Web-{175EA001-FCEA-88BF-425C-FF77FBEA0D75}" dt="2023-11-03T09:35:06.123" v="239" actId="20577"/>
        <pc:sldMkLst>
          <pc:docMk/>
          <pc:sldMk cId="2048363518" sldId="396"/>
        </pc:sldMkLst>
        <pc:spChg chg="mod">
          <ac:chgData name="Imogen CrouchHyde (QNC) SSOT ICB" userId="S::imogen.crouchhyde@staffsstoke.icb.nhs.uk::521eb704-86b2-4d4a-a811-0d3bbffc9c85" providerId="AD" clId="Web-{175EA001-FCEA-88BF-425C-FF77FBEA0D75}" dt="2023-11-03T09:28:48.359" v="138" actId="20577"/>
          <ac:spMkLst>
            <pc:docMk/>
            <pc:sldMk cId="2048363518" sldId="396"/>
            <ac:spMk id="2" creationId="{1C603660-8588-4138-A03C-7004FE5DB009}"/>
          </ac:spMkLst>
        </pc:spChg>
        <pc:spChg chg="mod">
          <ac:chgData name="Imogen CrouchHyde (QNC) SSOT ICB" userId="S::imogen.crouchhyde@staffsstoke.icb.nhs.uk::521eb704-86b2-4d4a-a811-0d3bbffc9c85" providerId="AD" clId="Web-{175EA001-FCEA-88BF-425C-FF77FBEA0D75}" dt="2023-11-03T09:35:01.763" v="236" actId="20577"/>
          <ac:spMkLst>
            <pc:docMk/>
            <pc:sldMk cId="2048363518" sldId="396"/>
            <ac:spMk id="3" creationId="{A2A3C885-2F37-4916-A627-BD9FB56E7AE3}"/>
          </ac:spMkLst>
        </pc:spChg>
        <pc:spChg chg="del mod">
          <ac:chgData name="Imogen CrouchHyde (QNC) SSOT ICB" userId="S::imogen.crouchhyde@staffsstoke.icb.nhs.uk::521eb704-86b2-4d4a-a811-0d3bbffc9c85" providerId="AD" clId="Web-{175EA001-FCEA-88BF-425C-FF77FBEA0D75}" dt="2023-11-03T09:32:18.132" v="202"/>
          <ac:spMkLst>
            <pc:docMk/>
            <pc:sldMk cId="2048363518" sldId="396"/>
            <ac:spMk id="4" creationId="{4D5002C6-6A2E-4A0C-9EEA-38C99900277A}"/>
          </ac:spMkLst>
        </pc:spChg>
        <pc:spChg chg="add mod">
          <ac:chgData name="Imogen CrouchHyde (QNC) SSOT ICB" userId="S::imogen.crouchhyde@staffsstoke.icb.nhs.uk::521eb704-86b2-4d4a-a811-0d3bbffc9c85" providerId="AD" clId="Web-{175EA001-FCEA-88BF-425C-FF77FBEA0D75}" dt="2023-11-03T09:35:06.123" v="239" actId="20577"/>
          <ac:spMkLst>
            <pc:docMk/>
            <pc:sldMk cId="2048363518" sldId="396"/>
            <ac:spMk id="7" creationId="{E0E8C03D-18E1-74F1-73EE-CE42618C148D}"/>
          </ac:spMkLst>
        </pc:spChg>
      </pc:sldChg>
      <pc:sldChg chg="modSp">
        <pc:chgData name="Imogen CrouchHyde (QNC) SSOT ICB" userId="S::imogen.crouchhyde@staffsstoke.icb.nhs.uk::521eb704-86b2-4d4a-a811-0d3bbffc9c85" providerId="AD" clId="Web-{175EA001-FCEA-88BF-425C-FF77FBEA0D75}" dt="2023-11-03T09:35:21.139" v="245" actId="20577"/>
        <pc:sldMkLst>
          <pc:docMk/>
          <pc:sldMk cId="2213184637" sldId="397"/>
        </pc:sldMkLst>
        <pc:spChg chg="mod">
          <ac:chgData name="Imogen CrouchHyde (QNC) SSOT ICB" userId="S::imogen.crouchhyde@staffsstoke.icb.nhs.uk::521eb704-86b2-4d4a-a811-0d3bbffc9c85" providerId="AD" clId="Web-{175EA001-FCEA-88BF-425C-FF77FBEA0D75}" dt="2023-11-03T09:35:16.092" v="242" actId="20577"/>
          <ac:spMkLst>
            <pc:docMk/>
            <pc:sldMk cId="2213184637" sldId="397"/>
            <ac:spMk id="3" creationId="{4AE9C434-3BBB-47AD-826B-2BF321E978C7}"/>
          </ac:spMkLst>
        </pc:spChg>
        <pc:spChg chg="mod">
          <ac:chgData name="Imogen CrouchHyde (QNC) SSOT ICB" userId="S::imogen.crouchhyde@staffsstoke.icb.nhs.uk::521eb704-86b2-4d4a-a811-0d3bbffc9c85" providerId="AD" clId="Web-{175EA001-FCEA-88BF-425C-FF77FBEA0D75}" dt="2023-11-03T09:35:21.139" v="245" actId="20577"/>
          <ac:spMkLst>
            <pc:docMk/>
            <pc:sldMk cId="2213184637" sldId="397"/>
            <ac:spMk id="4" creationId="{05224E9E-323E-4768-A1A4-5582909D9170}"/>
          </ac:spMkLst>
        </pc:spChg>
      </pc:sldChg>
      <pc:sldChg chg="modSp">
        <pc:chgData name="Imogen CrouchHyde (QNC) SSOT ICB" userId="S::imogen.crouchhyde@staffsstoke.icb.nhs.uk::521eb704-86b2-4d4a-a811-0d3bbffc9c85" providerId="AD" clId="Web-{175EA001-FCEA-88BF-425C-FF77FBEA0D75}" dt="2023-11-03T09:33:47.104" v="224" actId="20577"/>
        <pc:sldMkLst>
          <pc:docMk/>
          <pc:sldMk cId="133125342" sldId="398"/>
        </pc:sldMkLst>
        <pc:spChg chg="mod">
          <ac:chgData name="Imogen CrouchHyde (QNC) SSOT ICB" userId="S::imogen.crouchhyde@staffsstoke.icb.nhs.uk::521eb704-86b2-4d4a-a811-0d3bbffc9c85" providerId="AD" clId="Web-{175EA001-FCEA-88BF-425C-FF77FBEA0D75}" dt="2023-11-03T09:33:47.104" v="224" actId="20577"/>
          <ac:spMkLst>
            <pc:docMk/>
            <pc:sldMk cId="133125342" sldId="398"/>
            <ac:spMk id="3" creationId="{33454354-12A0-4FD1-AEA5-AFE213BAC93F}"/>
          </ac:spMkLst>
        </pc:spChg>
      </pc:sldChg>
      <pc:sldChg chg="modSp">
        <pc:chgData name="Imogen CrouchHyde (QNC) SSOT ICB" userId="S::imogen.crouchhyde@staffsstoke.icb.nhs.uk::521eb704-86b2-4d4a-a811-0d3bbffc9c85" providerId="AD" clId="Web-{175EA001-FCEA-88BF-425C-FF77FBEA0D75}" dt="2023-11-03T10:50:11.229" v="827" actId="20577"/>
        <pc:sldMkLst>
          <pc:docMk/>
          <pc:sldMk cId="1274376071" sldId="399"/>
        </pc:sldMkLst>
        <pc:graphicFrameChg chg="mod modGraphic">
          <ac:chgData name="Imogen CrouchHyde (QNC) SSOT ICB" userId="S::imogen.crouchhyde@staffsstoke.icb.nhs.uk::521eb704-86b2-4d4a-a811-0d3bbffc9c85" providerId="AD" clId="Web-{175EA001-FCEA-88BF-425C-FF77FBEA0D75}" dt="2023-11-03T10:50:11.229" v="827" actId="20577"/>
          <ac:graphicFrameMkLst>
            <pc:docMk/>
            <pc:sldMk cId="1274376071" sldId="399"/>
            <ac:graphicFrameMk id="6" creationId="{8C9620F6-DA62-458A-88A1-A257BF25800B}"/>
          </ac:graphicFrameMkLst>
        </pc:graphicFrameChg>
      </pc:sldChg>
      <pc:sldChg chg="modSp">
        <pc:chgData name="Imogen CrouchHyde (QNC) SSOT ICB" userId="S::imogen.crouchhyde@staffsstoke.icb.nhs.uk::521eb704-86b2-4d4a-a811-0d3bbffc9c85" providerId="AD" clId="Web-{175EA001-FCEA-88BF-425C-FF77FBEA0D75}" dt="2023-11-03T10:50:28.183" v="831"/>
        <pc:sldMkLst>
          <pc:docMk/>
          <pc:sldMk cId="2539512375" sldId="401"/>
        </pc:sldMkLst>
        <pc:graphicFrameChg chg="modGraphic">
          <ac:chgData name="Imogen CrouchHyde (QNC) SSOT ICB" userId="S::imogen.crouchhyde@staffsstoke.icb.nhs.uk::521eb704-86b2-4d4a-a811-0d3bbffc9c85" providerId="AD" clId="Web-{175EA001-FCEA-88BF-425C-FF77FBEA0D75}" dt="2023-11-03T10:50:28.183" v="831"/>
          <ac:graphicFrameMkLst>
            <pc:docMk/>
            <pc:sldMk cId="2539512375" sldId="401"/>
            <ac:graphicFrameMk id="12" creationId="{31333D11-7E03-42FD-9A8A-1B2C327C1756}"/>
          </ac:graphicFrameMkLst>
        </pc:graphicFrameChg>
      </pc:sldChg>
      <pc:sldChg chg="modSp">
        <pc:chgData name="Imogen CrouchHyde (QNC) SSOT ICB" userId="S::imogen.crouchhyde@staffsstoke.icb.nhs.uk::521eb704-86b2-4d4a-a811-0d3bbffc9c85" providerId="AD" clId="Web-{175EA001-FCEA-88BF-425C-FF77FBEA0D75}" dt="2023-11-03T09:34:08.543" v="227" actId="20577"/>
        <pc:sldMkLst>
          <pc:docMk/>
          <pc:sldMk cId="3720604326" sldId="402"/>
        </pc:sldMkLst>
        <pc:spChg chg="mod">
          <ac:chgData name="Imogen CrouchHyde (QNC) SSOT ICB" userId="S::imogen.crouchhyde@staffsstoke.icb.nhs.uk::521eb704-86b2-4d4a-a811-0d3bbffc9c85" providerId="AD" clId="Web-{175EA001-FCEA-88BF-425C-FF77FBEA0D75}" dt="2023-11-03T09:34:08.543" v="227" actId="20577"/>
          <ac:spMkLst>
            <pc:docMk/>
            <pc:sldMk cId="3720604326" sldId="402"/>
            <ac:spMk id="3" creationId="{4680FF4D-120B-4E63-A63B-5B0D1BF0FA41}"/>
          </ac:spMkLst>
        </pc:spChg>
      </pc:sldChg>
      <pc:sldChg chg="addSp delSp modSp">
        <pc:chgData name="Imogen CrouchHyde (QNC) SSOT ICB" userId="S::imogen.crouchhyde@staffsstoke.icb.nhs.uk::521eb704-86b2-4d4a-a811-0d3bbffc9c85" providerId="AD" clId="Web-{175EA001-FCEA-88BF-425C-FF77FBEA0D75}" dt="2023-11-03T10:52:55.517" v="864" actId="20577"/>
        <pc:sldMkLst>
          <pc:docMk/>
          <pc:sldMk cId="617232737" sldId="404"/>
        </pc:sldMkLst>
        <pc:spChg chg="del mod">
          <ac:chgData name="Imogen CrouchHyde (QNC) SSOT ICB" userId="S::imogen.crouchhyde@staffsstoke.icb.nhs.uk::521eb704-86b2-4d4a-a811-0d3bbffc9c85" providerId="AD" clId="Web-{175EA001-FCEA-88BF-425C-FF77FBEA0D75}" dt="2023-11-03T09:42:35.124" v="341"/>
          <ac:spMkLst>
            <pc:docMk/>
            <pc:sldMk cId="617232737" sldId="404"/>
            <ac:spMk id="4" creationId="{D795B1E7-5630-D8F3-DC50-1D67E9D36FBA}"/>
          </ac:spMkLst>
        </pc:spChg>
        <pc:spChg chg="mod">
          <ac:chgData name="Imogen CrouchHyde (QNC) SSOT ICB" userId="S::imogen.crouchhyde@staffsstoke.icb.nhs.uk::521eb704-86b2-4d4a-a811-0d3bbffc9c85" providerId="AD" clId="Web-{175EA001-FCEA-88BF-425C-FF77FBEA0D75}" dt="2023-11-03T09:43:38.283" v="351" actId="1076"/>
          <ac:spMkLst>
            <pc:docMk/>
            <pc:sldMk cId="617232737" sldId="404"/>
            <ac:spMk id="5" creationId="{5E0EED36-D01E-E7A4-903A-B77C0CC4A4BD}"/>
          </ac:spMkLst>
        </pc:spChg>
        <pc:spChg chg="add del mod">
          <ac:chgData name="Imogen CrouchHyde (QNC) SSOT ICB" userId="S::imogen.crouchhyde@staffsstoke.icb.nhs.uk::521eb704-86b2-4d4a-a811-0d3bbffc9c85" providerId="AD" clId="Web-{175EA001-FCEA-88BF-425C-FF77FBEA0D75}" dt="2023-11-03T09:41:43.044" v="334"/>
          <ac:spMkLst>
            <pc:docMk/>
            <pc:sldMk cId="617232737" sldId="404"/>
            <ac:spMk id="6" creationId="{E6571A6D-50C6-6819-C6B0-AD1CC0412BFC}"/>
          </ac:spMkLst>
        </pc:spChg>
        <pc:spChg chg="add mod">
          <ac:chgData name="Imogen CrouchHyde (QNC) SSOT ICB" userId="S::imogen.crouchhyde@staffsstoke.icb.nhs.uk::521eb704-86b2-4d4a-a811-0d3bbffc9c85" providerId="AD" clId="Web-{175EA001-FCEA-88BF-425C-FF77FBEA0D75}" dt="2023-11-03T10:52:55.517" v="864" actId="20577"/>
          <ac:spMkLst>
            <pc:docMk/>
            <pc:sldMk cId="617232737" sldId="404"/>
            <ac:spMk id="7" creationId="{544A3852-48F5-874C-430F-09D42CE5FC59}"/>
          </ac:spMkLst>
        </pc:spChg>
        <pc:spChg chg="del mod">
          <ac:chgData name="Imogen CrouchHyde (QNC) SSOT ICB" userId="S::imogen.crouchhyde@staffsstoke.icb.nhs.uk::521eb704-86b2-4d4a-a811-0d3bbffc9c85" providerId="AD" clId="Web-{175EA001-FCEA-88BF-425C-FF77FBEA0D75}" dt="2023-11-03T09:41:38.388" v="331"/>
          <ac:spMkLst>
            <pc:docMk/>
            <pc:sldMk cId="617232737" sldId="404"/>
            <ac:spMk id="9" creationId="{2F2A0B5E-59F3-E2D9-25B2-F71B5B3C4E60}"/>
          </ac:spMkLst>
        </pc:spChg>
        <pc:spChg chg="add mod">
          <ac:chgData name="Imogen CrouchHyde (QNC) SSOT ICB" userId="S::imogen.crouchhyde@staffsstoke.icb.nhs.uk::521eb704-86b2-4d4a-a811-0d3bbffc9c85" providerId="AD" clId="Web-{175EA001-FCEA-88BF-425C-FF77FBEA0D75}" dt="2023-11-03T09:42:51.640" v="343" actId="20577"/>
          <ac:spMkLst>
            <pc:docMk/>
            <pc:sldMk cId="617232737" sldId="404"/>
            <ac:spMk id="11" creationId="{549CD027-7449-69E2-229D-2F1CEE75CF8D}"/>
          </ac:spMkLst>
        </pc:spChg>
      </pc:sldChg>
      <pc:sldChg chg="modSp">
        <pc:chgData name="Imogen CrouchHyde (QNC) SSOT ICB" userId="S::imogen.crouchhyde@staffsstoke.icb.nhs.uk::521eb704-86b2-4d4a-a811-0d3bbffc9c85" providerId="AD" clId="Web-{175EA001-FCEA-88BF-425C-FF77FBEA0D75}" dt="2023-11-03T10:53:08.252" v="868" actId="14100"/>
        <pc:sldMkLst>
          <pc:docMk/>
          <pc:sldMk cId="104308995" sldId="405"/>
        </pc:sldMkLst>
        <pc:spChg chg="mod">
          <ac:chgData name="Imogen CrouchHyde (QNC) SSOT ICB" userId="S::imogen.crouchhyde@staffsstoke.icb.nhs.uk::521eb704-86b2-4d4a-a811-0d3bbffc9c85" providerId="AD" clId="Web-{175EA001-FCEA-88BF-425C-FF77FBEA0D75}" dt="2023-11-03T09:41:53.498" v="336" actId="20577"/>
          <ac:spMkLst>
            <pc:docMk/>
            <pc:sldMk cId="104308995" sldId="405"/>
            <ac:spMk id="8" creationId="{FB9AAB30-C544-FD13-B8D9-5F5DABF32DD5}"/>
          </ac:spMkLst>
        </pc:spChg>
        <pc:spChg chg="mod">
          <ac:chgData name="Imogen CrouchHyde (QNC) SSOT ICB" userId="S::imogen.crouchhyde@staffsstoke.icb.nhs.uk::521eb704-86b2-4d4a-a811-0d3bbffc9c85" providerId="AD" clId="Web-{175EA001-FCEA-88BF-425C-FF77FBEA0D75}" dt="2023-11-03T10:53:08.252" v="868" actId="14100"/>
          <ac:spMkLst>
            <pc:docMk/>
            <pc:sldMk cId="104308995" sldId="405"/>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53:15.518" v="869" actId="20577"/>
        <pc:sldMkLst>
          <pc:docMk/>
          <pc:sldMk cId="4147871588" sldId="406"/>
        </pc:sldMkLst>
        <pc:spChg chg="mod">
          <ac:chgData name="Imogen CrouchHyde (QNC) SSOT ICB" userId="S::imogen.crouchhyde@staffsstoke.icb.nhs.uk::521eb704-86b2-4d4a-a811-0d3bbffc9c85" providerId="AD" clId="Web-{175EA001-FCEA-88BF-425C-FF77FBEA0D75}" dt="2023-11-03T10:53:15.518" v="869" actId="20577"/>
          <ac:spMkLst>
            <pc:docMk/>
            <pc:sldMk cId="4147871588" sldId="406"/>
            <ac:spMk id="9" creationId="{2F2A0B5E-59F3-E2D9-25B2-F71B5B3C4E60}"/>
          </ac:spMkLst>
        </pc:spChg>
      </pc:sldChg>
      <pc:sldChg chg="modSp">
        <pc:chgData name="Imogen CrouchHyde (QNC) SSOT ICB" userId="S::imogen.crouchhyde@staffsstoke.icb.nhs.uk::521eb704-86b2-4d4a-a811-0d3bbffc9c85" providerId="AD" clId="Web-{175EA001-FCEA-88BF-425C-FF77FBEA0D75}" dt="2023-11-03T10:53:26.971" v="874" actId="14100"/>
        <pc:sldMkLst>
          <pc:docMk/>
          <pc:sldMk cId="812440896" sldId="407"/>
        </pc:sldMkLst>
        <pc:spChg chg="mod">
          <ac:chgData name="Imogen CrouchHyde (QNC) SSOT ICB" userId="S::imogen.crouchhyde@staffsstoke.icb.nhs.uk::521eb704-86b2-4d4a-a811-0d3bbffc9c85" providerId="AD" clId="Web-{175EA001-FCEA-88BF-425C-FF77FBEA0D75}" dt="2023-11-03T10:53:26.971" v="874" actId="14100"/>
          <ac:spMkLst>
            <pc:docMk/>
            <pc:sldMk cId="812440896" sldId="407"/>
            <ac:spMk id="11" creationId="{BC45E94E-A7EE-C7D5-DDB4-004E9194E9EF}"/>
          </ac:spMkLst>
        </pc:spChg>
      </pc:sldChg>
      <pc:sldChg chg="modSp">
        <pc:chgData name="Imogen CrouchHyde (QNC) SSOT ICB" userId="S::imogen.crouchhyde@staffsstoke.icb.nhs.uk::521eb704-86b2-4d4a-a811-0d3bbffc9c85" providerId="AD" clId="Web-{175EA001-FCEA-88BF-425C-FF77FBEA0D75}" dt="2023-11-03T10:53:34.190" v="875" actId="20577"/>
        <pc:sldMkLst>
          <pc:docMk/>
          <pc:sldMk cId="3594521566" sldId="408"/>
        </pc:sldMkLst>
        <pc:spChg chg="mod">
          <ac:chgData name="Imogen CrouchHyde (QNC) SSOT ICB" userId="S::imogen.crouchhyde@staffsstoke.icb.nhs.uk::521eb704-86b2-4d4a-a811-0d3bbffc9c85" providerId="AD" clId="Web-{175EA001-FCEA-88BF-425C-FF77FBEA0D75}" dt="2023-11-03T10:53:34.190" v="875" actId="20577"/>
          <ac:spMkLst>
            <pc:docMk/>
            <pc:sldMk cId="3594521566" sldId="408"/>
            <ac:spMk id="3" creationId="{BF993BDE-D8EB-0152-2035-CADAD1CBAEFF}"/>
          </ac:spMkLst>
        </pc:spChg>
      </pc:sldChg>
      <pc:sldChg chg="modSp">
        <pc:chgData name="Imogen CrouchHyde (QNC) SSOT ICB" userId="S::imogen.crouchhyde@staffsstoke.icb.nhs.uk::521eb704-86b2-4d4a-a811-0d3bbffc9c85" providerId="AD" clId="Web-{175EA001-FCEA-88BF-425C-FF77FBEA0D75}" dt="2023-11-03T09:17:53.303" v="41"/>
        <pc:sldMkLst>
          <pc:docMk/>
          <pc:sldMk cId="2622668909" sldId="413"/>
        </pc:sldMkLst>
        <pc:spChg chg="mod">
          <ac:chgData name="Imogen CrouchHyde (QNC) SSOT ICB" userId="S::imogen.crouchhyde@staffsstoke.icb.nhs.uk::521eb704-86b2-4d4a-a811-0d3bbffc9c85" providerId="AD" clId="Web-{175EA001-FCEA-88BF-425C-FF77FBEA0D75}" dt="2023-11-03T09:17:53.303" v="41"/>
          <ac:spMkLst>
            <pc:docMk/>
            <pc:sldMk cId="2622668909" sldId="413"/>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09:47:35.370" v="386" actId="20577"/>
        <pc:sldMkLst>
          <pc:docMk/>
          <pc:sldMk cId="1621155088" sldId="414"/>
        </pc:sldMkLst>
        <pc:spChg chg="mod">
          <ac:chgData name="Imogen CrouchHyde (QNC) SSOT ICB" userId="S::imogen.crouchhyde@staffsstoke.icb.nhs.uk::521eb704-86b2-4d4a-a811-0d3bbffc9c85" providerId="AD" clId="Web-{175EA001-FCEA-88BF-425C-FF77FBEA0D75}" dt="2023-11-03T09:47:35.370" v="386" actId="20577"/>
          <ac:spMkLst>
            <pc:docMk/>
            <pc:sldMk cId="1621155088" sldId="414"/>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09:47:46.386" v="402" actId="20577"/>
        <pc:sldMkLst>
          <pc:docMk/>
          <pc:sldMk cId="222899974" sldId="415"/>
        </pc:sldMkLst>
        <pc:spChg chg="mod">
          <ac:chgData name="Imogen CrouchHyde (QNC) SSOT ICB" userId="S::imogen.crouchhyde@staffsstoke.icb.nhs.uk::521eb704-86b2-4d4a-a811-0d3bbffc9c85" providerId="AD" clId="Web-{175EA001-FCEA-88BF-425C-FF77FBEA0D75}" dt="2023-11-03T09:47:46.386" v="402" actId="20577"/>
          <ac:spMkLst>
            <pc:docMk/>
            <pc:sldMk cId="222899974" sldId="415"/>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10:54:10.754" v="878" actId="20577"/>
        <pc:sldMkLst>
          <pc:docMk/>
          <pc:sldMk cId="2465706263" sldId="416"/>
        </pc:sldMkLst>
        <pc:spChg chg="mod">
          <ac:chgData name="Imogen CrouchHyde (QNC) SSOT ICB" userId="S::imogen.crouchhyde@staffsstoke.icb.nhs.uk::521eb704-86b2-4d4a-a811-0d3bbffc9c85" providerId="AD" clId="Web-{175EA001-FCEA-88BF-425C-FF77FBEA0D75}" dt="2023-11-03T10:54:10.754" v="878" actId="20577"/>
          <ac:spMkLst>
            <pc:docMk/>
            <pc:sldMk cId="2465706263" sldId="416"/>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10:54:29.739" v="880" actId="20577"/>
        <pc:sldMkLst>
          <pc:docMk/>
          <pc:sldMk cId="3210976755" sldId="417"/>
        </pc:sldMkLst>
        <pc:spChg chg="mod">
          <ac:chgData name="Imogen CrouchHyde (QNC) SSOT ICB" userId="S::imogen.crouchhyde@staffsstoke.icb.nhs.uk::521eb704-86b2-4d4a-a811-0d3bbffc9c85" providerId="AD" clId="Web-{175EA001-FCEA-88BF-425C-FF77FBEA0D75}" dt="2023-11-03T10:54:29.739" v="880" actId="20577"/>
          <ac:spMkLst>
            <pc:docMk/>
            <pc:sldMk cId="3210976755" sldId="417"/>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10:54:38.849" v="881" actId="14100"/>
        <pc:sldMkLst>
          <pc:docMk/>
          <pc:sldMk cId="3973285729" sldId="418"/>
        </pc:sldMkLst>
        <pc:spChg chg="mod">
          <ac:chgData name="Imogen CrouchHyde (QNC) SSOT ICB" userId="S::imogen.crouchhyde@staffsstoke.icb.nhs.uk::521eb704-86b2-4d4a-a811-0d3bbffc9c85" providerId="AD" clId="Web-{175EA001-FCEA-88BF-425C-FF77FBEA0D75}" dt="2023-11-03T10:54:38.849" v="881" actId="14100"/>
          <ac:spMkLst>
            <pc:docMk/>
            <pc:sldMk cId="3973285729" sldId="418"/>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10:54:44.271" v="882" actId="20577"/>
        <pc:sldMkLst>
          <pc:docMk/>
          <pc:sldMk cId="1100998032" sldId="419"/>
        </pc:sldMkLst>
        <pc:spChg chg="mod">
          <ac:chgData name="Imogen CrouchHyde (QNC) SSOT ICB" userId="S::imogen.crouchhyde@staffsstoke.icb.nhs.uk::521eb704-86b2-4d4a-a811-0d3bbffc9c85" providerId="AD" clId="Web-{175EA001-FCEA-88BF-425C-FF77FBEA0D75}" dt="2023-11-03T10:54:44.271" v="882" actId="20577"/>
          <ac:spMkLst>
            <pc:docMk/>
            <pc:sldMk cId="1100998032" sldId="419"/>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09:50:32.767" v="446" actId="20577"/>
        <pc:sldMkLst>
          <pc:docMk/>
          <pc:sldMk cId="1700947382" sldId="420"/>
        </pc:sldMkLst>
        <pc:spChg chg="mod">
          <ac:chgData name="Imogen CrouchHyde (QNC) SSOT ICB" userId="S::imogen.crouchhyde@staffsstoke.icb.nhs.uk::521eb704-86b2-4d4a-a811-0d3bbffc9c85" providerId="AD" clId="Web-{175EA001-FCEA-88BF-425C-FF77FBEA0D75}" dt="2023-11-03T09:50:32.767" v="446" actId="20577"/>
          <ac:spMkLst>
            <pc:docMk/>
            <pc:sldMk cId="1700947382" sldId="420"/>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09:51:00.065" v="455" actId="20577"/>
        <pc:sldMkLst>
          <pc:docMk/>
          <pc:sldMk cId="4178323817" sldId="421"/>
        </pc:sldMkLst>
        <pc:spChg chg="mod">
          <ac:chgData name="Imogen CrouchHyde (QNC) SSOT ICB" userId="S::imogen.crouchhyde@staffsstoke.icb.nhs.uk::521eb704-86b2-4d4a-a811-0d3bbffc9c85" providerId="AD" clId="Web-{175EA001-FCEA-88BF-425C-FF77FBEA0D75}" dt="2023-11-03T09:51:00.065" v="455" actId="20577"/>
          <ac:spMkLst>
            <pc:docMk/>
            <pc:sldMk cId="4178323817" sldId="421"/>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10:55:08.881" v="886" actId="20577"/>
        <pc:sldMkLst>
          <pc:docMk/>
          <pc:sldMk cId="688683099" sldId="422"/>
        </pc:sldMkLst>
        <pc:spChg chg="mod">
          <ac:chgData name="Imogen CrouchHyde (QNC) SSOT ICB" userId="S::imogen.crouchhyde@staffsstoke.icb.nhs.uk::521eb704-86b2-4d4a-a811-0d3bbffc9c85" providerId="AD" clId="Web-{175EA001-FCEA-88BF-425C-FF77FBEA0D75}" dt="2023-11-03T10:55:08.881" v="886" actId="20577"/>
          <ac:spMkLst>
            <pc:docMk/>
            <pc:sldMk cId="688683099" sldId="422"/>
            <ac:spMk id="3" creationId="{823AEEB6-763C-D535-810B-6B63FCF44298}"/>
          </ac:spMkLst>
        </pc:spChg>
      </pc:sldChg>
      <pc:sldChg chg="modSp">
        <pc:chgData name="Imogen CrouchHyde (QNC) SSOT ICB" userId="S::imogen.crouchhyde@staffsstoke.icb.nhs.uk::521eb704-86b2-4d4a-a811-0d3bbffc9c85" providerId="AD" clId="Web-{175EA001-FCEA-88BF-425C-FF77FBEA0D75}" dt="2023-11-03T10:56:14.868" v="912" actId="20577"/>
        <pc:sldMkLst>
          <pc:docMk/>
          <pc:sldMk cId="3397222823" sldId="425"/>
        </pc:sldMkLst>
        <pc:spChg chg="mod">
          <ac:chgData name="Imogen CrouchHyde (QNC) SSOT ICB" userId="S::imogen.crouchhyde@staffsstoke.icb.nhs.uk::521eb704-86b2-4d4a-a811-0d3bbffc9c85" providerId="AD" clId="Web-{175EA001-FCEA-88BF-425C-FF77FBEA0D75}" dt="2023-11-03T10:56:14.868" v="912" actId="20577"/>
          <ac:spMkLst>
            <pc:docMk/>
            <pc:sldMk cId="3397222823" sldId="425"/>
            <ac:spMk id="3" creationId="{F7A22171-E0EC-CFFB-3E35-C2180F5EC787}"/>
          </ac:spMkLst>
        </pc:spChg>
      </pc:sldChg>
      <pc:sldChg chg="modSp">
        <pc:chgData name="Imogen CrouchHyde (QNC) SSOT ICB" userId="S::imogen.crouchhyde@staffsstoke.icb.nhs.uk::521eb704-86b2-4d4a-a811-0d3bbffc9c85" providerId="AD" clId="Web-{175EA001-FCEA-88BF-425C-FF77FBEA0D75}" dt="2023-11-03T10:29:07.119" v="747" actId="20577"/>
        <pc:sldMkLst>
          <pc:docMk/>
          <pc:sldMk cId="3866520887" sldId="427"/>
        </pc:sldMkLst>
        <pc:spChg chg="mod">
          <ac:chgData name="Imogen CrouchHyde (QNC) SSOT ICB" userId="S::imogen.crouchhyde@staffsstoke.icb.nhs.uk::521eb704-86b2-4d4a-a811-0d3bbffc9c85" providerId="AD" clId="Web-{175EA001-FCEA-88BF-425C-FF77FBEA0D75}" dt="2023-11-03T10:29:07.119" v="747" actId="20577"/>
          <ac:spMkLst>
            <pc:docMk/>
            <pc:sldMk cId="3866520887" sldId="427"/>
            <ac:spMk id="3" creationId="{F7A22171-E0EC-CFFB-3E35-C2180F5EC787}"/>
          </ac:spMkLst>
        </pc:spChg>
      </pc:sldChg>
      <pc:sldChg chg="modSp">
        <pc:chgData name="Imogen CrouchHyde (QNC) SSOT ICB" userId="S::imogen.crouchhyde@staffsstoke.icb.nhs.uk::521eb704-86b2-4d4a-a811-0d3bbffc9c85" providerId="AD" clId="Web-{175EA001-FCEA-88BF-425C-FF77FBEA0D75}" dt="2023-11-03T10:25:56.331" v="689" actId="20577"/>
        <pc:sldMkLst>
          <pc:docMk/>
          <pc:sldMk cId="3193750061" sldId="3437"/>
        </pc:sldMkLst>
        <pc:spChg chg="mod">
          <ac:chgData name="Imogen CrouchHyde (QNC) SSOT ICB" userId="S::imogen.crouchhyde@staffsstoke.icb.nhs.uk::521eb704-86b2-4d4a-a811-0d3bbffc9c85" providerId="AD" clId="Web-{175EA001-FCEA-88BF-425C-FF77FBEA0D75}" dt="2023-11-03T10:25:56.331" v="689" actId="20577"/>
          <ac:spMkLst>
            <pc:docMk/>
            <pc:sldMk cId="3193750061" sldId="3437"/>
            <ac:spMk id="7" creationId="{0E90469E-3D12-470C-A542-17EA1F2D184C}"/>
          </ac:spMkLst>
        </pc:spChg>
      </pc:sldChg>
      <pc:sldChg chg="modSp">
        <pc:chgData name="Imogen CrouchHyde (QNC) SSOT ICB" userId="S::imogen.crouchhyde@staffsstoke.icb.nhs.uk::521eb704-86b2-4d4a-a811-0d3bbffc9c85" providerId="AD" clId="Web-{175EA001-FCEA-88BF-425C-FF77FBEA0D75}" dt="2023-11-03T10:27:51.851" v="705" actId="20577"/>
        <pc:sldMkLst>
          <pc:docMk/>
          <pc:sldMk cId="260656994" sldId="3439"/>
        </pc:sldMkLst>
        <pc:spChg chg="mod">
          <ac:chgData name="Imogen CrouchHyde (QNC) SSOT ICB" userId="S::imogen.crouchhyde@staffsstoke.icb.nhs.uk::521eb704-86b2-4d4a-a811-0d3bbffc9c85" providerId="AD" clId="Web-{175EA001-FCEA-88BF-425C-FF77FBEA0D75}" dt="2023-11-03T10:27:51.851" v="705" actId="20577"/>
          <ac:spMkLst>
            <pc:docMk/>
            <pc:sldMk cId="260656994" sldId="3439"/>
            <ac:spMk id="5" creationId="{F49DD1E9-5C81-4A8F-9874-9AA9814396A8}"/>
          </ac:spMkLst>
        </pc:spChg>
        <pc:graphicFrameChg chg="modGraphic">
          <ac:chgData name="Imogen CrouchHyde (QNC) SSOT ICB" userId="S::imogen.crouchhyde@staffsstoke.icb.nhs.uk::521eb704-86b2-4d4a-a811-0d3bbffc9c85" providerId="AD" clId="Web-{175EA001-FCEA-88BF-425C-FF77FBEA0D75}" dt="2023-11-03T09:17:53.303" v="41"/>
          <ac:graphicFrameMkLst>
            <pc:docMk/>
            <pc:sldMk cId="260656994" sldId="3439"/>
            <ac:graphicFrameMk id="8" creationId="{DF433E31-4E36-44E9-A0AC-B8420658CC09}"/>
          </ac:graphicFrameMkLst>
        </pc:graphicFrameChg>
      </pc:sldChg>
      <pc:sldChg chg="modSp">
        <pc:chgData name="Imogen CrouchHyde (QNC) SSOT ICB" userId="S::imogen.crouchhyde@staffsstoke.icb.nhs.uk::521eb704-86b2-4d4a-a811-0d3bbffc9c85" providerId="AD" clId="Web-{175EA001-FCEA-88BF-425C-FF77FBEA0D75}" dt="2023-11-03T09:17:53.303" v="41"/>
        <pc:sldMkLst>
          <pc:docMk/>
          <pc:sldMk cId="2889408504" sldId="3441"/>
        </pc:sldMkLst>
        <pc:spChg chg="mod">
          <ac:chgData name="Imogen CrouchHyde (QNC) SSOT ICB" userId="S::imogen.crouchhyde@staffsstoke.icb.nhs.uk::521eb704-86b2-4d4a-a811-0d3bbffc9c85" providerId="AD" clId="Web-{175EA001-FCEA-88BF-425C-FF77FBEA0D75}" dt="2023-11-03T09:17:53.303" v="41"/>
          <ac:spMkLst>
            <pc:docMk/>
            <pc:sldMk cId="2889408504" sldId="3441"/>
            <ac:spMk id="5" creationId="{F767D8AC-364F-4AA6-B004-D68116DDB70F}"/>
          </ac:spMkLst>
        </pc:spChg>
      </pc:sldChg>
      <pc:sldChg chg="delSp modSp">
        <pc:chgData name="Imogen CrouchHyde (QNC) SSOT ICB" userId="S::imogen.crouchhyde@staffsstoke.icb.nhs.uk::521eb704-86b2-4d4a-a811-0d3bbffc9c85" providerId="AD" clId="Web-{175EA001-FCEA-88BF-425C-FF77FBEA0D75}" dt="2023-11-03T10:26:25.613" v="693" actId="1076"/>
        <pc:sldMkLst>
          <pc:docMk/>
          <pc:sldMk cId="2280179826" sldId="3447"/>
        </pc:sldMkLst>
        <pc:spChg chg="del">
          <ac:chgData name="Imogen CrouchHyde (QNC) SSOT ICB" userId="S::imogen.crouchhyde@staffsstoke.icb.nhs.uk::521eb704-86b2-4d4a-a811-0d3bbffc9c85" providerId="AD" clId="Web-{175EA001-FCEA-88BF-425C-FF77FBEA0D75}" dt="2023-11-03T10:26:16.488" v="691"/>
          <ac:spMkLst>
            <pc:docMk/>
            <pc:sldMk cId="2280179826" sldId="3447"/>
            <ac:spMk id="2" creationId="{5C9275EE-BCB6-4A94-AD61-A6C8AB2D752C}"/>
          </ac:spMkLst>
        </pc:spChg>
        <pc:spChg chg="del">
          <ac:chgData name="Imogen CrouchHyde (QNC) SSOT ICB" userId="S::imogen.crouchhyde@staffsstoke.icb.nhs.uk::521eb704-86b2-4d4a-a811-0d3bbffc9c85" providerId="AD" clId="Web-{175EA001-FCEA-88BF-425C-FF77FBEA0D75}" dt="2023-11-03T10:26:19.769" v="692"/>
          <ac:spMkLst>
            <pc:docMk/>
            <pc:sldMk cId="2280179826" sldId="3447"/>
            <ac:spMk id="8" creationId="{72812993-5D57-49C9-9A06-1E316079BD63}"/>
          </ac:spMkLst>
        </pc:spChg>
        <pc:picChg chg="mod">
          <ac:chgData name="Imogen CrouchHyde (QNC) SSOT ICB" userId="S::imogen.crouchhyde@staffsstoke.icb.nhs.uk::521eb704-86b2-4d4a-a811-0d3bbffc9c85" providerId="AD" clId="Web-{175EA001-FCEA-88BF-425C-FF77FBEA0D75}" dt="2023-11-03T10:26:25.613" v="693" actId="1076"/>
          <ac:picMkLst>
            <pc:docMk/>
            <pc:sldMk cId="2280179826" sldId="3447"/>
            <ac:picMk id="11" creationId="{7C780805-84E0-45F9-88BF-88B06823AE27}"/>
          </ac:picMkLst>
        </pc:picChg>
      </pc:sldChg>
      <pc:sldChg chg="modSp">
        <pc:chgData name="Imogen CrouchHyde (QNC) SSOT ICB" userId="S::imogen.crouchhyde@staffsstoke.icb.nhs.uk::521eb704-86b2-4d4a-a811-0d3bbffc9c85" providerId="AD" clId="Web-{175EA001-FCEA-88BF-425C-FF77FBEA0D75}" dt="2023-11-03T10:27:13.490" v="695" actId="20577"/>
        <pc:sldMkLst>
          <pc:docMk/>
          <pc:sldMk cId="785787261" sldId="3452"/>
        </pc:sldMkLst>
        <pc:spChg chg="mod">
          <ac:chgData name="Imogen CrouchHyde (QNC) SSOT ICB" userId="S::imogen.crouchhyde@staffsstoke.icb.nhs.uk::521eb704-86b2-4d4a-a811-0d3bbffc9c85" providerId="AD" clId="Web-{175EA001-FCEA-88BF-425C-FF77FBEA0D75}" dt="2023-11-03T10:27:13.490" v="695" actId="20577"/>
          <ac:spMkLst>
            <pc:docMk/>
            <pc:sldMk cId="785787261" sldId="3452"/>
            <ac:spMk id="10" creationId="{3190320D-6F75-40AC-9811-5568F18A1B2C}"/>
          </ac:spMkLst>
        </pc:spChg>
      </pc:sldChg>
      <pc:sldChg chg="modSp">
        <pc:chgData name="Imogen CrouchHyde (QNC) SSOT ICB" userId="S::imogen.crouchhyde@staffsstoke.icb.nhs.uk::521eb704-86b2-4d4a-a811-0d3bbffc9c85" providerId="AD" clId="Web-{175EA001-FCEA-88BF-425C-FF77FBEA0D75}" dt="2023-11-03T10:27:21.709" v="697" actId="20577"/>
        <pc:sldMkLst>
          <pc:docMk/>
          <pc:sldMk cId="348255797" sldId="3454"/>
        </pc:sldMkLst>
        <pc:spChg chg="mod">
          <ac:chgData name="Imogen CrouchHyde (QNC) SSOT ICB" userId="S::imogen.crouchhyde@staffsstoke.icb.nhs.uk::521eb704-86b2-4d4a-a811-0d3bbffc9c85" providerId="AD" clId="Web-{175EA001-FCEA-88BF-425C-FF77FBEA0D75}" dt="2023-11-03T10:27:21.709" v="697" actId="20577"/>
          <ac:spMkLst>
            <pc:docMk/>
            <pc:sldMk cId="348255797" sldId="3454"/>
            <ac:spMk id="2" creationId="{462F94CF-D997-477E-BD08-603C6073220A}"/>
          </ac:spMkLst>
        </pc:spChg>
      </pc:sldChg>
      <pc:sldChg chg="modSp">
        <pc:chgData name="Imogen CrouchHyde (QNC) SSOT ICB" userId="S::imogen.crouchhyde@staffsstoke.icb.nhs.uk::521eb704-86b2-4d4a-a811-0d3bbffc9c85" providerId="AD" clId="Web-{175EA001-FCEA-88BF-425C-FF77FBEA0D75}" dt="2023-11-03T10:28:50.337" v="713" actId="20577"/>
        <pc:sldMkLst>
          <pc:docMk/>
          <pc:sldMk cId="287081097" sldId="3459"/>
        </pc:sldMkLst>
        <pc:spChg chg="mod">
          <ac:chgData name="Imogen CrouchHyde (QNC) SSOT ICB" userId="S::imogen.crouchhyde@staffsstoke.icb.nhs.uk::521eb704-86b2-4d4a-a811-0d3bbffc9c85" providerId="AD" clId="Web-{175EA001-FCEA-88BF-425C-FF77FBEA0D75}" dt="2023-11-03T10:28:50.337" v="713" actId="20577"/>
          <ac:spMkLst>
            <pc:docMk/>
            <pc:sldMk cId="287081097" sldId="3459"/>
            <ac:spMk id="4" creationId="{6CBEAC76-919F-3755-C80B-27B241E46EF1}"/>
          </ac:spMkLst>
        </pc:spChg>
      </pc:sldChg>
      <pc:sldChg chg="modSp">
        <pc:chgData name="Imogen CrouchHyde (QNC) SSOT ICB" userId="S::imogen.crouchhyde@staffsstoke.icb.nhs.uk::521eb704-86b2-4d4a-a811-0d3bbffc9c85" providerId="AD" clId="Web-{175EA001-FCEA-88BF-425C-FF77FBEA0D75}" dt="2023-11-03T10:29:49.668" v="760" actId="14100"/>
        <pc:sldMkLst>
          <pc:docMk/>
          <pc:sldMk cId="3805645580" sldId="3460"/>
        </pc:sldMkLst>
        <pc:spChg chg="mod">
          <ac:chgData name="Imogen CrouchHyde (QNC) SSOT ICB" userId="S::imogen.crouchhyde@staffsstoke.icb.nhs.uk::521eb704-86b2-4d4a-a811-0d3bbffc9c85" providerId="AD" clId="Web-{175EA001-FCEA-88BF-425C-FF77FBEA0D75}" dt="2023-11-03T10:29:49.668" v="760" actId="14100"/>
          <ac:spMkLst>
            <pc:docMk/>
            <pc:sldMk cId="3805645580" sldId="3460"/>
            <ac:spMk id="4" creationId="{B31E8FE7-72C7-1026-6E8A-4589C830C7F8}"/>
          </ac:spMkLst>
        </pc:spChg>
      </pc:sldChg>
      <pc:sldChg chg="modSp">
        <pc:chgData name="Imogen CrouchHyde (QNC) SSOT ICB" userId="S::imogen.crouchhyde@staffsstoke.icb.nhs.uk::521eb704-86b2-4d4a-a811-0d3bbffc9c85" providerId="AD" clId="Web-{175EA001-FCEA-88BF-425C-FF77FBEA0D75}" dt="2023-11-03T10:46:21.783" v="799" actId="20577"/>
        <pc:sldMkLst>
          <pc:docMk/>
          <pc:sldMk cId="2608272922" sldId="3464"/>
        </pc:sldMkLst>
        <pc:spChg chg="mod">
          <ac:chgData name="Imogen CrouchHyde (QNC) SSOT ICB" userId="S::imogen.crouchhyde@staffsstoke.icb.nhs.uk::521eb704-86b2-4d4a-a811-0d3bbffc9c85" providerId="AD" clId="Web-{175EA001-FCEA-88BF-425C-FF77FBEA0D75}" dt="2023-11-03T10:46:21.783" v="799" actId="20577"/>
          <ac:spMkLst>
            <pc:docMk/>
            <pc:sldMk cId="2608272922" sldId="3464"/>
            <ac:spMk id="3" creationId="{F7A22171-E0EC-CFFB-3E35-C2180F5EC787}"/>
          </ac:spMkLst>
        </pc:spChg>
      </pc:sldChg>
    </pc:docChg>
  </pc:docChgLst>
  <pc:docChgLst>
    <pc:chgData name="Tanisha Barnett (QNC) SSOT ICB" userId="S::tanisha.barnett@staffsstoke.icb.nhs.uk::222bdaec-b6d2-4c17-b119-eb19438e15bf" providerId="AD" clId="Web-{398EFAF9-88FC-89FF-044D-055311AFB59E}"/>
    <pc:docChg chg="delSld modSld">
      <pc:chgData name="Tanisha Barnett (QNC) SSOT ICB" userId="S::tanisha.barnett@staffsstoke.icb.nhs.uk::222bdaec-b6d2-4c17-b119-eb19438e15bf" providerId="AD" clId="Web-{398EFAF9-88FC-89FF-044D-055311AFB59E}" dt="2023-11-06T11:50:16.634" v="11" actId="20577"/>
      <pc:docMkLst>
        <pc:docMk/>
      </pc:docMkLst>
      <pc:sldChg chg="del">
        <pc:chgData name="Tanisha Barnett (QNC) SSOT ICB" userId="S::tanisha.barnett@staffsstoke.icb.nhs.uk::222bdaec-b6d2-4c17-b119-eb19438e15bf" providerId="AD" clId="Web-{398EFAF9-88FC-89FF-044D-055311AFB59E}" dt="2023-11-06T11:28:03.939" v="0"/>
        <pc:sldMkLst>
          <pc:docMk/>
          <pc:sldMk cId="2720322068" sldId="293"/>
        </pc:sldMkLst>
      </pc:sldChg>
      <pc:sldChg chg="modSp">
        <pc:chgData name="Tanisha Barnett (QNC) SSOT ICB" userId="S::tanisha.barnett@staffsstoke.icb.nhs.uk::222bdaec-b6d2-4c17-b119-eb19438e15bf" providerId="AD" clId="Web-{398EFAF9-88FC-89FF-044D-055311AFB59E}" dt="2023-11-06T11:48:55.569" v="8" actId="20577"/>
        <pc:sldMkLst>
          <pc:docMk/>
          <pc:sldMk cId="1293717244" sldId="296"/>
        </pc:sldMkLst>
        <pc:spChg chg="mod">
          <ac:chgData name="Tanisha Barnett (QNC) SSOT ICB" userId="S::tanisha.barnett@staffsstoke.icb.nhs.uk::222bdaec-b6d2-4c17-b119-eb19438e15bf" providerId="AD" clId="Web-{398EFAF9-88FC-89FF-044D-055311AFB59E}" dt="2023-11-06T11:48:55.569" v="8" actId="20577"/>
          <ac:spMkLst>
            <pc:docMk/>
            <pc:sldMk cId="1293717244" sldId="296"/>
            <ac:spMk id="3" creationId="{63128900-C47D-7D94-0007-8BEB00C7CA31}"/>
          </ac:spMkLst>
        </pc:spChg>
      </pc:sldChg>
      <pc:sldChg chg="modSp">
        <pc:chgData name="Tanisha Barnett (QNC) SSOT ICB" userId="S::tanisha.barnett@staffsstoke.icb.nhs.uk::222bdaec-b6d2-4c17-b119-eb19438e15bf" providerId="AD" clId="Web-{398EFAF9-88FC-89FF-044D-055311AFB59E}" dt="2023-11-06T11:50:16.634" v="11" actId="20577"/>
        <pc:sldMkLst>
          <pc:docMk/>
          <pc:sldMk cId="3910257601" sldId="299"/>
        </pc:sldMkLst>
        <pc:spChg chg="mod">
          <ac:chgData name="Tanisha Barnett (QNC) SSOT ICB" userId="S::tanisha.barnett@staffsstoke.icb.nhs.uk::222bdaec-b6d2-4c17-b119-eb19438e15bf" providerId="AD" clId="Web-{398EFAF9-88FC-89FF-044D-055311AFB59E}" dt="2023-11-06T11:50:16.634" v="11" actId="20577"/>
          <ac:spMkLst>
            <pc:docMk/>
            <pc:sldMk cId="3910257601" sldId="299"/>
            <ac:spMk id="3" creationId="{8F67C483-AC92-18AD-DC63-8B438BBFAA4D}"/>
          </ac:spMkLst>
        </pc:spChg>
      </pc:sldChg>
      <pc:sldChg chg="delSp modSp">
        <pc:chgData name="Tanisha Barnett (QNC) SSOT ICB" userId="S::tanisha.barnett@staffsstoke.icb.nhs.uk::222bdaec-b6d2-4c17-b119-eb19438e15bf" providerId="AD" clId="Web-{398EFAF9-88FC-89FF-044D-055311AFB59E}" dt="2023-11-06T11:29:07.097" v="5" actId="1076"/>
        <pc:sldMkLst>
          <pc:docMk/>
          <pc:sldMk cId="3975265916" sldId="3503"/>
        </pc:sldMkLst>
        <pc:spChg chg="del">
          <ac:chgData name="Tanisha Barnett (QNC) SSOT ICB" userId="S::tanisha.barnett@staffsstoke.icb.nhs.uk::222bdaec-b6d2-4c17-b119-eb19438e15bf" providerId="AD" clId="Web-{398EFAF9-88FC-89FF-044D-055311AFB59E}" dt="2023-11-06T11:28:45.690" v="1"/>
          <ac:spMkLst>
            <pc:docMk/>
            <pc:sldMk cId="3975265916" sldId="3503"/>
            <ac:spMk id="2" creationId="{00000000-0000-0000-0000-000000000000}"/>
          </ac:spMkLst>
        </pc:spChg>
        <pc:spChg chg="del">
          <ac:chgData name="Tanisha Barnett (QNC) SSOT ICB" userId="S::tanisha.barnett@staffsstoke.icb.nhs.uk::222bdaec-b6d2-4c17-b119-eb19438e15bf" providerId="AD" clId="Web-{398EFAF9-88FC-89FF-044D-055311AFB59E}" dt="2023-11-06T11:28:57.128" v="3"/>
          <ac:spMkLst>
            <pc:docMk/>
            <pc:sldMk cId="3975265916" sldId="3503"/>
            <ac:spMk id="3" creationId="{00000000-0000-0000-0000-000000000000}"/>
          </ac:spMkLst>
        </pc:spChg>
        <pc:grpChg chg="mod">
          <ac:chgData name="Tanisha Barnett (QNC) SSOT ICB" userId="S::tanisha.barnett@staffsstoke.icb.nhs.uk::222bdaec-b6d2-4c17-b119-eb19438e15bf" providerId="AD" clId="Web-{398EFAF9-88FC-89FF-044D-055311AFB59E}" dt="2023-11-06T11:29:07.097" v="5" actId="1076"/>
          <ac:grpSpMkLst>
            <pc:docMk/>
            <pc:sldMk cId="3975265916" sldId="3503"/>
            <ac:grpSpMk id="7" creationId="{00000000-0000-0000-0000-000000000000}"/>
          </ac:grpSpMkLst>
        </pc:grpChg>
      </pc:sldChg>
    </pc:docChg>
  </pc:docChgLst>
  <pc:docChgLst>
    <pc:chgData name="Nikita Stott (QNC) SSOT ICB" userId="89bfa7b4-33f2-4943-a51b-7b96caa562fb" providerId="ADAL" clId="{727C7B6B-82CD-4359-BA60-685C8ED6E5BE}"/>
    <pc:docChg chg="undo custSel addSld delSld modSld sldOrd">
      <pc:chgData name="Nikita Stott (QNC) SSOT ICB" userId="89bfa7b4-33f2-4943-a51b-7b96caa562fb" providerId="ADAL" clId="{727C7B6B-82CD-4359-BA60-685C8ED6E5BE}" dt="2023-11-02T14:57:34.540" v="660" actId="478"/>
      <pc:docMkLst>
        <pc:docMk/>
      </pc:docMkLst>
      <pc:sldChg chg="add">
        <pc:chgData name="Nikita Stott (QNC) SSOT ICB" userId="89bfa7b4-33f2-4943-a51b-7b96caa562fb" providerId="ADAL" clId="{727C7B6B-82CD-4359-BA60-685C8ED6E5BE}" dt="2023-11-02T14:46:42.110" v="536"/>
        <pc:sldMkLst>
          <pc:docMk/>
          <pc:sldMk cId="3104722873" sldId="258"/>
        </pc:sldMkLst>
      </pc:sldChg>
      <pc:sldChg chg="add">
        <pc:chgData name="Nikita Stott (QNC) SSOT ICB" userId="89bfa7b4-33f2-4943-a51b-7b96caa562fb" providerId="ADAL" clId="{727C7B6B-82CD-4359-BA60-685C8ED6E5BE}" dt="2023-11-02T14:56:12.397" v="540"/>
        <pc:sldMkLst>
          <pc:docMk/>
          <pc:sldMk cId="3938175740" sldId="260"/>
        </pc:sldMkLst>
      </pc:sldChg>
      <pc:sldChg chg="delSp add setBg delDesignElem">
        <pc:chgData name="Nikita Stott (QNC) SSOT ICB" userId="89bfa7b4-33f2-4943-a51b-7b96caa562fb" providerId="ADAL" clId="{727C7B6B-82CD-4359-BA60-685C8ED6E5BE}" dt="2023-11-02T14:56:12.397" v="540"/>
        <pc:sldMkLst>
          <pc:docMk/>
          <pc:sldMk cId="1563271726" sldId="261"/>
        </pc:sldMkLst>
        <pc:spChg chg="del">
          <ac:chgData name="Nikita Stott (QNC) SSOT ICB" userId="89bfa7b4-33f2-4943-a51b-7b96caa562fb" providerId="ADAL" clId="{727C7B6B-82CD-4359-BA60-685C8ED6E5BE}" dt="2023-11-02T14:56:12.397" v="540"/>
          <ac:spMkLst>
            <pc:docMk/>
            <pc:sldMk cId="1563271726" sldId="261"/>
            <ac:spMk id="13" creationId="{743AA782-23D1-4521-8CAD-47662984AA08}"/>
          </ac:spMkLst>
        </pc:spChg>
        <pc:spChg chg="del">
          <ac:chgData name="Nikita Stott (QNC) SSOT ICB" userId="89bfa7b4-33f2-4943-a51b-7b96caa562fb" providerId="ADAL" clId="{727C7B6B-82CD-4359-BA60-685C8ED6E5BE}" dt="2023-11-02T14:56:12.397" v="540"/>
          <ac:spMkLst>
            <pc:docMk/>
            <pc:sldMk cId="1563271726" sldId="261"/>
            <ac:spMk id="15" creationId="{650D18FE-0824-4A46-B22C-A86B52E5780A}"/>
          </ac:spMkLst>
        </pc:spChg>
      </pc:sldChg>
      <pc:sldChg chg="modSp del mod">
        <pc:chgData name="Nikita Stott (QNC) SSOT ICB" userId="89bfa7b4-33f2-4943-a51b-7b96caa562fb" providerId="ADAL" clId="{727C7B6B-82CD-4359-BA60-685C8ED6E5BE}" dt="2023-11-02T14:56:51.667" v="577" actId="47"/>
        <pc:sldMkLst>
          <pc:docMk/>
          <pc:sldMk cId="983587064" sldId="264"/>
        </pc:sldMkLst>
        <pc:spChg chg="mod">
          <ac:chgData name="Nikita Stott (QNC) SSOT ICB" userId="89bfa7b4-33f2-4943-a51b-7b96caa562fb" providerId="ADAL" clId="{727C7B6B-82CD-4359-BA60-685C8ED6E5BE}" dt="2023-11-02T14:56:46.267" v="576" actId="20577"/>
          <ac:spMkLst>
            <pc:docMk/>
            <pc:sldMk cId="983587064" sldId="264"/>
            <ac:spMk id="7" creationId="{42325F51-84A4-B6AF-9660-423ECCB954F2}"/>
          </ac:spMkLst>
        </pc:spChg>
      </pc:sldChg>
      <pc:sldChg chg="add">
        <pc:chgData name="Nikita Stott (QNC) SSOT ICB" userId="89bfa7b4-33f2-4943-a51b-7b96caa562fb" providerId="ADAL" clId="{727C7B6B-82CD-4359-BA60-685C8ED6E5BE}" dt="2023-11-02T14:46:42.110" v="536"/>
        <pc:sldMkLst>
          <pc:docMk/>
          <pc:sldMk cId="1570712795" sldId="291"/>
        </pc:sldMkLst>
      </pc:sldChg>
      <pc:sldChg chg="add">
        <pc:chgData name="Nikita Stott (QNC) SSOT ICB" userId="89bfa7b4-33f2-4943-a51b-7b96caa562fb" providerId="ADAL" clId="{727C7B6B-82CD-4359-BA60-685C8ED6E5BE}" dt="2023-11-02T14:46:42.110" v="536"/>
        <pc:sldMkLst>
          <pc:docMk/>
          <pc:sldMk cId="2435853076" sldId="324"/>
        </pc:sldMkLst>
      </pc:sldChg>
      <pc:sldChg chg="modSp mod">
        <pc:chgData name="Nikita Stott (QNC) SSOT ICB" userId="89bfa7b4-33f2-4943-a51b-7b96caa562fb" providerId="ADAL" clId="{727C7B6B-82CD-4359-BA60-685C8ED6E5BE}" dt="2023-11-02T14:35:24.735" v="18" actId="27636"/>
        <pc:sldMkLst>
          <pc:docMk/>
          <pc:sldMk cId="3973285729" sldId="418"/>
        </pc:sldMkLst>
        <pc:spChg chg="mod">
          <ac:chgData name="Nikita Stott (QNC) SSOT ICB" userId="89bfa7b4-33f2-4943-a51b-7b96caa562fb" providerId="ADAL" clId="{727C7B6B-82CD-4359-BA60-685C8ED6E5BE}" dt="2023-11-02T14:35:24.735" v="18" actId="27636"/>
          <ac:spMkLst>
            <pc:docMk/>
            <pc:sldMk cId="3973285729" sldId="418"/>
            <ac:spMk id="3" creationId="{823AEEB6-763C-D535-810B-6B63FCF44298}"/>
          </ac:spMkLst>
        </pc:spChg>
      </pc:sldChg>
      <pc:sldChg chg="modSp add mod">
        <pc:chgData name="Nikita Stott (QNC) SSOT ICB" userId="89bfa7b4-33f2-4943-a51b-7b96caa562fb" providerId="ADAL" clId="{727C7B6B-82CD-4359-BA60-685C8ED6E5BE}" dt="2023-11-02T14:35:42.672" v="41"/>
        <pc:sldMkLst>
          <pc:docMk/>
          <pc:sldMk cId="1100998032" sldId="419"/>
        </pc:sldMkLst>
        <pc:spChg chg="mod">
          <ac:chgData name="Nikita Stott (QNC) SSOT ICB" userId="89bfa7b4-33f2-4943-a51b-7b96caa562fb" providerId="ADAL" clId="{727C7B6B-82CD-4359-BA60-685C8ED6E5BE}" dt="2023-11-02T14:35:37.550" v="40" actId="20577"/>
          <ac:spMkLst>
            <pc:docMk/>
            <pc:sldMk cId="1100998032" sldId="419"/>
            <ac:spMk id="2" creationId="{C14B47E8-439E-4951-D805-46F62B4BC921}"/>
          </ac:spMkLst>
        </pc:spChg>
        <pc:spChg chg="mod">
          <ac:chgData name="Nikita Stott (QNC) SSOT ICB" userId="89bfa7b4-33f2-4943-a51b-7b96caa562fb" providerId="ADAL" clId="{727C7B6B-82CD-4359-BA60-685C8ED6E5BE}" dt="2023-11-02T14:35:42.672" v="41"/>
          <ac:spMkLst>
            <pc:docMk/>
            <pc:sldMk cId="1100998032" sldId="419"/>
            <ac:spMk id="3" creationId="{823AEEB6-763C-D535-810B-6B63FCF44298}"/>
          </ac:spMkLst>
        </pc:spChg>
      </pc:sldChg>
      <pc:sldChg chg="modSp add mod">
        <pc:chgData name="Nikita Stott (QNC) SSOT ICB" userId="89bfa7b4-33f2-4943-a51b-7b96caa562fb" providerId="ADAL" clId="{727C7B6B-82CD-4359-BA60-685C8ED6E5BE}" dt="2023-11-02T14:36:31.804" v="175" actId="27636"/>
        <pc:sldMkLst>
          <pc:docMk/>
          <pc:sldMk cId="1700947382" sldId="420"/>
        </pc:sldMkLst>
        <pc:spChg chg="mod">
          <ac:chgData name="Nikita Stott (QNC) SSOT ICB" userId="89bfa7b4-33f2-4943-a51b-7b96caa562fb" providerId="ADAL" clId="{727C7B6B-82CD-4359-BA60-685C8ED6E5BE}" dt="2023-11-02T14:35:56.670" v="66" actId="20577"/>
          <ac:spMkLst>
            <pc:docMk/>
            <pc:sldMk cId="1700947382" sldId="420"/>
            <ac:spMk id="2" creationId="{C14B47E8-439E-4951-D805-46F62B4BC921}"/>
          </ac:spMkLst>
        </pc:spChg>
        <pc:spChg chg="mod">
          <ac:chgData name="Nikita Stott (QNC) SSOT ICB" userId="89bfa7b4-33f2-4943-a51b-7b96caa562fb" providerId="ADAL" clId="{727C7B6B-82CD-4359-BA60-685C8ED6E5BE}" dt="2023-11-02T14:36:31.804" v="175" actId="27636"/>
          <ac:spMkLst>
            <pc:docMk/>
            <pc:sldMk cId="1700947382" sldId="420"/>
            <ac:spMk id="3" creationId="{823AEEB6-763C-D535-810B-6B63FCF44298}"/>
          </ac:spMkLst>
        </pc:spChg>
      </pc:sldChg>
      <pc:sldChg chg="modSp add mod">
        <pc:chgData name="Nikita Stott (QNC) SSOT ICB" userId="89bfa7b4-33f2-4943-a51b-7b96caa562fb" providerId="ADAL" clId="{727C7B6B-82CD-4359-BA60-685C8ED6E5BE}" dt="2023-11-02T14:36:47.449" v="193"/>
        <pc:sldMkLst>
          <pc:docMk/>
          <pc:sldMk cId="4178323817" sldId="421"/>
        </pc:sldMkLst>
        <pc:spChg chg="mod">
          <ac:chgData name="Nikita Stott (QNC) SSOT ICB" userId="89bfa7b4-33f2-4943-a51b-7b96caa562fb" providerId="ADAL" clId="{727C7B6B-82CD-4359-BA60-685C8ED6E5BE}" dt="2023-11-02T14:36:41.840" v="187" actId="20577"/>
          <ac:spMkLst>
            <pc:docMk/>
            <pc:sldMk cId="4178323817" sldId="421"/>
            <ac:spMk id="2" creationId="{C14B47E8-439E-4951-D805-46F62B4BC921}"/>
          </ac:spMkLst>
        </pc:spChg>
        <pc:spChg chg="mod">
          <ac:chgData name="Nikita Stott (QNC) SSOT ICB" userId="89bfa7b4-33f2-4943-a51b-7b96caa562fb" providerId="ADAL" clId="{727C7B6B-82CD-4359-BA60-685C8ED6E5BE}" dt="2023-11-02T14:36:47.449" v="193"/>
          <ac:spMkLst>
            <pc:docMk/>
            <pc:sldMk cId="4178323817" sldId="421"/>
            <ac:spMk id="3" creationId="{823AEEB6-763C-D535-810B-6B63FCF44298}"/>
          </ac:spMkLst>
        </pc:spChg>
      </pc:sldChg>
      <pc:sldChg chg="modSp add mod">
        <pc:chgData name="Nikita Stott (QNC) SSOT ICB" userId="89bfa7b4-33f2-4943-a51b-7b96caa562fb" providerId="ADAL" clId="{727C7B6B-82CD-4359-BA60-685C8ED6E5BE}" dt="2023-11-02T14:37:08.823" v="199" actId="27636"/>
        <pc:sldMkLst>
          <pc:docMk/>
          <pc:sldMk cId="688683099" sldId="422"/>
        </pc:sldMkLst>
        <pc:spChg chg="mod">
          <ac:chgData name="Nikita Stott (QNC) SSOT ICB" userId="89bfa7b4-33f2-4943-a51b-7b96caa562fb" providerId="ADAL" clId="{727C7B6B-82CD-4359-BA60-685C8ED6E5BE}" dt="2023-11-02T14:37:04.080" v="197"/>
          <ac:spMkLst>
            <pc:docMk/>
            <pc:sldMk cId="688683099" sldId="422"/>
            <ac:spMk id="2" creationId="{C14B47E8-439E-4951-D805-46F62B4BC921}"/>
          </ac:spMkLst>
        </pc:spChg>
        <pc:spChg chg="mod">
          <ac:chgData name="Nikita Stott (QNC) SSOT ICB" userId="89bfa7b4-33f2-4943-a51b-7b96caa562fb" providerId="ADAL" clId="{727C7B6B-82CD-4359-BA60-685C8ED6E5BE}" dt="2023-11-02T14:37:08.823" v="199" actId="27636"/>
          <ac:spMkLst>
            <pc:docMk/>
            <pc:sldMk cId="688683099" sldId="422"/>
            <ac:spMk id="3" creationId="{823AEEB6-763C-D535-810B-6B63FCF44298}"/>
          </ac:spMkLst>
        </pc:spChg>
      </pc:sldChg>
      <pc:sldChg chg="addSp delSp modSp add del mod">
        <pc:chgData name="Nikita Stott (QNC) SSOT ICB" userId="89bfa7b4-33f2-4943-a51b-7b96caa562fb" providerId="ADAL" clId="{727C7B6B-82CD-4359-BA60-685C8ED6E5BE}" dt="2023-11-02T14:39:33.238" v="212" actId="47"/>
        <pc:sldMkLst>
          <pc:docMk/>
          <pc:sldMk cId="842327060" sldId="423"/>
        </pc:sldMkLst>
        <pc:spChg chg="add del mod">
          <ac:chgData name="Nikita Stott (QNC) SSOT ICB" userId="89bfa7b4-33f2-4943-a51b-7b96caa562fb" providerId="ADAL" clId="{727C7B6B-82CD-4359-BA60-685C8ED6E5BE}" dt="2023-11-02T14:38:59.714" v="205" actId="478"/>
          <ac:spMkLst>
            <pc:docMk/>
            <pc:sldMk cId="842327060" sldId="423"/>
            <ac:spMk id="3" creationId="{C325AA86-8DA8-F547-397D-685526C64973}"/>
          </ac:spMkLst>
        </pc:spChg>
        <pc:spChg chg="del mod">
          <ac:chgData name="Nikita Stott (QNC) SSOT ICB" userId="89bfa7b4-33f2-4943-a51b-7b96caa562fb" providerId="ADAL" clId="{727C7B6B-82CD-4359-BA60-685C8ED6E5BE}" dt="2023-11-02T14:38:57.735" v="203" actId="478"/>
          <ac:spMkLst>
            <pc:docMk/>
            <pc:sldMk cId="842327060" sldId="423"/>
            <ac:spMk id="6" creationId="{DC099100-6638-A3F2-635A-D17918BD326C}"/>
          </ac:spMkLst>
        </pc:spChg>
        <pc:spChg chg="del">
          <ac:chgData name="Nikita Stott (QNC) SSOT ICB" userId="89bfa7b4-33f2-4943-a51b-7b96caa562fb" providerId="ADAL" clId="{727C7B6B-82CD-4359-BA60-685C8ED6E5BE}" dt="2023-11-02T14:38:55.824" v="201" actId="478"/>
          <ac:spMkLst>
            <pc:docMk/>
            <pc:sldMk cId="842327060" sldId="423"/>
            <ac:spMk id="7" creationId="{B94BAA50-D3B6-63CF-D99C-B055573BE22F}"/>
          </ac:spMkLst>
        </pc:spChg>
        <pc:spChg chg="add del mod">
          <ac:chgData name="Nikita Stott (QNC) SSOT ICB" userId="89bfa7b4-33f2-4943-a51b-7b96caa562fb" providerId="ADAL" clId="{727C7B6B-82CD-4359-BA60-685C8ED6E5BE}" dt="2023-11-02T14:38:58.584" v="204" actId="478"/>
          <ac:spMkLst>
            <pc:docMk/>
            <pc:sldMk cId="842327060" sldId="423"/>
            <ac:spMk id="9" creationId="{639EB76F-F2D4-30D2-3B3F-03313C64FDD4}"/>
          </ac:spMkLst>
        </pc:spChg>
        <pc:spChg chg="add del mod">
          <ac:chgData name="Nikita Stott (QNC) SSOT ICB" userId="89bfa7b4-33f2-4943-a51b-7b96caa562fb" providerId="ADAL" clId="{727C7B6B-82CD-4359-BA60-685C8ED6E5BE}" dt="2023-11-02T14:39:22.290" v="211" actId="478"/>
          <ac:spMkLst>
            <pc:docMk/>
            <pc:sldMk cId="842327060" sldId="423"/>
            <ac:spMk id="10" creationId="{51837B64-C996-4D59-BE37-FFFD00739F60}"/>
          </ac:spMkLst>
        </pc:spChg>
        <pc:spChg chg="add del mod">
          <ac:chgData name="Nikita Stott (QNC) SSOT ICB" userId="89bfa7b4-33f2-4943-a51b-7b96caa562fb" providerId="ADAL" clId="{727C7B6B-82CD-4359-BA60-685C8ED6E5BE}" dt="2023-11-02T14:39:22.290" v="211" actId="478"/>
          <ac:spMkLst>
            <pc:docMk/>
            <pc:sldMk cId="842327060" sldId="423"/>
            <ac:spMk id="11" creationId="{8F1BB320-B951-4AA1-9291-C57BA96B4DB6}"/>
          </ac:spMkLst>
        </pc:spChg>
        <pc:spChg chg="add del mod">
          <ac:chgData name="Nikita Stott (QNC) SSOT ICB" userId="89bfa7b4-33f2-4943-a51b-7b96caa562fb" providerId="ADAL" clId="{727C7B6B-82CD-4359-BA60-685C8ED6E5BE}" dt="2023-11-02T14:39:22.290" v="211" actId="478"/>
          <ac:spMkLst>
            <pc:docMk/>
            <pc:sldMk cId="842327060" sldId="423"/>
            <ac:spMk id="12" creationId="{5877DB08-4F4A-4610-991A-086F6DF79274}"/>
          </ac:spMkLst>
        </pc:spChg>
        <pc:spChg chg="add del mod">
          <ac:chgData name="Nikita Stott (QNC) SSOT ICB" userId="89bfa7b4-33f2-4943-a51b-7b96caa562fb" providerId="ADAL" clId="{727C7B6B-82CD-4359-BA60-685C8ED6E5BE}" dt="2023-11-02T14:39:22.290" v="211" actId="478"/>
          <ac:spMkLst>
            <pc:docMk/>
            <pc:sldMk cId="842327060" sldId="423"/>
            <ac:spMk id="13" creationId="{6C8548D0-40A4-464E-BE8D-6D8AF43B052F}"/>
          </ac:spMkLst>
        </pc:spChg>
        <pc:spChg chg="add del mod">
          <ac:chgData name="Nikita Stott (QNC) SSOT ICB" userId="89bfa7b4-33f2-4943-a51b-7b96caa562fb" providerId="ADAL" clId="{727C7B6B-82CD-4359-BA60-685C8ED6E5BE}" dt="2023-11-02T14:39:22.290" v="211" actId="478"/>
          <ac:spMkLst>
            <pc:docMk/>
            <pc:sldMk cId="842327060" sldId="423"/>
            <ac:spMk id="14" creationId="{4732BE4F-0912-4EDA-985B-A59E526AE679}"/>
          </ac:spMkLst>
        </pc:spChg>
      </pc:sldChg>
      <pc:sldChg chg="del">
        <pc:chgData name="Nikita Stott (QNC) SSOT ICB" userId="89bfa7b4-33f2-4943-a51b-7b96caa562fb" providerId="ADAL" clId="{727C7B6B-82CD-4359-BA60-685C8ED6E5BE}" dt="2023-11-02T14:39:49.748" v="214" actId="47"/>
        <pc:sldMkLst>
          <pc:docMk/>
          <pc:sldMk cId="2890803712" sldId="423"/>
        </pc:sldMkLst>
      </pc:sldChg>
      <pc:sldChg chg="add modNotesTx">
        <pc:chgData name="Nikita Stott (QNC) SSOT ICB" userId="89bfa7b4-33f2-4943-a51b-7b96caa562fb" providerId="ADAL" clId="{727C7B6B-82CD-4359-BA60-685C8ED6E5BE}" dt="2023-11-02T14:40:07.122" v="259" actId="20577"/>
        <pc:sldMkLst>
          <pc:docMk/>
          <pc:sldMk cId="1068596614" sldId="424"/>
        </pc:sldMkLst>
      </pc:sldChg>
      <pc:sldChg chg="add del">
        <pc:chgData name="Nikita Stott (QNC) SSOT ICB" userId="89bfa7b4-33f2-4943-a51b-7b96caa562fb" providerId="ADAL" clId="{727C7B6B-82CD-4359-BA60-685C8ED6E5BE}" dt="2023-11-02T14:39:08.384" v="209"/>
        <pc:sldMkLst>
          <pc:docMk/>
          <pc:sldMk cId="2890803712" sldId="424"/>
        </pc:sldMkLst>
      </pc:sldChg>
      <pc:sldChg chg="modSp add mod ord">
        <pc:chgData name="Nikita Stott (QNC) SSOT ICB" userId="89bfa7b4-33f2-4943-a51b-7b96caa562fb" providerId="ADAL" clId="{727C7B6B-82CD-4359-BA60-685C8ED6E5BE}" dt="2023-11-02T14:44:47.469" v="358" actId="20577"/>
        <pc:sldMkLst>
          <pc:docMk/>
          <pc:sldMk cId="3397222823" sldId="425"/>
        </pc:sldMkLst>
        <pc:spChg chg="mod">
          <ac:chgData name="Nikita Stott (QNC) SSOT ICB" userId="89bfa7b4-33f2-4943-a51b-7b96caa562fb" providerId="ADAL" clId="{727C7B6B-82CD-4359-BA60-685C8ED6E5BE}" dt="2023-11-02T14:44:16.081" v="336" actId="20577"/>
          <ac:spMkLst>
            <pc:docMk/>
            <pc:sldMk cId="3397222823" sldId="425"/>
            <ac:spMk id="2" creationId="{0F6939DA-156E-7BEF-6DFA-5FA09CD63F75}"/>
          </ac:spMkLst>
        </pc:spChg>
        <pc:spChg chg="mod">
          <ac:chgData name="Nikita Stott (QNC) SSOT ICB" userId="89bfa7b4-33f2-4943-a51b-7b96caa562fb" providerId="ADAL" clId="{727C7B6B-82CD-4359-BA60-685C8ED6E5BE}" dt="2023-11-02T14:44:47.469" v="358" actId="20577"/>
          <ac:spMkLst>
            <pc:docMk/>
            <pc:sldMk cId="3397222823" sldId="425"/>
            <ac:spMk id="3" creationId="{F7A22171-E0EC-CFFB-3E35-C2180F5EC787}"/>
          </ac:spMkLst>
        </pc:spChg>
      </pc:sldChg>
      <pc:sldChg chg="modSp add mod">
        <pc:chgData name="Nikita Stott (QNC) SSOT ICB" userId="89bfa7b4-33f2-4943-a51b-7b96caa562fb" providerId="ADAL" clId="{727C7B6B-82CD-4359-BA60-685C8ED6E5BE}" dt="2023-11-02T14:45:27.295" v="478" actId="20577"/>
        <pc:sldMkLst>
          <pc:docMk/>
          <pc:sldMk cId="2575486581" sldId="426"/>
        </pc:sldMkLst>
        <pc:spChg chg="mod">
          <ac:chgData name="Nikita Stott (QNC) SSOT ICB" userId="89bfa7b4-33f2-4943-a51b-7b96caa562fb" providerId="ADAL" clId="{727C7B6B-82CD-4359-BA60-685C8ED6E5BE}" dt="2023-11-02T14:45:08.535" v="416" actId="20577"/>
          <ac:spMkLst>
            <pc:docMk/>
            <pc:sldMk cId="2575486581" sldId="426"/>
            <ac:spMk id="2" creationId="{0F6939DA-156E-7BEF-6DFA-5FA09CD63F75}"/>
          </ac:spMkLst>
        </pc:spChg>
        <pc:spChg chg="mod">
          <ac:chgData name="Nikita Stott (QNC) SSOT ICB" userId="89bfa7b4-33f2-4943-a51b-7b96caa562fb" providerId="ADAL" clId="{727C7B6B-82CD-4359-BA60-685C8ED6E5BE}" dt="2023-11-02T14:45:27.295" v="478" actId="20577"/>
          <ac:spMkLst>
            <pc:docMk/>
            <pc:sldMk cId="2575486581" sldId="426"/>
            <ac:spMk id="3" creationId="{F7A22171-E0EC-CFFB-3E35-C2180F5EC787}"/>
          </ac:spMkLst>
        </pc:spChg>
      </pc:sldChg>
      <pc:sldChg chg="modSp add mod">
        <pc:chgData name="Nikita Stott (QNC) SSOT ICB" userId="89bfa7b4-33f2-4943-a51b-7b96caa562fb" providerId="ADAL" clId="{727C7B6B-82CD-4359-BA60-685C8ED6E5BE}" dt="2023-11-02T14:46:17.296" v="535" actId="20577"/>
        <pc:sldMkLst>
          <pc:docMk/>
          <pc:sldMk cId="3866520887" sldId="427"/>
        </pc:sldMkLst>
        <pc:spChg chg="mod">
          <ac:chgData name="Nikita Stott (QNC) SSOT ICB" userId="89bfa7b4-33f2-4943-a51b-7b96caa562fb" providerId="ADAL" clId="{727C7B6B-82CD-4359-BA60-685C8ED6E5BE}" dt="2023-11-02T14:46:10.087" v="524" actId="20577"/>
          <ac:spMkLst>
            <pc:docMk/>
            <pc:sldMk cId="3866520887" sldId="427"/>
            <ac:spMk id="2" creationId="{0F6939DA-156E-7BEF-6DFA-5FA09CD63F75}"/>
          </ac:spMkLst>
        </pc:spChg>
        <pc:spChg chg="mod">
          <ac:chgData name="Nikita Stott (QNC) SSOT ICB" userId="89bfa7b4-33f2-4943-a51b-7b96caa562fb" providerId="ADAL" clId="{727C7B6B-82CD-4359-BA60-685C8ED6E5BE}" dt="2023-11-02T14:46:17.296" v="535" actId="20577"/>
          <ac:spMkLst>
            <pc:docMk/>
            <pc:sldMk cId="3866520887" sldId="427"/>
            <ac:spMk id="3" creationId="{F7A22171-E0EC-CFFB-3E35-C2180F5EC787}"/>
          </ac:spMkLst>
        </pc:spChg>
      </pc:sldChg>
      <pc:sldChg chg="modSp add mod">
        <pc:chgData name="Nikita Stott (QNC) SSOT ICB" userId="89bfa7b4-33f2-4943-a51b-7b96caa562fb" providerId="ADAL" clId="{727C7B6B-82CD-4359-BA60-685C8ED6E5BE}" dt="2023-11-02T14:46:42.183" v="537" actId="27636"/>
        <pc:sldMkLst>
          <pc:docMk/>
          <pc:sldMk cId="3193750061" sldId="3437"/>
        </pc:sldMkLst>
        <pc:spChg chg="mod">
          <ac:chgData name="Nikita Stott (QNC) SSOT ICB" userId="89bfa7b4-33f2-4943-a51b-7b96caa562fb" providerId="ADAL" clId="{727C7B6B-82CD-4359-BA60-685C8ED6E5BE}" dt="2023-11-02T14:46:42.183" v="537" actId="27636"/>
          <ac:spMkLst>
            <pc:docMk/>
            <pc:sldMk cId="3193750061" sldId="3437"/>
            <ac:spMk id="7" creationId="{0E90469E-3D12-470C-A542-17EA1F2D184C}"/>
          </ac:spMkLst>
        </pc:spChg>
      </pc:sldChg>
      <pc:sldChg chg="add">
        <pc:chgData name="Nikita Stott (QNC) SSOT ICB" userId="89bfa7b4-33f2-4943-a51b-7b96caa562fb" providerId="ADAL" clId="{727C7B6B-82CD-4359-BA60-685C8ED6E5BE}" dt="2023-11-02T14:46:42.110" v="536"/>
        <pc:sldMkLst>
          <pc:docMk/>
          <pc:sldMk cId="2116599345" sldId="3438"/>
        </pc:sldMkLst>
      </pc:sldChg>
      <pc:sldChg chg="add">
        <pc:chgData name="Nikita Stott (QNC) SSOT ICB" userId="89bfa7b4-33f2-4943-a51b-7b96caa562fb" providerId="ADAL" clId="{727C7B6B-82CD-4359-BA60-685C8ED6E5BE}" dt="2023-11-02T14:46:42.110" v="536"/>
        <pc:sldMkLst>
          <pc:docMk/>
          <pc:sldMk cId="260656994" sldId="3439"/>
        </pc:sldMkLst>
      </pc:sldChg>
      <pc:sldChg chg="add">
        <pc:chgData name="Nikita Stott (QNC) SSOT ICB" userId="89bfa7b4-33f2-4943-a51b-7b96caa562fb" providerId="ADAL" clId="{727C7B6B-82CD-4359-BA60-685C8ED6E5BE}" dt="2023-11-02T14:46:42.110" v="536"/>
        <pc:sldMkLst>
          <pc:docMk/>
          <pc:sldMk cId="95845054" sldId="3440"/>
        </pc:sldMkLst>
      </pc:sldChg>
      <pc:sldChg chg="add">
        <pc:chgData name="Nikita Stott (QNC) SSOT ICB" userId="89bfa7b4-33f2-4943-a51b-7b96caa562fb" providerId="ADAL" clId="{727C7B6B-82CD-4359-BA60-685C8ED6E5BE}" dt="2023-11-02T14:46:42.110" v="536"/>
        <pc:sldMkLst>
          <pc:docMk/>
          <pc:sldMk cId="2889408504" sldId="3441"/>
        </pc:sldMkLst>
      </pc:sldChg>
      <pc:sldChg chg="add">
        <pc:chgData name="Nikita Stott (QNC) SSOT ICB" userId="89bfa7b4-33f2-4943-a51b-7b96caa562fb" providerId="ADAL" clId="{727C7B6B-82CD-4359-BA60-685C8ED6E5BE}" dt="2023-11-02T14:46:42.110" v="536"/>
        <pc:sldMkLst>
          <pc:docMk/>
          <pc:sldMk cId="2241792310" sldId="3444"/>
        </pc:sldMkLst>
      </pc:sldChg>
      <pc:sldChg chg="add">
        <pc:chgData name="Nikita Stott (QNC) SSOT ICB" userId="89bfa7b4-33f2-4943-a51b-7b96caa562fb" providerId="ADAL" clId="{727C7B6B-82CD-4359-BA60-685C8ED6E5BE}" dt="2023-11-02T14:46:42.110" v="536"/>
        <pc:sldMkLst>
          <pc:docMk/>
          <pc:sldMk cId="1719313973" sldId="3445"/>
        </pc:sldMkLst>
      </pc:sldChg>
      <pc:sldChg chg="add">
        <pc:chgData name="Nikita Stott (QNC) SSOT ICB" userId="89bfa7b4-33f2-4943-a51b-7b96caa562fb" providerId="ADAL" clId="{727C7B6B-82CD-4359-BA60-685C8ED6E5BE}" dt="2023-11-02T14:46:42.110" v="536"/>
        <pc:sldMkLst>
          <pc:docMk/>
          <pc:sldMk cId="2280179826" sldId="3447"/>
        </pc:sldMkLst>
      </pc:sldChg>
      <pc:sldChg chg="add">
        <pc:chgData name="Nikita Stott (QNC) SSOT ICB" userId="89bfa7b4-33f2-4943-a51b-7b96caa562fb" providerId="ADAL" clId="{727C7B6B-82CD-4359-BA60-685C8ED6E5BE}" dt="2023-11-02T14:46:42.110" v="536"/>
        <pc:sldMkLst>
          <pc:docMk/>
          <pc:sldMk cId="2208984694" sldId="3448"/>
        </pc:sldMkLst>
      </pc:sldChg>
      <pc:sldChg chg="add">
        <pc:chgData name="Nikita Stott (QNC) SSOT ICB" userId="89bfa7b4-33f2-4943-a51b-7b96caa562fb" providerId="ADAL" clId="{727C7B6B-82CD-4359-BA60-685C8ED6E5BE}" dt="2023-11-02T14:46:42.110" v="536"/>
        <pc:sldMkLst>
          <pc:docMk/>
          <pc:sldMk cId="1884908275" sldId="3449"/>
        </pc:sldMkLst>
      </pc:sldChg>
      <pc:sldChg chg="add">
        <pc:chgData name="Nikita Stott (QNC) SSOT ICB" userId="89bfa7b4-33f2-4943-a51b-7b96caa562fb" providerId="ADAL" clId="{727C7B6B-82CD-4359-BA60-685C8ED6E5BE}" dt="2023-11-02T14:46:42.110" v="536"/>
        <pc:sldMkLst>
          <pc:docMk/>
          <pc:sldMk cId="2550808833" sldId="3450"/>
        </pc:sldMkLst>
      </pc:sldChg>
      <pc:sldChg chg="add">
        <pc:chgData name="Nikita Stott (QNC) SSOT ICB" userId="89bfa7b4-33f2-4943-a51b-7b96caa562fb" providerId="ADAL" clId="{727C7B6B-82CD-4359-BA60-685C8ED6E5BE}" dt="2023-11-02T14:46:42.110" v="536"/>
        <pc:sldMkLst>
          <pc:docMk/>
          <pc:sldMk cId="2038832898" sldId="3451"/>
        </pc:sldMkLst>
      </pc:sldChg>
      <pc:sldChg chg="add">
        <pc:chgData name="Nikita Stott (QNC) SSOT ICB" userId="89bfa7b4-33f2-4943-a51b-7b96caa562fb" providerId="ADAL" clId="{727C7B6B-82CD-4359-BA60-685C8ED6E5BE}" dt="2023-11-02T14:46:42.110" v="536"/>
        <pc:sldMkLst>
          <pc:docMk/>
          <pc:sldMk cId="785787261" sldId="3452"/>
        </pc:sldMkLst>
      </pc:sldChg>
      <pc:sldChg chg="add">
        <pc:chgData name="Nikita Stott (QNC) SSOT ICB" userId="89bfa7b4-33f2-4943-a51b-7b96caa562fb" providerId="ADAL" clId="{727C7B6B-82CD-4359-BA60-685C8ED6E5BE}" dt="2023-11-02T14:46:42.110" v="536"/>
        <pc:sldMkLst>
          <pc:docMk/>
          <pc:sldMk cId="3045614219" sldId="3453"/>
        </pc:sldMkLst>
      </pc:sldChg>
      <pc:sldChg chg="add">
        <pc:chgData name="Nikita Stott (QNC) SSOT ICB" userId="89bfa7b4-33f2-4943-a51b-7b96caa562fb" providerId="ADAL" clId="{727C7B6B-82CD-4359-BA60-685C8ED6E5BE}" dt="2023-11-02T14:46:42.110" v="536"/>
        <pc:sldMkLst>
          <pc:docMk/>
          <pc:sldMk cId="348255797" sldId="3454"/>
        </pc:sldMkLst>
      </pc:sldChg>
      <pc:sldChg chg="add">
        <pc:chgData name="Nikita Stott (QNC) SSOT ICB" userId="89bfa7b4-33f2-4943-a51b-7b96caa562fb" providerId="ADAL" clId="{727C7B6B-82CD-4359-BA60-685C8ED6E5BE}" dt="2023-11-02T14:46:42.110" v="536"/>
        <pc:sldMkLst>
          <pc:docMk/>
          <pc:sldMk cId="1081153555" sldId="3455"/>
        </pc:sldMkLst>
      </pc:sldChg>
      <pc:sldChg chg="add">
        <pc:chgData name="Nikita Stott (QNC) SSOT ICB" userId="89bfa7b4-33f2-4943-a51b-7b96caa562fb" providerId="ADAL" clId="{727C7B6B-82CD-4359-BA60-685C8ED6E5BE}" dt="2023-11-02T14:46:42.110" v="536"/>
        <pc:sldMkLst>
          <pc:docMk/>
          <pc:sldMk cId="1251813182" sldId="3456"/>
        </pc:sldMkLst>
      </pc:sldChg>
      <pc:sldChg chg="add">
        <pc:chgData name="Nikita Stott (QNC) SSOT ICB" userId="89bfa7b4-33f2-4943-a51b-7b96caa562fb" providerId="ADAL" clId="{727C7B6B-82CD-4359-BA60-685C8ED6E5BE}" dt="2023-11-02T14:46:42.110" v="536"/>
        <pc:sldMkLst>
          <pc:docMk/>
          <pc:sldMk cId="4037169701" sldId="3457"/>
        </pc:sldMkLst>
      </pc:sldChg>
      <pc:sldChg chg="add setBg">
        <pc:chgData name="Nikita Stott (QNC) SSOT ICB" userId="89bfa7b4-33f2-4943-a51b-7b96caa562fb" providerId="ADAL" clId="{727C7B6B-82CD-4359-BA60-685C8ED6E5BE}" dt="2023-11-02T14:56:12.397" v="540"/>
        <pc:sldMkLst>
          <pc:docMk/>
          <pc:sldMk cId="3275980877" sldId="3458"/>
        </pc:sldMkLst>
      </pc:sldChg>
      <pc:sldChg chg="delSp add setBg delDesignElem">
        <pc:chgData name="Nikita Stott (QNC) SSOT ICB" userId="89bfa7b4-33f2-4943-a51b-7b96caa562fb" providerId="ADAL" clId="{727C7B6B-82CD-4359-BA60-685C8ED6E5BE}" dt="2023-11-02T14:56:12.397" v="540"/>
        <pc:sldMkLst>
          <pc:docMk/>
          <pc:sldMk cId="287081097" sldId="3459"/>
        </pc:sldMkLst>
        <pc:spChg chg="del">
          <ac:chgData name="Nikita Stott (QNC) SSOT ICB" userId="89bfa7b4-33f2-4943-a51b-7b96caa562fb" providerId="ADAL" clId="{727C7B6B-82CD-4359-BA60-685C8ED6E5BE}" dt="2023-11-02T14:56:12.397" v="540"/>
          <ac:spMkLst>
            <pc:docMk/>
            <pc:sldMk cId="287081097" sldId="3459"/>
            <ac:spMk id="11" creationId="{F13C74B1-5B17-4795-BED0-7140497B445A}"/>
          </ac:spMkLst>
        </pc:spChg>
        <pc:spChg chg="del">
          <ac:chgData name="Nikita Stott (QNC) SSOT ICB" userId="89bfa7b4-33f2-4943-a51b-7b96caa562fb" providerId="ADAL" clId="{727C7B6B-82CD-4359-BA60-685C8ED6E5BE}" dt="2023-11-02T14:56:12.397" v="540"/>
          <ac:spMkLst>
            <pc:docMk/>
            <pc:sldMk cId="287081097" sldId="3459"/>
            <ac:spMk id="13" creationId="{D4974D33-8DC5-464E-8C6D-BE58F0669C17}"/>
          </ac:spMkLst>
        </pc:spChg>
      </pc:sldChg>
      <pc:sldChg chg="modSp add mod">
        <pc:chgData name="Nikita Stott (QNC) SSOT ICB" userId="89bfa7b4-33f2-4943-a51b-7b96caa562fb" providerId="ADAL" clId="{727C7B6B-82CD-4359-BA60-685C8ED6E5BE}" dt="2023-11-02T14:56:12.484" v="541" actId="27636"/>
        <pc:sldMkLst>
          <pc:docMk/>
          <pc:sldMk cId="3805645580" sldId="3460"/>
        </pc:sldMkLst>
        <pc:spChg chg="mod">
          <ac:chgData name="Nikita Stott (QNC) SSOT ICB" userId="89bfa7b4-33f2-4943-a51b-7b96caa562fb" providerId="ADAL" clId="{727C7B6B-82CD-4359-BA60-685C8ED6E5BE}" dt="2023-11-02T14:56:12.484" v="541" actId="27636"/>
          <ac:spMkLst>
            <pc:docMk/>
            <pc:sldMk cId="3805645580" sldId="3460"/>
            <ac:spMk id="4" creationId="{B31E8FE7-72C7-1026-6E8A-4589C830C7F8}"/>
          </ac:spMkLst>
        </pc:spChg>
      </pc:sldChg>
      <pc:sldChg chg="add">
        <pc:chgData name="Nikita Stott (QNC) SSOT ICB" userId="89bfa7b4-33f2-4943-a51b-7b96caa562fb" providerId="ADAL" clId="{727C7B6B-82CD-4359-BA60-685C8ED6E5BE}" dt="2023-11-02T14:56:12.397" v="540"/>
        <pc:sldMkLst>
          <pc:docMk/>
          <pc:sldMk cId="20424484" sldId="3461"/>
        </pc:sldMkLst>
      </pc:sldChg>
      <pc:sldChg chg="add">
        <pc:chgData name="Nikita Stott (QNC) SSOT ICB" userId="89bfa7b4-33f2-4943-a51b-7b96caa562fb" providerId="ADAL" clId="{727C7B6B-82CD-4359-BA60-685C8ED6E5BE}" dt="2023-11-02T14:56:12.397" v="540"/>
        <pc:sldMkLst>
          <pc:docMk/>
          <pc:sldMk cId="731101863" sldId="3462"/>
        </pc:sldMkLst>
      </pc:sldChg>
      <pc:sldChg chg="add">
        <pc:chgData name="Nikita Stott (QNC) SSOT ICB" userId="89bfa7b4-33f2-4943-a51b-7b96caa562fb" providerId="ADAL" clId="{727C7B6B-82CD-4359-BA60-685C8ED6E5BE}" dt="2023-11-02T14:56:12.397" v="540"/>
        <pc:sldMkLst>
          <pc:docMk/>
          <pc:sldMk cId="2930263908" sldId="3463"/>
        </pc:sldMkLst>
      </pc:sldChg>
      <pc:sldChg chg="new del">
        <pc:chgData name="Nikita Stott (QNC) SSOT ICB" userId="89bfa7b4-33f2-4943-a51b-7b96caa562fb" providerId="ADAL" clId="{727C7B6B-82CD-4359-BA60-685C8ED6E5BE}" dt="2023-11-02T14:56:56.857" v="579" actId="47"/>
        <pc:sldMkLst>
          <pc:docMk/>
          <pc:sldMk cId="1794029695" sldId="3464"/>
        </pc:sldMkLst>
      </pc:sldChg>
      <pc:sldChg chg="modSp add mod ord">
        <pc:chgData name="Nikita Stott (QNC) SSOT ICB" userId="89bfa7b4-33f2-4943-a51b-7b96caa562fb" providerId="ADAL" clId="{727C7B6B-82CD-4359-BA60-685C8ED6E5BE}" dt="2023-11-02T14:57:17.972" v="639" actId="20577"/>
        <pc:sldMkLst>
          <pc:docMk/>
          <pc:sldMk cId="2608272922" sldId="3464"/>
        </pc:sldMkLst>
        <pc:spChg chg="mod">
          <ac:chgData name="Nikita Stott (QNC) SSOT ICB" userId="89bfa7b4-33f2-4943-a51b-7b96caa562fb" providerId="ADAL" clId="{727C7B6B-82CD-4359-BA60-685C8ED6E5BE}" dt="2023-11-02T14:57:10.731" v="606" actId="20577"/>
          <ac:spMkLst>
            <pc:docMk/>
            <pc:sldMk cId="2608272922" sldId="3464"/>
            <ac:spMk id="2" creationId="{0F6939DA-156E-7BEF-6DFA-5FA09CD63F75}"/>
          </ac:spMkLst>
        </pc:spChg>
        <pc:spChg chg="mod">
          <ac:chgData name="Nikita Stott (QNC) SSOT ICB" userId="89bfa7b4-33f2-4943-a51b-7b96caa562fb" providerId="ADAL" clId="{727C7B6B-82CD-4359-BA60-685C8ED6E5BE}" dt="2023-11-02T14:57:17.972" v="639" actId="20577"/>
          <ac:spMkLst>
            <pc:docMk/>
            <pc:sldMk cId="2608272922" sldId="3464"/>
            <ac:spMk id="3" creationId="{F7A22171-E0EC-CFFB-3E35-C2180F5EC787}"/>
          </ac:spMkLst>
        </pc:spChg>
      </pc:sldChg>
      <pc:sldChg chg="delSp modSp add mod">
        <pc:chgData name="Nikita Stott (QNC) SSOT ICB" userId="89bfa7b4-33f2-4943-a51b-7b96caa562fb" providerId="ADAL" clId="{727C7B6B-82CD-4359-BA60-685C8ED6E5BE}" dt="2023-11-02T14:57:34.540" v="660" actId="478"/>
        <pc:sldMkLst>
          <pc:docMk/>
          <pc:sldMk cId="970416372" sldId="3465"/>
        </pc:sldMkLst>
        <pc:spChg chg="mod">
          <ac:chgData name="Nikita Stott (QNC) SSOT ICB" userId="89bfa7b4-33f2-4943-a51b-7b96caa562fb" providerId="ADAL" clId="{727C7B6B-82CD-4359-BA60-685C8ED6E5BE}" dt="2023-11-02T14:57:27.222" v="655" actId="20577"/>
          <ac:spMkLst>
            <pc:docMk/>
            <pc:sldMk cId="970416372" sldId="3465"/>
            <ac:spMk id="2" creationId="{0F6939DA-156E-7BEF-6DFA-5FA09CD63F75}"/>
          </ac:spMkLst>
        </pc:spChg>
        <pc:spChg chg="del mod">
          <ac:chgData name="Nikita Stott (QNC) SSOT ICB" userId="89bfa7b4-33f2-4943-a51b-7b96caa562fb" providerId="ADAL" clId="{727C7B6B-82CD-4359-BA60-685C8ED6E5BE}" dt="2023-11-02T14:57:34.540" v="660" actId="478"/>
          <ac:spMkLst>
            <pc:docMk/>
            <pc:sldMk cId="970416372" sldId="3465"/>
            <ac:spMk id="3" creationId="{F7A22171-E0EC-CFFB-3E35-C2180F5EC787}"/>
          </ac:spMkLst>
        </pc:spChg>
      </pc:sldChg>
    </pc:docChg>
  </pc:docChgLst>
  <pc:docChgLst>
    <pc:chgData name="Nikita Stott (QNC) SSOT ICB" userId="S::nikita.stott@staffsstoke.icb.nhs.uk::89bfa7b4-33f2-4943-a51b-7b96caa562fb" providerId="AD" clId="Web-{F2710C6E-5E88-16A1-CD8F-48A418D72A77}"/>
    <pc:docChg chg="addSld delSld modSld">
      <pc:chgData name="Nikita Stott (QNC) SSOT ICB" userId="S::nikita.stott@staffsstoke.icb.nhs.uk::89bfa7b4-33f2-4943-a51b-7b96caa562fb" providerId="AD" clId="Web-{F2710C6E-5E88-16A1-CD8F-48A418D72A77}" dt="2023-11-06T08:53:49.477" v="16" actId="20577"/>
      <pc:docMkLst>
        <pc:docMk/>
      </pc:docMkLst>
      <pc:sldChg chg="modSp">
        <pc:chgData name="Nikita Stott (QNC) SSOT ICB" userId="S::nikita.stott@staffsstoke.icb.nhs.uk::89bfa7b4-33f2-4943-a51b-7b96caa562fb" providerId="AD" clId="Web-{F2710C6E-5E88-16A1-CD8F-48A418D72A77}" dt="2023-11-06T08:53:49.477" v="16" actId="20577"/>
        <pc:sldMkLst>
          <pc:docMk/>
          <pc:sldMk cId="3397222823" sldId="425"/>
        </pc:sldMkLst>
        <pc:spChg chg="mod">
          <ac:chgData name="Nikita Stott (QNC) SSOT ICB" userId="S::nikita.stott@staffsstoke.icb.nhs.uk::89bfa7b4-33f2-4943-a51b-7b96caa562fb" providerId="AD" clId="Web-{F2710C6E-5E88-16A1-CD8F-48A418D72A77}" dt="2023-11-06T08:53:39.571" v="5" actId="20577"/>
          <ac:spMkLst>
            <pc:docMk/>
            <pc:sldMk cId="3397222823" sldId="425"/>
            <ac:spMk id="2" creationId="{0F6939DA-156E-7BEF-6DFA-5FA09CD63F75}"/>
          </ac:spMkLst>
        </pc:spChg>
        <pc:spChg chg="mod">
          <ac:chgData name="Nikita Stott (QNC) SSOT ICB" userId="S::nikita.stott@staffsstoke.icb.nhs.uk::89bfa7b4-33f2-4943-a51b-7b96caa562fb" providerId="AD" clId="Web-{F2710C6E-5E88-16A1-CD8F-48A418D72A77}" dt="2023-11-06T08:53:49.477" v="16" actId="20577"/>
          <ac:spMkLst>
            <pc:docMk/>
            <pc:sldMk cId="3397222823" sldId="425"/>
            <ac:spMk id="3" creationId="{F7A22171-E0EC-CFFB-3E35-C2180F5EC787}"/>
          </ac:spMkLst>
        </pc:spChg>
      </pc:sldChg>
      <pc:sldChg chg="new del">
        <pc:chgData name="Nikita Stott (QNC) SSOT ICB" userId="S::nikita.stott@staffsstoke.icb.nhs.uk::89bfa7b4-33f2-4943-a51b-7b96caa562fb" providerId="AD" clId="Web-{F2710C6E-5E88-16A1-CD8F-48A418D72A77}" dt="2023-11-06T08:53:32.117" v="1"/>
        <pc:sldMkLst>
          <pc:docMk/>
          <pc:sldMk cId="895593304" sldId="3470"/>
        </pc:sldMkLst>
      </pc:sldChg>
      <pc:sldChg chg="add replId">
        <pc:chgData name="Nikita Stott (QNC) SSOT ICB" userId="S::nikita.stott@staffsstoke.icb.nhs.uk::89bfa7b4-33f2-4943-a51b-7b96caa562fb" providerId="AD" clId="Web-{F2710C6E-5E88-16A1-CD8F-48A418D72A77}" dt="2023-11-06T08:53:34.226" v="2"/>
        <pc:sldMkLst>
          <pc:docMk/>
          <pc:sldMk cId="4171042103" sldId="3470"/>
        </pc:sldMkLst>
      </pc:sldChg>
    </pc:docChg>
  </pc:docChgLst>
  <pc:docChgLst>
    <pc:chgData name="Nikita Stott (QNC) SSOT ICB" userId="S::nikita.stott@staffsstoke.icb.nhs.uk::89bfa7b4-33f2-4943-a51b-7b96caa562fb" providerId="AD" clId="Web-{22432125-EB4A-EB22-05F4-52FE2FF89E5C}"/>
    <pc:docChg chg="modSld">
      <pc:chgData name="Nikita Stott (QNC) SSOT ICB" userId="S::nikita.stott@staffsstoke.icb.nhs.uk::89bfa7b4-33f2-4943-a51b-7b96caa562fb" providerId="AD" clId="Web-{22432125-EB4A-EB22-05F4-52FE2FF89E5C}" dt="2023-11-06T11:34:12.578" v="6" actId="20577"/>
      <pc:docMkLst>
        <pc:docMk/>
      </pc:docMkLst>
      <pc:sldChg chg="modSp">
        <pc:chgData name="Nikita Stott (QNC) SSOT ICB" userId="S::nikita.stott@staffsstoke.icb.nhs.uk::89bfa7b4-33f2-4943-a51b-7b96caa562fb" providerId="AD" clId="Web-{22432125-EB4A-EB22-05F4-52FE2FF89E5C}" dt="2023-11-06T11:34:12.578" v="6" actId="20577"/>
        <pc:sldMkLst>
          <pc:docMk/>
          <pc:sldMk cId="3481129167" sldId="3512"/>
        </pc:sldMkLst>
        <pc:spChg chg="mod">
          <ac:chgData name="Nikita Stott (QNC) SSOT ICB" userId="S::nikita.stott@staffsstoke.icb.nhs.uk::89bfa7b4-33f2-4943-a51b-7b96caa562fb" providerId="AD" clId="Web-{22432125-EB4A-EB22-05F4-52FE2FF89E5C}" dt="2023-11-06T11:34:12.578" v="6" actId="20577"/>
          <ac:spMkLst>
            <pc:docMk/>
            <pc:sldMk cId="3481129167" sldId="3512"/>
            <ac:spMk id="2"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Proportion</a:t>
            </a:r>
            <a:r>
              <a:rPr lang="en-GB" baseline="0"/>
              <a:t> of providers reporting waiting list growth of over 25%</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Sheet1!$C$2</c:f>
              <c:strCache>
                <c:ptCount val="1"/>
                <c:pt idx="0">
                  <c:v>lower</c:v>
                </c:pt>
              </c:strCache>
            </c:strRef>
          </c:tx>
          <c:spPr>
            <a:solidFill>
              <a:schemeClr val="accent1">
                <a:tint val="50000"/>
              </a:schemeClr>
            </a:solidFill>
            <a:ln>
              <a:noFill/>
            </a:ln>
            <a:effectLst/>
          </c:spPr>
          <c:invertIfNegative val="0"/>
          <c:cat>
            <c:strRef>
              <c:f>Sheet1!$B$3:$B$7</c:f>
              <c:strCache>
                <c:ptCount val="5"/>
                <c:pt idx="0">
                  <c:v>CYP Physio</c:v>
                </c:pt>
                <c:pt idx="1">
                  <c:v>CYP OT</c:v>
                </c:pt>
                <c:pt idx="2">
                  <c:v>Community Paediatrics</c:v>
                </c:pt>
                <c:pt idx="3">
                  <c:v>CYP Audiology</c:v>
                </c:pt>
                <c:pt idx="4">
                  <c:v>CYP SLT</c:v>
                </c:pt>
              </c:strCache>
            </c:strRef>
          </c:cat>
          <c:val>
            <c:numRef>
              <c:f>Sheet1!$C$3:$C$7</c:f>
            </c:numRef>
          </c:val>
          <c:extLst>
            <c:ext xmlns:c16="http://schemas.microsoft.com/office/drawing/2014/chart" uri="{C3380CC4-5D6E-409C-BE32-E72D297353CC}">
              <c16:uniqueId val="{00000000-52C4-4829-8BC7-70E1E77E8DC6}"/>
            </c:ext>
          </c:extLst>
        </c:ser>
        <c:ser>
          <c:idx val="1"/>
          <c:order val="1"/>
          <c:tx>
            <c:strRef>
              <c:f>Sheet1!$D$2</c:f>
              <c:strCache>
                <c:ptCount val="1"/>
                <c:pt idx="0">
                  <c:v>same</c:v>
                </c:pt>
              </c:strCache>
            </c:strRef>
          </c:tx>
          <c:spPr>
            <a:solidFill>
              <a:schemeClr val="accent1">
                <a:tint val="70000"/>
              </a:schemeClr>
            </a:solidFill>
            <a:ln>
              <a:noFill/>
            </a:ln>
            <a:effectLst/>
          </c:spPr>
          <c:invertIfNegative val="0"/>
          <c:cat>
            <c:strRef>
              <c:f>Sheet1!$B$3:$B$7</c:f>
              <c:strCache>
                <c:ptCount val="5"/>
                <c:pt idx="0">
                  <c:v>CYP Physio</c:v>
                </c:pt>
                <c:pt idx="1">
                  <c:v>CYP OT</c:v>
                </c:pt>
                <c:pt idx="2">
                  <c:v>Community Paediatrics</c:v>
                </c:pt>
                <c:pt idx="3">
                  <c:v>CYP Audiology</c:v>
                </c:pt>
                <c:pt idx="4">
                  <c:v>CYP SLT</c:v>
                </c:pt>
              </c:strCache>
            </c:strRef>
          </c:cat>
          <c:val>
            <c:numRef>
              <c:f>Sheet1!$D$3:$D$7</c:f>
            </c:numRef>
          </c:val>
          <c:extLst>
            <c:ext xmlns:c16="http://schemas.microsoft.com/office/drawing/2014/chart" uri="{C3380CC4-5D6E-409C-BE32-E72D297353CC}">
              <c16:uniqueId val="{00000001-52C4-4829-8BC7-70E1E77E8DC6}"/>
            </c:ext>
          </c:extLst>
        </c:ser>
        <c:ser>
          <c:idx val="2"/>
          <c:order val="2"/>
          <c:tx>
            <c:strRef>
              <c:f>Sheet1!$E$2</c:f>
              <c:strCache>
                <c:ptCount val="1"/>
                <c:pt idx="0">
                  <c:v>0-25%</c:v>
                </c:pt>
              </c:strCache>
            </c:strRef>
          </c:tx>
          <c:spPr>
            <a:solidFill>
              <a:schemeClr val="accent1">
                <a:tint val="90000"/>
              </a:schemeClr>
            </a:solidFill>
            <a:ln>
              <a:noFill/>
            </a:ln>
            <a:effectLst/>
          </c:spPr>
          <c:invertIfNegative val="0"/>
          <c:cat>
            <c:strRef>
              <c:f>Sheet1!$B$3:$B$7</c:f>
              <c:strCache>
                <c:ptCount val="5"/>
                <c:pt idx="0">
                  <c:v>CYP Physio</c:v>
                </c:pt>
                <c:pt idx="1">
                  <c:v>CYP OT</c:v>
                </c:pt>
                <c:pt idx="2">
                  <c:v>Community Paediatrics</c:v>
                </c:pt>
                <c:pt idx="3">
                  <c:v>CYP Audiology</c:v>
                </c:pt>
                <c:pt idx="4">
                  <c:v>CYP SLT</c:v>
                </c:pt>
              </c:strCache>
            </c:strRef>
          </c:cat>
          <c:val>
            <c:numRef>
              <c:f>Sheet1!$E$3:$E$7</c:f>
            </c:numRef>
          </c:val>
          <c:extLst>
            <c:ext xmlns:c16="http://schemas.microsoft.com/office/drawing/2014/chart" uri="{C3380CC4-5D6E-409C-BE32-E72D297353CC}">
              <c16:uniqueId val="{00000002-52C4-4829-8BC7-70E1E77E8DC6}"/>
            </c:ext>
          </c:extLst>
        </c:ser>
        <c:ser>
          <c:idx val="3"/>
          <c:order val="3"/>
          <c:tx>
            <c:strRef>
              <c:f>Sheet1!$F$2</c:f>
              <c:strCache>
                <c:ptCount val="1"/>
                <c:pt idx="0">
                  <c:v>25-50%</c:v>
                </c:pt>
              </c:strCache>
            </c:strRef>
          </c:tx>
          <c:spPr>
            <a:solidFill>
              <a:schemeClr val="accent1">
                <a:shade val="90000"/>
              </a:schemeClr>
            </a:solidFill>
            <a:ln>
              <a:noFill/>
            </a:ln>
            <a:effectLst/>
          </c:spPr>
          <c:invertIfNegative val="0"/>
          <c:cat>
            <c:strRef>
              <c:f>Sheet1!$B$3:$B$7</c:f>
              <c:strCache>
                <c:ptCount val="5"/>
                <c:pt idx="0">
                  <c:v>CYP Physio</c:v>
                </c:pt>
                <c:pt idx="1">
                  <c:v>CYP OT</c:v>
                </c:pt>
                <c:pt idx="2">
                  <c:v>Community Paediatrics</c:v>
                </c:pt>
                <c:pt idx="3">
                  <c:v>CYP Audiology</c:v>
                </c:pt>
                <c:pt idx="4">
                  <c:v>CYP SLT</c:v>
                </c:pt>
              </c:strCache>
            </c:strRef>
          </c:cat>
          <c:val>
            <c:numRef>
              <c:f>Sheet1!$F$3:$F$7</c:f>
            </c:numRef>
          </c:val>
          <c:extLst>
            <c:ext xmlns:c16="http://schemas.microsoft.com/office/drawing/2014/chart" uri="{C3380CC4-5D6E-409C-BE32-E72D297353CC}">
              <c16:uniqueId val="{00000003-52C4-4829-8BC7-70E1E77E8DC6}"/>
            </c:ext>
          </c:extLst>
        </c:ser>
        <c:ser>
          <c:idx val="4"/>
          <c:order val="4"/>
          <c:tx>
            <c:strRef>
              <c:f>Sheet1!$G$2</c:f>
              <c:strCache>
                <c:ptCount val="1"/>
                <c:pt idx="0">
                  <c:v>51%+</c:v>
                </c:pt>
              </c:strCache>
            </c:strRef>
          </c:tx>
          <c:spPr>
            <a:solidFill>
              <a:schemeClr val="accent1">
                <a:shade val="70000"/>
              </a:schemeClr>
            </a:solidFill>
            <a:ln>
              <a:noFill/>
            </a:ln>
            <a:effectLst/>
          </c:spPr>
          <c:invertIfNegative val="0"/>
          <c:cat>
            <c:strRef>
              <c:f>Sheet1!$B$3:$B$7</c:f>
              <c:strCache>
                <c:ptCount val="5"/>
                <c:pt idx="0">
                  <c:v>CYP Physio</c:v>
                </c:pt>
                <c:pt idx="1">
                  <c:v>CYP OT</c:v>
                </c:pt>
                <c:pt idx="2">
                  <c:v>Community Paediatrics</c:v>
                </c:pt>
                <c:pt idx="3">
                  <c:v>CYP Audiology</c:v>
                </c:pt>
                <c:pt idx="4">
                  <c:v>CYP SLT</c:v>
                </c:pt>
              </c:strCache>
            </c:strRef>
          </c:cat>
          <c:val>
            <c:numRef>
              <c:f>Sheet1!$G$3:$G$7</c:f>
            </c:numRef>
          </c:val>
          <c:extLst>
            <c:ext xmlns:c16="http://schemas.microsoft.com/office/drawing/2014/chart" uri="{C3380CC4-5D6E-409C-BE32-E72D297353CC}">
              <c16:uniqueId val="{00000004-52C4-4829-8BC7-70E1E77E8DC6}"/>
            </c:ext>
          </c:extLst>
        </c:ser>
        <c:ser>
          <c:idx val="5"/>
          <c:order val="5"/>
          <c:tx>
            <c:strRef>
              <c:f>Sheet1!$H$2</c:f>
              <c:strCache>
                <c:ptCount val="1"/>
                <c:pt idx="0">
                  <c:v>25%+</c:v>
                </c:pt>
              </c:strCache>
            </c:strRef>
          </c:tx>
          <c:spPr>
            <a:solidFill>
              <a:schemeClr val="accent1">
                <a:shade val="50000"/>
              </a:schemeClr>
            </a:solidFill>
            <a:ln>
              <a:noFill/>
            </a:ln>
            <a:effectLst/>
          </c:spPr>
          <c:invertIfNegative val="0"/>
          <c:cat>
            <c:strRef>
              <c:f>Sheet1!$B$3:$B$7</c:f>
              <c:strCache>
                <c:ptCount val="5"/>
                <c:pt idx="0">
                  <c:v>CYP Physio</c:v>
                </c:pt>
                <c:pt idx="1">
                  <c:v>CYP OT</c:v>
                </c:pt>
                <c:pt idx="2">
                  <c:v>Community Paediatrics</c:v>
                </c:pt>
                <c:pt idx="3">
                  <c:v>CYP Audiology</c:v>
                </c:pt>
                <c:pt idx="4">
                  <c:v>CYP SLT</c:v>
                </c:pt>
              </c:strCache>
            </c:strRef>
          </c:cat>
          <c:val>
            <c:numRef>
              <c:f>Sheet1!$H$3:$H$7</c:f>
              <c:numCache>
                <c:formatCode>0%</c:formatCode>
                <c:ptCount val="5"/>
                <c:pt idx="0">
                  <c:v>0.23809523809523808</c:v>
                </c:pt>
                <c:pt idx="1">
                  <c:v>0.33734939759036142</c:v>
                </c:pt>
                <c:pt idx="2">
                  <c:v>0.36619718309859156</c:v>
                </c:pt>
                <c:pt idx="3">
                  <c:v>0.39215686274509809</c:v>
                </c:pt>
                <c:pt idx="4">
                  <c:v>0.47619047619047622</c:v>
                </c:pt>
              </c:numCache>
            </c:numRef>
          </c:val>
          <c:extLst>
            <c:ext xmlns:c16="http://schemas.microsoft.com/office/drawing/2014/chart" uri="{C3380CC4-5D6E-409C-BE32-E72D297353CC}">
              <c16:uniqueId val="{00000005-52C4-4829-8BC7-70E1E77E8DC6}"/>
            </c:ext>
          </c:extLst>
        </c:ser>
        <c:dLbls>
          <c:showLegendKey val="0"/>
          <c:showVal val="0"/>
          <c:showCatName val="0"/>
          <c:showSerName val="0"/>
          <c:showPercent val="0"/>
          <c:showBubbleSize val="0"/>
        </c:dLbls>
        <c:gapWidth val="182"/>
        <c:axId val="629028984"/>
        <c:axId val="629028328"/>
      </c:barChart>
      <c:catAx>
        <c:axId val="6290289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9028328"/>
        <c:crosses val="autoZero"/>
        <c:auto val="1"/>
        <c:lblAlgn val="ctr"/>
        <c:lblOffset val="100"/>
        <c:noMultiLvlLbl val="0"/>
      </c:catAx>
      <c:valAx>
        <c:axId val="62902832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90289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EC64AA-4EAD-457F-AFA0-C192D5FE7B31}"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GB"/>
        </a:p>
      </dgm:t>
    </dgm:pt>
    <dgm:pt modelId="{0EC5D3B4-EB00-4AD5-B1CF-B842AEFDADAA}">
      <dgm:prSet phldrT="[Text]" custT="1"/>
      <dgm:spPr>
        <a:xfrm>
          <a:off x="5167499" y="105138"/>
          <a:ext cx="4788894" cy="2628556"/>
        </a:xfrm>
        <a:prstGeom prst="rect">
          <a:avLst/>
        </a:prstGeom>
        <a:solidFill>
          <a:srgbClr val="4BACC6">
            <a:hueOff val="-9933876"/>
            <a:satOff val="39811"/>
            <a:lumOff val="8628"/>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ctr">
            <a:buNone/>
          </a:pPr>
          <a:r>
            <a:rPr lang="en-GB" sz="2100" b="1">
              <a:solidFill>
                <a:sysClr val="windowText" lastClr="000000"/>
              </a:solidFill>
              <a:latin typeface="Calibri"/>
              <a:ea typeface="+mn-ea"/>
              <a:cs typeface="+mn-cs"/>
            </a:rPr>
            <a:t>Demographic Factors</a:t>
          </a:r>
        </a:p>
        <a:p>
          <a:pPr algn="l">
            <a:buNone/>
          </a:pPr>
          <a:r>
            <a:rPr lang="en-GB" sz="2000" b="0">
              <a:solidFill>
                <a:sysClr val="windowText" lastClr="000000"/>
              </a:solidFill>
              <a:latin typeface="Calibri"/>
              <a:ea typeface="+mn-ea"/>
              <a:cs typeface="+mn-cs"/>
            </a:rPr>
            <a:t>Maternal Age</a:t>
          </a:r>
        </a:p>
        <a:p>
          <a:pPr algn="l" rtl="0">
            <a:buNone/>
          </a:pPr>
          <a:r>
            <a:rPr lang="en-GB" sz="1600" b="0">
              <a:solidFill>
                <a:sysClr val="windowText" lastClr="000000"/>
              </a:solidFill>
              <a:latin typeface="Calibri"/>
              <a:ea typeface="+mn-ea"/>
              <a:cs typeface="+mn-cs"/>
            </a:rPr>
            <a:t>Teenage Pregnancy  -  age correlation with increased risk of pre term birth</a:t>
          </a:r>
        </a:p>
        <a:p>
          <a:pPr algn="l">
            <a:buNone/>
          </a:pPr>
          <a:r>
            <a:rPr lang="en-GB" sz="2000" b="0">
              <a:solidFill>
                <a:sysClr val="windowText" lastClr="000000"/>
              </a:solidFill>
              <a:latin typeface="Calibri"/>
              <a:ea typeface="+mn-ea"/>
              <a:cs typeface="+mn-cs"/>
            </a:rPr>
            <a:t>Ethnicity</a:t>
          </a:r>
        </a:p>
        <a:p>
          <a:pPr algn="l">
            <a:buNone/>
          </a:pPr>
          <a:r>
            <a:rPr lang="en-GB" sz="1600" b="0">
              <a:solidFill>
                <a:sysClr val="windowText" lastClr="000000"/>
              </a:solidFill>
              <a:latin typeface="Calibri"/>
              <a:ea typeface="+mn-ea"/>
              <a:cs typeface="+mn-cs"/>
            </a:rPr>
            <a:t>Higher IM rates found to be linked to immaturity related conditions and congenital abnormalities</a:t>
          </a:r>
        </a:p>
      </dgm:t>
    </dgm:pt>
    <dgm:pt modelId="{28B7EC8D-ACA2-469A-BAC9-7906CD06910D}" type="parTrans" cxnId="{8744B0EE-E0D5-4024-87C4-4B7A90BE9098}">
      <dgm:prSet/>
      <dgm:spPr/>
      <dgm:t>
        <a:bodyPr/>
        <a:lstStyle/>
        <a:p>
          <a:endParaRPr lang="en-GB">
            <a:solidFill>
              <a:schemeClr val="tx1"/>
            </a:solidFill>
          </a:endParaRPr>
        </a:p>
      </dgm:t>
    </dgm:pt>
    <dgm:pt modelId="{C45D8B4B-CC69-41F7-8292-C892BAA2B087}" type="sibTrans" cxnId="{8744B0EE-E0D5-4024-87C4-4B7A90BE9098}">
      <dgm:prSet/>
      <dgm:spPr/>
      <dgm:t>
        <a:bodyPr/>
        <a:lstStyle/>
        <a:p>
          <a:endParaRPr lang="en-GB">
            <a:solidFill>
              <a:schemeClr val="tx1"/>
            </a:solidFill>
          </a:endParaRPr>
        </a:p>
      </dgm:t>
    </dgm:pt>
    <dgm:pt modelId="{BA16A2C5-6D2A-4FFC-BA2E-1FF544B7F7F3}">
      <dgm:prSet phldrT="[Text]" custT="1"/>
      <dgm:spPr>
        <a:xfrm>
          <a:off x="229136" y="119715"/>
          <a:ext cx="4855823" cy="2623325"/>
        </a:xfrm>
        <a:prstGeom prst="rect">
          <a:avLst/>
        </a:prstGeom>
        <a:solidFill>
          <a:srgbClr val="4BACC6">
            <a:hueOff val="-6622584"/>
            <a:satOff val="26541"/>
            <a:lumOff val="5752"/>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ctr">
            <a:buNone/>
          </a:pPr>
          <a:endParaRPr lang="en-GB" sz="2100" b="1">
            <a:solidFill>
              <a:sysClr val="windowText" lastClr="000000"/>
            </a:solidFill>
            <a:latin typeface="Calibri"/>
            <a:ea typeface="+mn-ea"/>
            <a:cs typeface="+mn-cs"/>
          </a:endParaRPr>
        </a:p>
        <a:p>
          <a:pPr algn="ctr">
            <a:buNone/>
          </a:pPr>
          <a:endParaRPr lang="en-GB" sz="2100" b="1">
            <a:solidFill>
              <a:sysClr val="windowText" lastClr="000000"/>
            </a:solidFill>
            <a:latin typeface="Calibri"/>
            <a:ea typeface="+mn-ea"/>
            <a:cs typeface="+mn-cs"/>
          </a:endParaRPr>
        </a:p>
        <a:p>
          <a:pPr algn="ctr">
            <a:buNone/>
          </a:pPr>
          <a:r>
            <a:rPr lang="en-GB" sz="2100" b="1">
              <a:solidFill>
                <a:sysClr val="windowText" lastClr="000000"/>
              </a:solidFill>
              <a:latin typeface="Calibri"/>
              <a:ea typeface="+mn-ea"/>
              <a:cs typeface="+mn-cs"/>
            </a:rPr>
            <a:t>Physiological Factors</a:t>
          </a:r>
        </a:p>
        <a:p>
          <a:pPr algn="l">
            <a:buNone/>
          </a:pPr>
          <a:r>
            <a:rPr lang="en-GB" sz="2000" b="0">
              <a:solidFill>
                <a:sysClr val="windowText" lastClr="000000"/>
              </a:solidFill>
              <a:latin typeface="Calibri"/>
              <a:ea typeface="+mn-ea"/>
              <a:cs typeface="+mn-cs"/>
            </a:rPr>
            <a:t>Premature Birth</a:t>
          </a:r>
        </a:p>
        <a:p>
          <a:pPr algn="l">
            <a:buNone/>
          </a:pPr>
          <a:r>
            <a:rPr lang="en-GB" sz="1600" b="0">
              <a:solidFill>
                <a:sysClr val="windowText" lastClr="000000"/>
              </a:solidFill>
              <a:latin typeface="Calibri"/>
              <a:ea typeface="+mn-ea"/>
              <a:cs typeface="+mn-cs"/>
            </a:rPr>
            <a:t>NICE - Preterm birth is the single largest cause of neonatal morbidity and mortality in the UK</a:t>
          </a:r>
        </a:p>
        <a:p>
          <a:pPr algn="l">
            <a:buNone/>
          </a:pPr>
          <a:r>
            <a:rPr lang="en-GB" sz="2000" b="0">
              <a:solidFill>
                <a:sysClr val="windowText" lastClr="000000"/>
              </a:solidFill>
              <a:latin typeface="Calibri"/>
              <a:ea typeface="+mn-ea"/>
              <a:cs typeface="+mn-cs"/>
            </a:rPr>
            <a:t>Low Birth Weight</a:t>
          </a:r>
        </a:p>
        <a:p>
          <a:pPr algn="l">
            <a:buNone/>
          </a:pPr>
          <a:r>
            <a:rPr lang="en-GB" sz="1600" b="0">
              <a:solidFill>
                <a:sysClr val="windowText" lastClr="000000"/>
              </a:solidFill>
              <a:latin typeface="Calibri"/>
              <a:ea typeface="+mn-ea"/>
              <a:cs typeface="+mn-cs"/>
            </a:rPr>
            <a:t>More susceptible to respiratory problems and infections in early life, which will have an impact on infant mortality.</a:t>
          </a:r>
        </a:p>
        <a:p>
          <a:pPr algn="ctr">
            <a:buNone/>
          </a:pPr>
          <a:endParaRPr lang="en-GB" sz="2100" b="1">
            <a:solidFill>
              <a:sysClr val="windowText" lastClr="000000"/>
            </a:solidFill>
            <a:latin typeface="Calibri"/>
            <a:ea typeface="+mn-ea"/>
            <a:cs typeface="+mn-cs"/>
          </a:endParaRPr>
        </a:p>
        <a:p>
          <a:pPr algn="ctr">
            <a:buNone/>
          </a:pPr>
          <a:endParaRPr lang="en-GB" sz="2100" b="1">
            <a:solidFill>
              <a:sysClr val="windowText" lastClr="000000"/>
            </a:solidFill>
            <a:latin typeface="Calibri"/>
            <a:ea typeface="+mn-ea"/>
            <a:cs typeface="+mn-cs"/>
          </a:endParaRPr>
        </a:p>
      </dgm:t>
    </dgm:pt>
    <dgm:pt modelId="{90951378-0913-4E21-9689-0A6B4AA9445B}" type="sibTrans" cxnId="{E9CE0B0F-488D-4329-940D-4A0B2BCA3D37}">
      <dgm:prSet/>
      <dgm:spPr/>
      <dgm:t>
        <a:bodyPr/>
        <a:lstStyle/>
        <a:p>
          <a:endParaRPr lang="en-GB">
            <a:solidFill>
              <a:schemeClr val="tx1"/>
            </a:solidFill>
          </a:endParaRPr>
        </a:p>
      </dgm:t>
    </dgm:pt>
    <dgm:pt modelId="{AC429543-1224-448D-9F6C-4CF20A7DFB70}" type="parTrans" cxnId="{E9CE0B0F-488D-4329-940D-4A0B2BCA3D37}">
      <dgm:prSet/>
      <dgm:spPr/>
      <dgm:t>
        <a:bodyPr/>
        <a:lstStyle/>
        <a:p>
          <a:endParaRPr lang="en-GB">
            <a:solidFill>
              <a:schemeClr val="tx1"/>
            </a:solidFill>
          </a:endParaRPr>
        </a:p>
      </dgm:t>
    </dgm:pt>
    <dgm:pt modelId="{10F223AD-01AE-4580-B3EC-BD34FF36F705}">
      <dgm:prSet phldrT="[Text]" custT="1"/>
      <dgm:spPr>
        <a:xfrm>
          <a:off x="5169329" y="2868252"/>
          <a:ext cx="4902018" cy="2494664"/>
        </a:xfrm>
        <a:prstGeom prst="rect">
          <a:avLst/>
        </a:prstGeom>
        <a:solidFill>
          <a:srgbClr val="4BACC6">
            <a:hueOff val="-3311292"/>
            <a:satOff val="13270"/>
            <a:lumOff val="2876"/>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ctr">
            <a:buNone/>
          </a:pPr>
          <a:endParaRPr lang="en-GB" sz="2000" b="1">
            <a:solidFill>
              <a:sysClr val="windowText" lastClr="000000"/>
            </a:solidFill>
            <a:latin typeface="Calibri"/>
            <a:ea typeface="+mn-ea"/>
            <a:cs typeface="+mn-cs"/>
          </a:endParaRPr>
        </a:p>
        <a:p>
          <a:pPr algn="ctr">
            <a:buNone/>
          </a:pPr>
          <a:r>
            <a:rPr lang="en-GB" sz="2100" b="1">
              <a:solidFill>
                <a:sysClr val="windowText" lastClr="000000"/>
              </a:solidFill>
              <a:latin typeface="Calibri"/>
              <a:ea typeface="+mn-ea"/>
              <a:cs typeface="+mn-cs"/>
            </a:rPr>
            <a:t>Lifestyle Modifiable Factors</a:t>
          </a:r>
        </a:p>
        <a:p>
          <a:pPr algn="l" rtl="0">
            <a:buNone/>
          </a:pPr>
          <a:r>
            <a:rPr lang="en-GB" sz="2000" b="0">
              <a:solidFill>
                <a:sysClr val="windowText" lastClr="000000"/>
              </a:solidFill>
              <a:latin typeface="Calibri"/>
              <a:ea typeface="+mn-ea"/>
              <a:cs typeface="+mn-cs"/>
            </a:rPr>
            <a:t>Smoking during Pregnancy -</a:t>
          </a:r>
          <a:r>
            <a:rPr lang="en-GB" sz="1600" b="0">
              <a:solidFill>
                <a:sysClr val="windowText" lastClr="000000"/>
              </a:solidFill>
              <a:latin typeface="Calibri"/>
              <a:ea typeface="+mn-ea"/>
              <a:cs typeface="+mn-cs"/>
            </a:rPr>
            <a:t>shown to increase risk of  IM by around 40%</a:t>
          </a:r>
        </a:p>
        <a:p>
          <a:pPr algn="l">
            <a:buNone/>
          </a:pPr>
          <a:r>
            <a:rPr lang="en-GB" sz="2000" b="0">
              <a:solidFill>
                <a:sysClr val="windowText" lastClr="000000"/>
              </a:solidFill>
              <a:latin typeface="Calibri"/>
              <a:ea typeface="+mn-ea"/>
              <a:cs typeface="+mn-cs"/>
            </a:rPr>
            <a:t>Alcohol and Substance Misuse </a:t>
          </a:r>
          <a:r>
            <a:rPr lang="en-GB" sz="1600" b="0">
              <a:solidFill>
                <a:sysClr val="windowText" lastClr="000000"/>
              </a:solidFill>
              <a:latin typeface="Calibri"/>
              <a:ea typeface="+mn-ea"/>
              <a:cs typeface="+mn-cs"/>
            </a:rPr>
            <a:t>– increases risk</a:t>
          </a:r>
        </a:p>
        <a:p>
          <a:pPr algn="l">
            <a:buNone/>
          </a:pPr>
          <a:r>
            <a:rPr lang="en-GB" sz="2000" b="0">
              <a:solidFill>
                <a:sysClr val="windowText" lastClr="000000"/>
              </a:solidFill>
              <a:latin typeface="Calibri"/>
              <a:ea typeface="+mn-ea"/>
              <a:cs typeface="+mn-cs"/>
            </a:rPr>
            <a:t>Weight - </a:t>
          </a:r>
          <a:r>
            <a:rPr lang="en-GB" sz="1600" b="0">
              <a:solidFill>
                <a:sysClr val="windowText" lastClr="000000"/>
              </a:solidFill>
              <a:latin typeface="Calibri"/>
              <a:ea typeface="+mn-ea"/>
              <a:cs typeface="+mn-cs"/>
            </a:rPr>
            <a:t>High and low maternal BMI have a detrimental affect on new born outcomes</a:t>
          </a:r>
        </a:p>
        <a:p>
          <a:pPr algn="l" rtl="0">
            <a:buNone/>
          </a:pPr>
          <a:r>
            <a:rPr lang="en-GB" sz="2000" b="0">
              <a:solidFill>
                <a:sysClr val="windowText" lastClr="000000"/>
              </a:solidFill>
              <a:latin typeface="Calibri"/>
              <a:ea typeface="+mn-ea"/>
              <a:cs typeface="+mn-cs"/>
            </a:rPr>
            <a:t>Breastfeeding  -</a:t>
          </a:r>
          <a:r>
            <a:rPr lang="en-GB" sz="1600" b="0">
              <a:solidFill>
                <a:sysClr val="windowText" lastClr="000000"/>
              </a:solidFill>
              <a:latin typeface="Calibri"/>
              <a:ea typeface="+mn-ea"/>
              <a:cs typeface="+mn-cs"/>
            </a:rPr>
            <a:t>  reduces IM with even partial BF providing a protective effect.</a:t>
          </a:r>
          <a:endParaRPr lang="en-GB" sz="2000" b="0">
            <a:solidFill>
              <a:sysClr val="windowText" lastClr="000000"/>
            </a:solidFill>
            <a:latin typeface="Calibri"/>
            <a:ea typeface="+mn-ea"/>
            <a:cs typeface="+mn-cs"/>
          </a:endParaRPr>
        </a:p>
        <a:p>
          <a:pPr algn="ctr">
            <a:buNone/>
          </a:pPr>
          <a:endParaRPr lang="en-GB" sz="1900">
            <a:solidFill>
              <a:sysClr val="windowText" lastClr="000000"/>
            </a:solidFill>
            <a:latin typeface="Calibri"/>
            <a:ea typeface="+mn-ea"/>
            <a:cs typeface="+mn-cs"/>
          </a:endParaRPr>
        </a:p>
      </dgm:t>
    </dgm:pt>
    <dgm:pt modelId="{5254320F-C411-4926-83FB-714F711C5181}" type="sibTrans" cxnId="{1618741B-E5E8-4413-A2EE-4FC46DCDB1E4}">
      <dgm:prSet/>
      <dgm:spPr/>
      <dgm:t>
        <a:bodyPr/>
        <a:lstStyle/>
        <a:p>
          <a:endParaRPr lang="en-GB">
            <a:solidFill>
              <a:schemeClr val="tx1"/>
            </a:solidFill>
          </a:endParaRPr>
        </a:p>
      </dgm:t>
    </dgm:pt>
    <dgm:pt modelId="{958BE1C9-D406-41FD-B07C-A142F4450323}" type="parTrans" cxnId="{1618741B-E5E8-4413-A2EE-4FC46DCDB1E4}">
      <dgm:prSet/>
      <dgm:spPr/>
      <dgm:t>
        <a:bodyPr/>
        <a:lstStyle/>
        <a:p>
          <a:endParaRPr lang="en-GB">
            <a:solidFill>
              <a:schemeClr val="tx1"/>
            </a:solidFill>
          </a:endParaRPr>
        </a:p>
      </dgm:t>
    </dgm:pt>
    <dgm:pt modelId="{9CFEA16D-C8D8-4DC0-B2AA-CF69AB4BABB6}">
      <dgm:prSet phldrT="[Text]" custT="1"/>
      <dgm:spPr>
        <a:xfrm>
          <a:off x="233263" y="2868242"/>
          <a:ext cx="4939726" cy="2476952"/>
        </a:xfrm>
        <a:prstGeom prst="rect">
          <a:avLst/>
        </a:pr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dgm:spPr>
      <dgm:t>
        <a:bodyPr/>
        <a:lstStyle/>
        <a:p>
          <a:pPr algn="ctr">
            <a:buNone/>
          </a:pPr>
          <a:r>
            <a:rPr lang="en-GB" sz="2100" b="1">
              <a:solidFill>
                <a:sysClr val="windowText" lastClr="000000"/>
              </a:solidFill>
              <a:latin typeface="Calibri"/>
              <a:ea typeface="+mn-ea"/>
              <a:cs typeface="+mn-cs"/>
            </a:rPr>
            <a:t>Socioeconomic Factors</a:t>
          </a:r>
        </a:p>
        <a:p>
          <a:pPr algn="l">
            <a:buNone/>
          </a:pPr>
          <a:r>
            <a:rPr lang="en-GB" sz="2000" b="0">
              <a:solidFill>
                <a:sysClr val="windowText" lastClr="000000"/>
              </a:solidFill>
              <a:latin typeface="Calibri"/>
              <a:ea typeface="+mn-ea"/>
              <a:cs typeface="+mn-cs"/>
            </a:rPr>
            <a:t>Deprivation</a:t>
          </a:r>
        </a:p>
        <a:p>
          <a:pPr algn="l" rtl="0">
            <a:buNone/>
          </a:pPr>
          <a:r>
            <a:rPr lang="en-GB" sz="1600" b="0">
              <a:solidFill>
                <a:sysClr val="windowText" lastClr="000000"/>
              </a:solidFill>
              <a:latin typeface="Calibri"/>
              <a:ea typeface="+mn-ea"/>
              <a:cs typeface="+mn-cs"/>
            </a:rPr>
            <a:t>National IM rates are  almost 2x higher in most deprived areas  (6 per 1,000) than least deprived (3.1)</a:t>
          </a:r>
        </a:p>
        <a:p>
          <a:pPr algn="l" rtl="0">
            <a:buNone/>
          </a:pPr>
          <a:r>
            <a:rPr lang="en-GB" sz="1600" b="0">
              <a:solidFill>
                <a:sysClr val="windowText" lastClr="000000"/>
              </a:solidFill>
              <a:latin typeface="Calibri"/>
              <a:ea typeface="+mn-ea"/>
              <a:cs typeface="+mn-cs"/>
            </a:rPr>
            <a:t>IM rates are significantly  higher in routine  and manual occupations than managerial, admin and professional.  Attributed to lower incomes, increased likelihood of poor health behaviours and lower breastfeeding rates.</a:t>
          </a:r>
        </a:p>
      </dgm:t>
    </dgm:pt>
    <dgm:pt modelId="{BE05FDC2-BF5F-4CC2-AE3E-382C273EE140}" type="sibTrans" cxnId="{2C412AAB-2C8B-40FA-A430-6BE6C819460F}">
      <dgm:prSet/>
      <dgm:spPr/>
      <dgm:t>
        <a:bodyPr/>
        <a:lstStyle/>
        <a:p>
          <a:endParaRPr lang="en-GB">
            <a:solidFill>
              <a:schemeClr val="tx1"/>
            </a:solidFill>
          </a:endParaRPr>
        </a:p>
      </dgm:t>
    </dgm:pt>
    <dgm:pt modelId="{B6C95D8E-9D59-496A-9C71-F33AF11B9831}" type="parTrans" cxnId="{2C412AAB-2C8B-40FA-A430-6BE6C819460F}">
      <dgm:prSet/>
      <dgm:spPr/>
      <dgm:t>
        <a:bodyPr/>
        <a:lstStyle/>
        <a:p>
          <a:endParaRPr lang="en-GB">
            <a:solidFill>
              <a:schemeClr val="tx1"/>
            </a:solidFill>
          </a:endParaRPr>
        </a:p>
      </dgm:t>
    </dgm:pt>
    <dgm:pt modelId="{F205534E-B342-412A-B81A-855A47AB1171}" type="pres">
      <dgm:prSet presAssocID="{0AEC64AA-4EAD-457F-AFA0-C192D5FE7B31}" presName="diagram" presStyleCnt="0">
        <dgm:presLayoutVars>
          <dgm:dir/>
          <dgm:resizeHandles val="exact"/>
        </dgm:presLayoutVars>
      </dgm:prSet>
      <dgm:spPr/>
    </dgm:pt>
    <dgm:pt modelId="{396AD67F-3870-4122-A2D0-D5FB314AD4B5}" type="pres">
      <dgm:prSet presAssocID="{9CFEA16D-C8D8-4DC0-B2AA-CF69AB4BABB6}" presName="node" presStyleLbl="node1" presStyleIdx="0" presStyleCnt="4" custScaleX="163940" custScaleY="134745" custLinFactY="46280" custLinFactNeighborX="7604" custLinFactNeighborY="100000">
        <dgm:presLayoutVars>
          <dgm:bulletEnabled val="1"/>
        </dgm:presLayoutVars>
      </dgm:prSet>
      <dgm:spPr/>
    </dgm:pt>
    <dgm:pt modelId="{1FDA958C-59CD-4347-B9DB-56D5CA96AD45}" type="pres">
      <dgm:prSet presAssocID="{BE05FDC2-BF5F-4CC2-AE3E-382C273EE140}" presName="sibTrans" presStyleCnt="0"/>
      <dgm:spPr/>
    </dgm:pt>
    <dgm:pt modelId="{586F26D5-07D0-493E-B378-618D62BB7607}" type="pres">
      <dgm:prSet presAssocID="{10F223AD-01AE-4580-B3EC-BD34FF36F705}" presName="node" presStyleLbl="node1" presStyleIdx="1" presStyleCnt="4" custScaleX="163940" custScaleY="134745" custLinFactY="48453" custLinFactNeighborX="-2974" custLinFactNeighborY="100000">
        <dgm:presLayoutVars>
          <dgm:bulletEnabled val="1"/>
        </dgm:presLayoutVars>
      </dgm:prSet>
      <dgm:spPr/>
    </dgm:pt>
    <dgm:pt modelId="{DB5CC82E-E9E1-4AE4-9CCE-0B7419C0B7A8}" type="pres">
      <dgm:prSet presAssocID="{5254320F-C411-4926-83FB-714F711C5181}" presName="sibTrans" presStyleCnt="0"/>
      <dgm:spPr/>
    </dgm:pt>
    <dgm:pt modelId="{83A2E179-0997-404F-9DBE-AE4E25B1508E}" type="pres">
      <dgm:prSet presAssocID="{BA16A2C5-6D2A-4FFC-BA2E-1FF544B7F7F3}" presName="node" presStyleLbl="node1" presStyleIdx="2" presStyleCnt="4" custScaleX="163967" custScaleY="134687" custLinFactY="-37864" custLinFactNeighborX="7575" custLinFactNeighborY="-100000">
        <dgm:presLayoutVars>
          <dgm:bulletEnabled val="1"/>
        </dgm:presLayoutVars>
      </dgm:prSet>
      <dgm:spPr/>
    </dgm:pt>
    <dgm:pt modelId="{B5FB46D8-2187-4D33-8FD8-8677D23DFED7}" type="pres">
      <dgm:prSet presAssocID="{90951378-0913-4E21-9689-0A6B4AA9445B}" presName="sibTrans" presStyleCnt="0"/>
      <dgm:spPr/>
    </dgm:pt>
    <dgm:pt modelId="{4C123EA1-2EE1-4FD7-931E-1120F08F10E9}" type="pres">
      <dgm:prSet presAssocID="{0EC5D3B4-EB00-4AD5-B1CF-B842AEFDADAA}" presName="node" presStyleLbl="node1" presStyleIdx="3" presStyleCnt="4" custScaleX="163967" custScaleY="134687" custLinFactY="-38842" custLinFactNeighborX="-2396" custLinFactNeighborY="-100000">
        <dgm:presLayoutVars>
          <dgm:bulletEnabled val="1"/>
        </dgm:presLayoutVars>
      </dgm:prSet>
      <dgm:spPr/>
    </dgm:pt>
  </dgm:ptLst>
  <dgm:cxnLst>
    <dgm:cxn modelId="{E9CE0B0F-488D-4329-940D-4A0B2BCA3D37}" srcId="{0AEC64AA-4EAD-457F-AFA0-C192D5FE7B31}" destId="{BA16A2C5-6D2A-4FFC-BA2E-1FF544B7F7F3}" srcOrd="2" destOrd="0" parTransId="{AC429543-1224-448D-9F6C-4CF20A7DFB70}" sibTransId="{90951378-0913-4E21-9689-0A6B4AA9445B}"/>
    <dgm:cxn modelId="{9535BE12-EDC5-46F0-A3E2-0F1091E5B4ED}" type="presOf" srcId="{BA16A2C5-6D2A-4FFC-BA2E-1FF544B7F7F3}" destId="{83A2E179-0997-404F-9DBE-AE4E25B1508E}" srcOrd="0" destOrd="0" presId="urn:microsoft.com/office/officeart/2005/8/layout/default"/>
    <dgm:cxn modelId="{1618741B-E5E8-4413-A2EE-4FC46DCDB1E4}" srcId="{0AEC64AA-4EAD-457F-AFA0-C192D5FE7B31}" destId="{10F223AD-01AE-4580-B3EC-BD34FF36F705}" srcOrd="1" destOrd="0" parTransId="{958BE1C9-D406-41FD-B07C-A142F4450323}" sibTransId="{5254320F-C411-4926-83FB-714F711C5181}"/>
    <dgm:cxn modelId="{97D0B84D-163B-4B9A-BA66-7986745E3F6A}" type="presOf" srcId="{10F223AD-01AE-4580-B3EC-BD34FF36F705}" destId="{586F26D5-07D0-493E-B378-618D62BB7607}" srcOrd="0" destOrd="0" presId="urn:microsoft.com/office/officeart/2005/8/layout/default"/>
    <dgm:cxn modelId="{39B2036E-BA5F-4C2D-B492-D87FD5D34F9A}" type="presOf" srcId="{0AEC64AA-4EAD-457F-AFA0-C192D5FE7B31}" destId="{F205534E-B342-412A-B81A-855A47AB1171}" srcOrd="0" destOrd="0" presId="urn:microsoft.com/office/officeart/2005/8/layout/default"/>
    <dgm:cxn modelId="{098A4F50-96C8-44DF-AE7D-027DAB7180E3}" type="presOf" srcId="{0EC5D3B4-EB00-4AD5-B1CF-B842AEFDADAA}" destId="{4C123EA1-2EE1-4FD7-931E-1120F08F10E9}" srcOrd="0" destOrd="0" presId="urn:microsoft.com/office/officeart/2005/8/layout/default"/>
    <dgm:cxn modelId="{2C412AAB-2C8B-40FA-A430-6BE6C819460F}" srcId="{0AEC64AA-4EAD-457F-AFA0-C192D5FE7B31}" destId="{9CFEA16D-C8D8-4DC0-B2AA-CF69AB4BABB6}" srcOrd="0" destOrd="0" parTransId="{B6C95D8E-9D59-496A-9C71-F33AF11B9831}" sibTransId="{BE05FDC2-BF5F-4CC2-AE3E-382C273EE140}"/>
    <dgm:cxn modelId="{F88A53E9-917F-47A2-922C-DE4E4C245038}" type="presOf" srcId="{9CFEA16D-C8D8-4DC0-B2AA-CF69AB4BABB6}" destId="{396AD67F-3870-4122-A2D0-D5FB314AD4B5}" srcOrd="0" destOrd="0" presId="urn:microsoft.com/office/officeart/2005/8/layout/default"/>
    <dgm:cxn modelId="{8744B0EE-E0D5-4024-87C4-4B7A90BE9098}" srcId="{0AEC64AA-4EAD-457F-AFA0-C192D5FE7B31}" destId="{0EC5D3B4-EB00-4AD5-B1CF-B842AEFDADAA}" srcOrd="3" destOrd="0" parTransId="{28B7EC8D-ACA2-469A-BAC9-7906CD06910D}" sibTransId="{C45D8B4B-CC69-41F7-8292-C892BAA2B087}"/>
    <dgm:cxn modelId="{D42FAA81-810F-45B4-8E55-E567508D5719}" type="presParOf" srcId="{F205534E-B342-412A-B81A-855A47AB1171}" destId="{396AD67F-3870-4122-A2D0-D5FB314AD4B5}" srcOrd="0" destOrd="0" presId="urn:microsoft.com/office/officeart/2005/8/layout/default"/>
    <dgm:cxn modelId="{BA91C094-A3CF-4054-88C2-2800C1DADE0D}" type="presParOf" srcId="{F205534E-B342-412A-B81A-855A47AB1171}" destId="{1FDA958C-59CD-4347-B9DB-56D5CA96AD45}" srcOrd="1" destOrd="0" presId="urn:microsoft.com/office/officeart/2005/8/layout/default"/>
    <dgm:cxn modelId="{420A8005-341C-4BDC-A6FD-6860F4D5BE28}" type="presParOf" srcId="{F205534E-B342-412A-B81A-855A47AB1171}" destId="{586F26D5-07D0-493E-B378-618D62BB7607}" srcOrd="2" destOrd="0" presId="urn:microsoft.com/office/officeart/2005/8/layout/default"/>
    <dgm:cxn modelId="{E828B2D5-2D15-4EFE-A571-F77C9D20959C}" type="presParOf" srcId="{F205534E-B342-412A-B81A-855A47AB1171}" destId="{DB5CC82E-E9E1-4AE4-9CCE-0B7419C0B7A8}" srcOrd="3" destOrd="0" presId="urn:microsoft.com/office/officeart/2005/8/layout/default"/>
    <dgm:cxn modelId="{57CBF1DD-E123-46FD-AEAD-F292FBC90644}" type="presParOf" srcId="{F205534E-B342-412A-B81A-855A47AB1171}" destId="{83A2E179-0997-404F-9DBE-AE4E25B1508E}" srcOrd="4" destOrd="0" presId="urn:microsoft.com/office/officeart/2005/8/layout/default"/>
    <dgm:cxn modelId="{EEC4354D-128A-455F-966E-6F16C4F8D30D}" type="presParOf" srcId="{F205534E-B342-412A-B81A-855A47AB1171}" destId="{B5FB46D8-2187-4D33-8FD8-8677D23DFED7}" srcOrd="5" destOrd="0" presId="urn:microsoft.com/office/officeart/2005/8/layout/default"/>
    <dgm:cxn modelId="{E58C3203-9832-4619-847D-8FA6E43EC567}" type="presParOf" srcId="{F205534E-B342-412A-B81A-855A47AB1171}" destId="{4C123EA1-2EE1-4FD7-931E-1120F08F10E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3D3D3D"/>
        </a:solidFill>
        <a:ln>
          <a:noFill/>
        </a:ln>
      </dgm:spPr>
      <dgm:t>
        <a:bodyPr/>
        <a:lstStyle/>
        <a:p>
          <a:r>
            <a:rPr lang="en-GB" sz="900" b="1">
              <a:solidFill>
                <a:schemeClr val="bg1"/>
              </a:solidFill>
              <a:latin typeface="Arial" panose="020B0604020202020204" pitchFamily="34" charset="0"/>
              <a:cs typeface="Arial" panose="020B0604020202020204" pitchFamily="34" charset="0"/>
            </a:rPr>
            <a:t>East of England CPP</a:t>
          </a:r>
        </a:p>
        <a:p>
          <a:r>
            <a:rPr lang="en-GB" sz="900" b="0" i="0" u="none">
              <a:solidFill>
                <a:schemeClr val="bg1"/>
              </a:solidFill>
              <a:latin typeface="Arial" panose="020B0604020202020204" pitchFamily="34" charset="0"/>
              <a:cs typeface="Arial" panose="020B0604020202020204" pitchFamily="34" charset="0"/>
            </a:rPr>
            <a:t>Bedford Central </a:t>
          </a:r>
        </a:p>
        <a:p>
          <a:r>
            <a:rPr lang="en-GB" sz="900" b="0" i="0" u="none">
              <a:solidFill>
                <a:schemeClr val="bg1"/>
              </a:solidFill>
              <a:latin typeface="Arial" panose="020B0604020202020204" pitchFamily="34" charset="0"/>
              <a:cs typeface="Arial" panose="020B0604020202020204" pitchFamily="34" charset="0"/>
            </a:rPr>
            <a:t>Bedfordshire</a:t>
          </a:r>
        </a:p>
        <a:p>
          <a:r>
            <a:rPr lang="en-GB" sz="900" b="0" i="0" u="none">
              <a:solidFill>
                <a:schemeClr val="bg1"/>
              </a:solidFill>
              <a:latin typeface="Arial" panose="020B0604020202020204" pitchFamily="34" charset="0"/>
              <a:cs typeface="Arial" panose="020B0604020202020204" pitchFamily="34" charset="0"/>
            </a:rPr>
            <a:t>Luton</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75205" custLinFactNeighborY="31158">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EFA4B7"/>
        </a:solidFill>
        <a:ln>
          <a:noFill/>
        </a:ln>
      </dgm:spPr>
      <dgm:t>
        <a:bodyPr/>
        <a:lstStyle/>
        <a:p>
          <a:r>
            <a:rPr lang="en-GB" sz="900" b="1">
              <a:solidFill>
                <a:schemeClr val="bg1"/>
              </a:solidFill>
              <a:latin typeface="Arial" panose="020B0604020202020204" pitchFamily="34" charset="0"/>
              <a:cs typeface="Arial" panose="020B0604020202020204" pitchFamily="34" charset="0"/>
            </a:rPr>
            <a:t>London CPP</a:t>
          </a:r>
        </a:p>
        <a:p>
          <a:r>
            <a:rPr lang="en-GB" sz="900" b="0" i="0" u="none">
              <a:solidFill>
                <a:schemeClr val="bg1"/>
              </a:solidFill>
              <a:latin typeface="Arial" panose="020B0604020202020204" pitchFamily="34" charset="0"/>
              <a:cs typeface="Arial" panose="020B0604020202020204" pitchFamily="34" charset="0"/>
            </a:rPr>
            <a:t>Barnet</a:t>
          </a:r>
        </a:p>
        <a:p>
          <a:r>
            <a:rPr lang="en-GB" sz="900" b="0" i="0" u="none">
              <a:solidFill>
                <a:schemeClr val="bg1"/>
              </a:solidFill>
              <a:latin typeface="Arial" panose="020B0604020202020204" pitchFamily="34" charset="0"/>
              <a:cs typeface="Arial" panose="020B0604020202020204" pitchFamily="34" charset="0"/>
            </a:rPr>
            <a:t>Enfield</a:t>
          </a:r>
        </a:p>
        <a:p>
          <a:r>
            <a:rPr lang="en-GB" sz="900" b="0" i="0" u="none">
              <a:solidFill>
                <a:schemeClr val="bg1"/>
              </a:solidFill>
              <a:latin typeface="Arial" panose="020B0604020202020204" pitchFamily="34" charset="0"/>
              <a:cs typeface="Arial" panose="020B0604020202020204" pitchFamily="34" charset="0"/>
            </a:rPr>
            <a:t>Islington</a:t>
          </a:r>
        </a:p>
        <a:p>
          <a:r>
            <a:rPr lang="en-GB" sz="900" b="0" i="0" u="none">
              <a:solidFill>
                <a:schemeClr val="bg1"/>
              </a:solidFill>
              <a:latin typeface="Arial" panose="020B0604020202020204" pitchFamily="34" charset="0"/>
              <a:cs typeface="Arial" panose="020B0604020202020204" pitchFamily="34" charset="0"/>
            </a:rPr>
            <a:t>Camden</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29210" custLinFactNeighborY="-3279">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A185D0"/>
        </a:solidFill>
        <a:ln>
          <a:noFill/>
        </a:ln>
      </dgm:spPr>
      <dgm:t>
        <a:bodyPr/>
        <a:lstStyle/>
        <a:p>
          <a:r>
            <a:rPr lang="en-GB" sz="900" b="1">
              <a:solidFill>
                <a:schemeClr val="bg1"/>
              </a:solidFill>
              <a:latin typeface="Arial" panose="020B0604020202020204" pitchFamily="34" charset="0"/>
              <a:cs typeface="Arial" panose="020B0604020202020204" pitchFamily="34" charset="0"/>
            </a:rPr>
            <a:t>South East CPP</a:t>
          </a:r>
        </a:p>
        <a:p>
          <a:r>
            <a:rPr lang="en-GB" sz="900" b="0" i="0" u="none">
              <a:solidFill>
                <a:schemeClr val="bg1"/>
              </a:solidFill>
              <a:latin typeface="Arial" panose="020B0604020202020204" pitchFamily="34" charset="0"/>
              <a:cs typeface="Arial" panose="020B0604020202020204" pitchFamily="34" charset="0"/>
            </a:rPr>
            <a:t>Portsmouth</a:t>
          </a:r>
        </a:p>
        <a:p>
          <a:r>
            <a:rPr lang="en-GB" sz="900" b="0" i="0" u="none">
              <a:solidFill>
                <a:schemeClr val="bg1"/>
              </a:solidFill>
              <a:latin typeface="Arial" panose="020B0604020202020204" pitchFamily="34" charset="0"/>
              <a:cs typeface="Arial" panose="020B0604020202020204" pitchFamily="34" charset="0"/>
            </a:rPr>
            <a:t>Brighton and Hove</a:t>
          </a:r>
        </a:p>
        <a:p>
          <a:r>
            <a:rPr lang="en-GB" sz="900" b="0" i="0" u="none">
              <a:solidFill>
                <a:schemeClr val="bg1"/>
              </a:solidFill>
              <a:latin typeface="Arial" panose="020B0604020202020204" pitchFamily="34" charset="0"/>
              <a:cs typeface="Arial" panose="020B0604020202020204" pitchFamily="34" charset="0"/>
            </a:rPr>
            <a:t>East Sussex</a:t>
          </a:r>
        </a:p>
        <a:p>
          <a:r>
            <a:rPr lang="en-GB" sz="900" b="0" i="0" u="none">
              <a:solidFill>
                <a:schemeClr val="bg1"/>
              </a:solidFill>
              <a:latin typeface="Arial" panose="020B0604020202020204" pitchFamily="34" charset="0"/>
              <a:cs typeface="Arial" panose="020B0604020202020204" pitchFamily="34" charset="0"/>
            </a:rPr>
            <a:t>West Sussex</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199">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F46924"/>
        </a:solidFill>
        <a:ln>
          <a:noFill/>
        </a:ln>
      </dgm:spPr>
      <dgm:t>
        <a:bodyPr/>
        <a:lstStyle/>
        <a:p>
          <a:r>
            <a:rPr lang="en-GB" sz="900" b="1">
              <a:solidFill>
                <a:schemeClr val="bg1"/>
              </a:solidFill>
              <a:latin typeface="Arial" panose="020B0604020202020204" pitchFamily="34" charset="0"/>
              <a:cs typeface="Arial" panose="020B0604020202020204" pitchFamily="34" charset="0"/>
            </a:rPr>
            <a:t>West Midlands CPP</a:t>
          </a:r>
        </a:p>
        <a:p>
          <a:r>
            <a:rPr lang="en-GB" sz="900" b="0" i="0" u="none">
              <a:solidFill>
                <a:schemeClr val="bg1"/>
              </a:solidFill>
              <a:latin typeface="Arial" panose="020B0604020202020204" pitchFamily="34" charset="0"/>
              <a:cs typeface="Arial" panose="020B0604020202020204" pitchFamily="34" charset="0"/>
            </a:rPr>
            <a:t>Telford &amp; Wrekin</a:t>
          </a:r>
        </a:p>
        <a:p>
          <a:r>
            <a:rPr lang="en-GB" sz="900" b="0" i="0" u="none">
              <a:solidFill>
                <a:schemeClr val="bg1"/>
              </a:solidFill>
              <a:latin typeface="Arial" panose="020B0604020202020204" pitchFamily="34" charset="0"/>
              <a:cs typeface="Arial" panose="020B0604020202020204" pitchFamily="34" charset="0"/>
            </a:rPr>
            <a:t>Shropshire</a:t>
          </a:r>
        </a:p>
        <a:p>
          <a:r>
            <a:rPr lang="en-GB" sz="900" b="0" i="0" u="none">
              <a:solidFill>
                <a:schemeClr val="bg1"/>
              </a:solidFill>
              <a:latin typeface="Arial" panose="020B0604020202020204" pitchFamily="34" charset="0"/>
              <a:cs typeface="Arial" panose="020B0604020202020204" pitchFamily="34" charset="0"/>
            </a:rPr>
            <a:t>Herefordshire</a:t>
          </a:r>
        </a:p>
        <a:p>
          <a:r>
            <a:rPr lang="en-GB" sz="900" b="0" i="0" u="none">
              <a:solidFill>
                <a:schemeClr val="bg1"/>
              </a:solidFill>
              <a:latin typeface="Arial" panose="020B0604020202020204" pitchFamily="34" charset="0"/>
              <a:cs typeface="Arial" panose="020B0604020202020204" pitchFamily="34" charset="0"/>
            </a:rPr>
            <a:t>Worcestershire </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28" custLinFactNeighborY="991">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26A196"/>
        </a:solidFill>
        <a:ln>
          <a:noFill/>
        </a:ln>
      </dgm:spPr>
      <dgm:t>
        <a:bodyPr/>
        <a:lstStyle/>
        <a:p>
          <a:r>
            <a:rPr lang="en-GB" sz="900" b="1">
              <a:solidFill>
                <a:schemeClr val="bg1"/>
              </a:solidFill>
              <a:latin typeface="Arial" panose="020B0604020202020204" pitchFamily="34" charset="0"/>
              <a:cs typeface="Arial" panose="020B0604020202020204" pitchFamily="34" charset="0"/>
            </a:rPr>
            <a:t>North West CPP</a:t>
          </a:r>
        </a:p>
        <a:p>
          <a:r>
            <a:rPr lang="en-GB" sz="900" b="0" i="0" u="none">
              <a:solidFill>
                <a:schemeClr val="bg1"/>
              </a:solidFill>
              <a:latin typeface="Arial" panose="020B0604020202020204" pitchFamily="34" charset="0"/>
              <a:cs typeface="Arial" panose="020B0604020202020204" pitchFamily="34" charset="0"/>
            </a:rPr>
            <a:t>Manchester</a:t>
          </a:r>
        </a:p>
        <a:p>
          <a:r>
            <a:rPr lang="en-GB" sz="900" b="0" i="0" u="none">
              <a:solidFill>
                <a:schemeClr val="bg1"/>
              </a:solidFill>
              <a:latin typeface="Arial" panose="020B0604020202020204" pitchFamily="34" charset="0"/>
              <a:cs typeface="Arial" panose="020B0604020202020204" pitchFamily="34" charset="0"/>
            </a:rPr>
            <a:t>Rochdale</a:t>
          </a:r>
        </a:p>
        <a:p>
          <a:r>
            <a:rPr lang="en-GB" sz="900" b="0" i="0" u="none">
              <a:solidFill>
                <a:schemeClr val="bg1"/>
              </a:solidFill>
              <a:latin typeface="Arial" panose="020B0604020202020204" pitchFamily="34" charset="0"/>
              <a:cs typeface="Arial" panose="020B0604020202020204" pitchFamily="34" charset="0"/>
            </a:rPr>
            <a:t>Oldham</a:t>
          </a:r>
        </a:p>
        <a:p>
          <a:r>
            <a:rPr lang="en-GB" sz="900" b="0" i="0" u="none">
              <a:solidFill>
                <a:schemeClr val="bg1"/>
              </a:solidFill>
              <a:latin typeface="Arial" panose="020B0604020202020204" pitchFamily="34" charset="0"/>
              <a:cs typeface="Arial" panose="020B0604020202020204" pitchFamily="34" charset="0"/>
            </a:rPr>
            <a:t>Trafford</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49" custLinFactNeighborY="4062">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3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2172BD"/>
        </a:solidFill>
        <a:ln>
          <a:noFill/>
        </a:ln>
      </dgm:spPr>
      <dgm:t>
        <a:bodyPr/>
        <a:lstStyle/>
        <a:p>
          <a:r>
            <a:rPr lang="en-GB" sz="900" b="1">
              <a:solidFill>
                <a:schemeClr val="bg1"/>
              </a:solidFill>
              <a:latin typeface="Arial" panose="020B0604020202020204" pitchFamily="34" charset="0"/>
              <a:cs typeface="Arial" panose="020B0604020202020204" pitchFamily="34" charset="0"/>
            </a:rPr>
            <a:t>South West CPP</a:t>
          </a:r>
        </a:p>
        <a:p>
          <a:r>
            <a:rPr lang="en-GB" sz="900" b="0" i="0" u="none">
              <a:solidFill>
                <a:schemeClr val="bg1"/>
              </a:solidFill>
              <a:latin typeface="Arial" panose="020B0604020202020204" pitchFamily="34" charset="0"/>
              <a:cs typeface="Arial" panose="020B0604020202020204" pitchFamily="34" charset="0"/>
            </a:rPr>
            <a:t>Swindon</a:t>
          </a:r>
        </a:p>
        <a:p>
          <a:r>
            <a:rPr lang="en-GB" sz="900" b="0" i="0" u="none">
              <a:solidFill>
                <a:schemeClr val="bg1"/>
              </a:solidFill>
              <a:latin typeface="Arial" panose="020B0604020202020204" pitchFamily="34" charset="0"/>
              <a:cs typeface="Arial" panose="020B0604020202020204" pitchFamily="34" charset="0"/>
            </a:rPr>
            <a:t>Gloucestershire</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684" custLinFactNeighborY="5317">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4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12436C"/>
        </a:solidFill>
        <a:ln>
          <a:noFill/>
        </a:ln>
      </dgm:spPr>
      <dgm:t>
        <a:bodyPr/>
        <a:lstStyle/>
        <a:p>
          <a:r>
            <a:rPr lang="en-GB" sz="900" b="1">
              <a:solidFill>
                <a:schemeClr val="bg1"/>
              </a:solidFill>
              <a:latin typeface="Arial" panose="020B0604020202020204" pitchFamily="34" charset="0"/>
              <a:cs typeface="Arial" panose="020B0604020202020204" pitchFamily="34" charset="0"/>
            </a:rPr>
            <a:t>North East CPP</a:t>
          </a:r>
        </a:p>
        <a:p>
          <a:r>
            <a:rPr lang="en-GB" sz="900" b="0" i="0" u="none">
              <a:solidFill>
                <a:schemeClr val="bg1"/>
              </a:solidFill>
              <a:latin typeface="Arial" panose="020B0604020202020204" pitchFamily="34" charset="0"/>
              <a:cs typeface="Arial" panose="020B0604020202020204" pitchFamily="34" charset="0"/>
            </a:rPr>
            <a:t>Hartlepool</a:t>
          </a:r>
        </a:p>
        <a:p>
          <a:r>
            <a:rPr lang="en-GB" sz="900" b="0" i="0" u="none">
              <a:solidFill>
                <a:schemeClr val="bg1"/>
              </a:solidFill>
              <a:latin typeface="Arial" panose="020B0604020202020204" pitchFamily="34" charset="0"/>
              <a:cs typeface="Arial" panose="020B0604020202020204" pitchFamily="34" charset="0"/>
            </a:rPr>
            <a:t>Durham</a:t>
          </a:r>
        </a:p>
        <a:p>
          <a:r>
            <a:rPr lang="en-GB" sz="900" b="0" i="0" u="none">
              <a:solidFill>
                <a:schemeClr val="bg1"/>
              </a:solidFill>
              <a:latin typeface="Arial" panose="020B0604020202020204" pitchFamily="34" charset="0"/>
              <a:cs typeface="Arial" panose="020B0604020202020204" pitchFamily="34" charset="0"/>
            </a:rPr>
            <a:t>Gateshead</a:t>
          </a:r>
        </a:p>
        <a:p>
          <a:r>
            <a:rPr lang="en-GB" sz="900" b="0" i="0" u="none">
              <a:solidFill>
                <a:schemeClr val="bg1"/>
              </a:solidFill>
              <a:latin typeface="Arial" panose="020B0604020202020204" pitchFamily="34" charset="0"/>
              <a:cs typeface="Arial" panose="020B0604020202020204" pitchFamily="34" charset="0"/>
            </a:rPr>
            <a:t>Stockton on Tees</a:t>
          </a:r>
          <a:endParaRPr lang="en-GB" sz="900" b="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b="1">
            <a:solidFill>
              <a:schemeClr val="tx1"/>
            </a:solidFill>
          </a:endParaRPr>
        </a:p>
      </dgm:t>
    </dgm:pt>
    <dgm:pt modelId="{F0A2B4DC-A559-4707-AE57-CC1BAC3AE8B3}" type="sibTrans" cxnId="{C4CF3BBD-8A19-4CC6-8B8B-EA76C3A9AB22}">
      <dgm:prSet/>
      <dgm:spPr/>
      <dgm:t>
        <a:bodyPr/>
        <a:lstStyle/>
        <a:p>
          <a:endParaRPr lang="en-GB" b="1">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1991" custLinFactNeighborY="20753">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a:noFill/>
  </dgm:bg>
  <dgm:whole/>
  <dgm:extLst>
    <a:ext uri="http://schemas.microsoft.com/office/drawing/2008/diagram">
      <dsp:dataModelExt xmlns:dsp="http://schemas.microsoft.com/office/drawing/2008/diagram" relId="rId4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9CDF470-86E3-4BD6-89F2-38222844838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GB"/>
        </a:p>
      </dgm:t>
    </dgm:pt>
    <dgm:pt modelId="{7A9FB2D7-6243-496D-A513-F3D0C18F38D2}">
      <dgm:prSet phldrT="[Text]"/>
      <dgm:spPr/>
      <dgm:t>
        <a:bodyPr/>
        <a:lstStyle/>
        <a:p>
          <a:r>
            <a:rPr lang="en-GB"/>
            <a:t>Access</a:t>
          </a:r>
        </a:p>
      </dgm:t>
    </dgm:pt>
    <dgm:pt modelId="{F1CA26C5-7C49-48F8-B238-D30399149CE0}" type="parTrans" cxnId="{679D040E-EC11-44ED-807B-FB2B196EE61D}">
      <dgm:prSet/>
      <dgm:spPr/>
      <dgm:t>
        <a:bodyPr/>
        <a:lstStyle/>
        <a:p>
          <a:endParaRPr lang="en-GB"/>
        </a:p>
      </dgm:t>
    </dgm:pt>
    <dgm:pt modelId="{7D340B4D-E124-4BA4-A474-8A6B6F5F1DC9}" type="sibTrans" cxnId="{679D040E-EC11-44ED-807B-FB2B196EE61D}">
      <dgm:prSet/>
      <dgm:spPr/>
      <dgm:t>
        <a:bodyPr/>
        <a:lstStyle/>
        <a:p>
          <a:endParaRPr lang="en-GB"/>
        </a:p>
      </dgm:t>
    </dgm:pt>
    <dgm:pt modelId="{7FAEDF3C-659F-4779-B4DA-2029BD25BB85}">
      <dgm:prSet phldrT="[Text]"/>
      <dgm:spPr/>
      <dgm:t>
        <a:bodyPr/>
        <a:lstStyle/>
        <a:p>
          <a:r>
            <a:rPr lang="en-GB"/>
            <a:t>Family Voice and Experience</a:t>
          </a:r>
        </a:p>
      </dgm:t>
    </dgm:pt>
    <dgm:pt modelId="{6AC4A243-52BB-40DE-8F4F-EC02E90BCD7F}" type="parTrans" cxnId="{4534BF48-3735-4008-9237-924CB4A9A643}">
      <dgm:prSet/>
      <dgm:spPr/>
      <dgm:t>
        <a:bodyPr/>
        <a:lstStyle/>
        <a:p>
          <a:endParaRPr lang="en-GB"/>
        </a:p>
      </dgm:t>
    </dgm:pt>
    <dgm:pt modelId="{F640CCDB-E7B1-4872-B9C5-111A2F8E7FFD}" type="sibTrans" cxnId="{4534BF48-3735-4008-9237-924CB4A9A643}">
      <dgm:prSet/>
      <dgm:spPr/>
      <dgm:t>
        <a:bodyPr/>
        <a:lstStyle/>
        <a:p>
          <a:endParaRPr lang="en-GB"/>
        </a:p>
      </dgm:t>
    </dgm:pt>
    <dgm:pt modelId="{9E7D9A86-F9BC-4AF7-97CD-26AD105D57BA}">
      <dgm:prSet phldrT="[Text]"/>
      <dgm:spPr/>
      <dgm:t>
        <a:bodyPr/>
        <a:lstStyle/>
        <a:p>
          <a:r>
            <a:rPr lang="en-GB"/>
            <a:t>Communities</a:t>
          </a:r>
        </a:p>
      </dgm:t>
    </dgm:pt>
    <dgm:pt modelId="{F023E8F3-D8C1-48EC-A69B-5B1EBC1F2FC9}" type="parTrans" cxnId="{96AB9C95-F84C-4DB1-8DA9-A05031BAA92B}">
      <dgm:prSet/>
      <dgm:spPr/>
      <dgm:t>
        <a:bodyPr/>
        <a:lstStyle/>
        <a:p>
          <a:endParaRPr lang="en-GB"/>
        </a:p>
      </dgm:t>
    </dgm:pt>
    <dgm:pt modelId="{83DB03FA-FC2D-4BD1-9C02-DA7594715BA1}" type="sibTrans" cxnId="{96AB9C95-F84C-4DB1-8DA9-A05031BAA92B}">
      <dgm:prSet/>
      <dgm:spPr/>
      <dgm:t>
        <a:bodyPr/>
        <a:lstStyle/>
        <a:p>
          <a:endParaRPr lang="en-GB"/>
        </a:p>
      </dgm:t>
    </dgm:pt>
    <dgm:pt modelId="{E3A35738-DB01-4421-95F7-A275FB63456C}">
      <dgm:prSet/>
      <dgm:spPr/>
      <dgm:t>
        <a:bodyPr/>
        <a:lstStyle/>
        <a:p>
          <a:r>
            <a:rPr lang="en-GB"/>
            <a:t>Leadership and Governance</a:t>
          </a:r>
        </a:p>
      </dgm:t>
    </dgm:pt>
    <dgm:pt modelId="{DFB598A3-39A0-4B82-A10E-73A8D420A221}" type="parTrans" cxnId="{9385F67D-6C87-4F12-8DE8-81230C186AA4}">
      <dgm:prSet/>
      <dgm:spPr/>
      <dgm:t>
        <a:bodyPr/>
        <a:lstStyle/>
        <a:p>
          <a:endParaRPr lang="en-GB"/>
        </a:p>
      </dgm:t>
    </dgm:pt>
    <dgm:pt modelId="{BBB3C1DA-8076-4CEB-948C-08D0C3242922}" type="sibTrans" cxnId="{9385F67D-6C87-4F12-8DE8-81230C186AA4}">
      <dgm:prSet/>
      <dgm:spPr/>
      <dgm:t>
        <a:bodyPr/>
        <a:lstStyle/>
        <a:p>
          <a:endParaRPr lang="en-GB"/>
        </a:p>
      </dgm:t>
    </dgm:pt>
    <dgm:pt modelId="{AC502F49-31C0-45D9-BF6D-3567F2532F5D}">
      <dgm:prSet/>
      <dgm:spPr/>
      <dgm:t>
        <a:bodyPr/>
        <a:lstStyle/>
        <a:p>
          <a:r>
            <a:rPr lang="en-GB"/>
            <a:t>Workforce Development</a:t>
          </a:r>
        </a:p>
      </dgm:t>
    </dgm:pt>
    <dgm:pt modelId="{9B5E03B2-9703-473C-855B-8A42EA842CE5}" type="parTrans" cxnId="{B173A5AD-1482-4234-B332-86F8DF7E7FB0}">
      <dgm:prSet/>
      <dgm:spPr/>
      <dgm:t>
        <a:bodyPr/>
        <a:lstStyle/>
        <a:p>
          <a:endParaRPr lang="en-GB"/>
        </a:p>
      </dgm:t>
    </dgm:pt>
    <dgm:pt modelId="{DDA041E0-C01F-4822-89B9-53EFC699890E}" type="sibTrans" cxnId="{B173A5AD-1482-4234-B332-86F8DF7E7FB0}">
      <dgm:prSet/>
      <dgm:spPr/>
      <dgm:t>
        <a:bodyPr/>
        <a:lstStyle/>
        <a:p>
          <a:endParaRPr lang="en-GB"/>
        </a:p>
      </dgm:t>
    </dgm:pt>
    <dgm:pt modelId="{12D613D0-DBE6-4171-96E3-8293A221F8E6}">
      <dgm:prSet/>
      <dgm:spPr/>
      <dgm:t>
        <a:bodyPr/>
        <a:lstStyle/>
        <a:p>
          <a:r>
            <a:rPr lang="en-GB"/>
            <a:t>Data and Delivering Outcomes</a:t>
          </a:r>
        </a:p>
      </dgm:t>
    </dgm:pt>
    <dgm:pt modelId="{6ED21EDF-C3DD-4052-BE96-1A787A1B94A1}" type="parTrans" cxnId="{98EAB579-1F05-4BF6-A6F6-A2F0D3E2EB38}">
      <dgm:prSet/>
      <dgm:spPr/>
      <dgm:t>
        <a:bodyPr/>
        <a:lstStyle/>
        <a:p>
          <a:endParaRPr lang="en-GB"/>
        </a:p>
      </dgm:t>
    </dgm:pt>
    <dgm:pt modelId="{86A2F855-F90B-4F74-B365-88AEB05F9DC4}" type="sibTrans" cxnId="{98EAB579-1F05-4BF6-A6F6-A2F0D3E2EB38}">
      <dgm:prSet/>
      <dgm:spPr/>
      <dgm:t>
        <a:bodyPr/>
        <a:lstStyle/>
        <a:p>
          <a:endParaRPr lang="en-GB"/>
        </a:p>
      </dgm:t>
    </dgm:pt>
    <dgm:pt modelId="{5BC49C80-3791-40BD-B419-F84160D45A61}" type="pres">
      <dgm:prSet presAssocID="{E9CDF470-86E3-4BD6-89F2-382228448388}" presName="diagram" presStyleCnt="0">
        <dgm:presLayoutVars>
          <dgm:dir/>
          <dgm:resizeHandles val="exact"/>
        </dgm:presLayoutVars>
      </dgm:prSet>
      <dgm:spPr/>
    </dgm:pt>
    <dgm:pt modelId="{0F366104-D7F8-4D62-985E-D39B74FE37C2}" type="pres">
      <dgm:prSet presAssocID="{7A9FB2D7-6243-496D-A513-F3D0C18F38D2}" presName="node" presStyleLbl="node1" presStyleIdx="0" presStyleCnt="6">
        <dgm:presLayoutVars>
          <dgm:bulletEnabled val="1"/>
        </dgm:presLayoutVars>
      </dgm:prSet>
      <dgm:spPr/>
    </dgm:pt>
    <dgm:pt modelId="{5E72ADDB-E68C-447B-886C-D6714AA410C5}" type="pres">
      <dgm:prSet presAssocID="{7D340B4D-E124-4BA4-A474-8A6B6F5F1DC9}" presName="sibTrans" presStyleCnt="0"/>
      <dgm:spPr/>
    </dgm:pt>
    <dgm:pt modelId="{94FDE5F0-6A06-4AA1-AA6D-22AA139743A4}" type="pres">
      <dgm:prSet presAssocID="{7FAEDF3C-659F-4779-B4DA-2029BD25BB85}" presName="node" presStyleLbl="node1" presStyleIdx="1" presStyleCnt="6">
        <dgm:presLayoutVars>
          <dgm:bulletEnabled val="1"/>
        </dgm:presLayoutVars>
      </dgm:prSet>
      <dgm:spPr/>
    </dgm:pt>
    <dgm:pt modelId="{C812BE41-FB4A-48DB-A742-9D0F72EA5C76}" type="pres">
      <dgm:prSet presAssocID="{F640CCDB-E7B1-4872-B9C5-111A2F8E7FFD}" presName="sibTrans" presStyleCnt="0"/>
      <dgm:spPr/>
    </dgm:pt>
    <dgm:pt modelId="{8421A41F-4674-4318-8609-84EFE4F674D6}" type="pres">
      <dgm:prSet presAssocID="{E3A35738-DB01-4421-95F7-A275FB63456C}" presName="node" presStyleLbl="node1" presStyleIdx="2" presStyleCnt="6">
        <dgm:presLayoutVars>
          <dgm:bulletEnabled val="1"/>
        </dgm:presLayoutVars>
      </dgm:prSet>
      <dgm:spPr/>
    </dgm:pt>
    <dgm:pt modelId="{EFC2DF71-9F8D-4C4B-AFEC-0F0449BE6008}" type="pres">
      <dgm:prSet presAssocID="{BBB3C1DA-8076-4CEB-948C-08D0C3242922}" presName="sibTrans" presStyleCnt="0"/>
      <dgm:spPr/>
    </dgm:pt>
    <dgm:pt modelId="{88017813-4E3A-4370-83BC-8ABD65B00A3A}" type="pres">
      <dgm:prSet presAssocID="{9E7D9A86-F9BC-4AF7-97CD-26AD105D57BA}" presName="node" presStyleLbl="node1" presStyleIdx="3" presStyleCnt="6">
        <dgm:presLayoutVars>
          <dgm:bulletEnabled val="1"/>
        </dgm:presLayoutVars>
      </dgm:prSet>
      <dgm:spPr/>
    </dgm:pt>
    <dgm:pt modelId="{4C5B82A8-2901-4099-86AB-54506B48A57B}" type="pres">
      <dgm:prSet presAssocID="{83DB03FA-FC2D-4BD1-9C02-DA7594715BA1}" presName="sibTrans" presStyleCnt="0"/>
      <dgm:spPr/>
    </dgm:pt>
    <dgm:pt modelId="{026EAE6A-41CC-4B1D-A1A1-57A8F9E03F5E}" type="pres">
      <dgm:prSet presAssocID="{AC502F49-31C0-45D9-BF6D-3567F2532F5D}" presName="node" presStyleLbl="node1" presStyleIdx="4" presStyleCnt="6">
        <dgm:presLayoutVars>
          <dgm:bulletEnabled val="1"/>
        </dgm:presLayoutVars>
      </dgm:prSet>
      <dgm:spPr/>
    </dgm:pt>
    <dgm:pt modelId="{7EEEB4EB-2AEB-4E30-926A-9BD2C10861A0}" type="pres">
      <dgm:prSet presAssocID="{DDA041E0-C01F-4822-89B9-53EFC699890E}" presName="sibTrans" presStyleCnt="0"/>
      <dgm:spPr/>
    </dgm:pt>
    <dgm:pt modelId="{991BB9E9-D06E-44E1-9FF2-23CB78F1D980}" type="pres">
      <dgm:prSet presAssocID="{12D613D0-DBE6-4171-96E3-8293A221F8E6}" presName="node" presStyleLbl="node1" presStyleIdx="5" presStyleCnt="6">
        <dgm:presLayoutVars>
          <dgm:bulletEnabled val="1"/>
        </dgm:presLayoutVars>
      </dgm:prSet>
      <dgm:spPr/>
    </dgm:pt>
  </dgm:ptLst>
  <dgm:cxnLst>
    <dgm:cxn modelId="{A08EF702-F5D7-40D8-A6CE-8C1CC8A69B33}" type="presOf" srcId="{7FAEDF3C-659F-4779-B4DA-2029BD25BB85}" destId="{94FDE5F0-6A06-4AA1-AA6D-22AA139743A4}" srcOrd="0" destOrd="0" presId="urn:microsoft.com/office/officeart/2005/8/layout/default"/>
    <dgm:cxn modelId="{679D040E-EC11-44ED-807B-FB2B196EE61D}" srcId="{E9CDF470-86E3-4BD6-89F2-382228448388}" destId="{7A9FB2D7-6243-496D-A513-F3D0C18F38D2}" srcOrd="0" destOrd="0" parTransId="{F1CA26C5-7C49-48F8-B238-D30399149CE0}" sibTransId="{7D340B4D-E124-4BA4-A474-8A6B6F5F1DC9}"/>
    <dgm:cxn modelId="{FB40BC1A-6D8E-4586-B09C-02934FBF3079}" type="presOf" srcId="{E9CDF470-86E3-4BD6-89F2-382228448388}" destId="{5BC49C80-3791-40BD-B419-F84160D45A61}" srcOrd="0" destOrd="0" presId="urn:microsoft.com/office/officeart/2005/8/layout/default"/>
    <dgm:cxn modelId="{86E30E68-A3D8-4226-A317-B608153D4223}" type="presOf" srcId="{E3A35738-DB01-4421-95F7-A275FB63456C}" destId="{8421A41F-4674-4318-8609-84EFE4F674D6}" srcOrd="0" destOrd="0" presId="urn:microsoft.com/office/officeart/2005/8/layout/default"/>
    <dgm:cxn modelId="{4534BF48-3735-4008-9237-924CB4A9A643}" srcId="{E9CDF470-86E3-4BD6-89F2-382228448388}" destId="{7FAEDF3C-659F-4779-B4DA-2029BD25BB85}" srcOrd="1" destOrd="0" parTransId="{6AC4A243-52BB-40DE-8F4F-EC02E90BCD7F}" sibTransId="{F640CCDB-E7B1-4872-B9C5-111A2F8E7FFD}"/>
    <dgm:cxn modelId="{98EAB579-1F05-4BF6-A6F6-A2F0D3E2EB38}" srcId="{E9CDF470-86E3-4BD6-89F2-382228448388}" destId="{12D613D0-DBE6-4171-96E3-8293A221F8E6}" srcOrd="5" destOrd="0" parTransId="{6ED21EDF-C3DD-4052-BE96-1A787A1B94A1}" sibTransId="{86A2F855-F90B-4F74-B365-88AEB05F9DC4}"/>
    <dgm:cxn modelId="{9385F67D-6C87-4F12-8DE8-81230C186AA4}" srcId="{E9CDF470-86E3-4BD6-89F2-382228448388}" destId="{E3A35738-DB01-4421-95F7-A275FB63456C}" srcOrd="2" destOrd="0" parTransId="{DFB598A3-39A0-4B82-A10E-73A8D420A221}" sibTransId="{BBB3C1DA-8076-4CEB-948C-08D0C3242922}"/>
    <dgm:cxn modelId="{AA958385-7327-403D-84AC-B41D71CBFD98}" type="presOf" srcId="{7A9FB2D7-6243-496D-A513-F3D0C18F38D2}" destId="{0F366104-D7F8-4D62-985E-D39B74FE37C2}" srcOrd="0" destOrd="0" presId="urn:microsoft.com/office/officeart/2005/8/layout/default"/>
    <dgm:cxn modelId="{E647C28C-BA06-459D-BF12-4AA3DD6902AD}" type="presOf" srcId="{AC502F49-31C0-45D9-BF6D-3567F2532F5D}" destId="{026EAE6A-41CC-4B1D-A1A1-57A8F9E03F5E}" srcOrd="0" destOrd="0" presId="urn:microsoft.com/office/officeart/2005/8/layout/default"/>
    <dgm:cxn modelId="{96AB9C95-F84C-4DB1-8DA9-A05031BAA92B}" srcId="{E9CDF470-86E3-4BD6-89F2-382228448388}" destId="{9E7D9A86-F9BC-4AF7-97CD-26AD105D57BA}" srcOrd="3" destOrd="0" parTransId="{F023E8F3-D8C1-48EC-A69B-5B1EBC1F2FC9}" sibTransId="{83DB03FA-FC2D-4BD1-9C02-DA7594715BA1}"/>
    <dgm:cxn modelId="{DDB76FA4-0AA2-45F5-BFB1-E0590633769A}" type="presOf" srcId="{9E7D9A86-F9BC-4AF7-97CD-26AD105D57BA}" destId="{88017813-4E3A-4370-83BC-8ABD65B00A3A}" srcOrd="0" destOrd="0" presId="urn:microsoft.com/office/officeart/2005/8/layout/default"/>
    <dgm:cxn modelId="{B173A5AD-1482-4234-B332-86F8DF7E7FB0}" srcId="{E9CDF470-86E3-4BD6-89F2-382228448388}" destId="{AC502F49-31C0-45D9-BF6D-3567F2532F5D}" srcOrd="4" destOrd="0" parTransId="{9B5E03B2-9703-473C-855B-8A42EA842CE5}" sibTransId="{DDA041E0-C01F-4822-89B9-53EFC699890E}"/>
    <dgm:cxn modelId="{72FBEBB5-A7E5-4B3E-87D5-EF0B00FE8EC3}" type="presOf" srcId="{12D613D0-DBE6-4171-96E3-8293A221F8E6}" destId="{991BB9E9-D06E-44E1-9FF2-23CB78F1D980}" srcOrd="0" destOrd="0" presId="urn:microsoft.com/office/officeart/2005/8/layout/default"/>
    <dgm:cxn modelId="{630ABE39-EDE2-409A-BCC3-9FE2E5FDD298}" type="presParOf" srcId="{5BC49C80-3791-40BD-B419-F84160D45A61}" destId="{0F366104-D7F8-4D62-985E-D39B74FE37C2}" srcOrd="0" destOrd="0" presId="urn:microsoft.com/office/officeart/2005/8/layout/default"/>
    <dgm:cxn modelId="{553A2901-00C5-4943-8EAC-123872267EF0}" type="presParOf" srcId="{5BC49C80-3791-40BD-B419-F84160D45A61}" destId="{5E72ADDB-E68C-447B-886C-D6714AA410C5}" srcOrd="1" destOrd="0" presId="urn:microsoft.com/office/officeart/2005/8/layout/default"/>
    <dgm:cxn modelId="{82068EA8-1313-438D-8CB8-FE512B020A3C}" type="presParOf" srcId="{5BC49C80-3791-40BD-B419-F84160D45A61}" destId="{94FDE5F0-6A06-4AA1-AA6D-22AA139743A4}" srcOrd="2" destOrd="0" presId="urn:microsoft.com/office/officeart/2005/8/layout/default"/>
    <dgm:cxn modelId="{710960D4-26B6-4B77-94EE-F71B5107270F}" type="presParOf" srcId="{5BC49C80-3791-40BD-B419-F84160D45A61}" destId="{C812BE41-FB4A-48DB-A742-9D0F72EA5C76}" srcOrd="3" destOrd="0" presId="urn:microsoft.com/office/officeart/2005/8/layout/default"/>
    <dgm:cxn modelId="{82AD98BB-5E31-4885-AEF7-3A5CCD55AA38}" type="presParOf" srcId="{5BC49C80-3791-40BD-B419-F84160D45A61}" destId="{8421A41F-4674-4318-8609-84EFE4F674D6}" srcOrd="4" destOrd="0" presId="urn:microsoft.com/office/officeart/2005/8/layout/default"/>
    <dgm:cxn modelId="{ED755111-21A1-4DB1-944F-DADFD452327F}" type="presParOf" srcId="{5BC49C80-3791-40BD-B419-F84160D45A61}" destId="{EFC2DF71-9F8D-4C4B-AFEC-0F0449BE6008}" srcOrd="5" destOrd="0" presId="urn:microsoft.com/office/officeart/2005/8/layout/default"/>
    <dgm:cxn modelId="{72E448A0-0939-4319-BC69-76DC1526E7F5}" type="presParOf" srcId="{5BC49C80-3791-40BD-B419-F84160D45A61}" destId="{88017813-4E3A-4370-83BC-8ABD65B00A3A}" srcOrd="6" destOrd="0" presId="urn:microsoft.com/office/officeart/2005/8/layout/default"/>
    <dgm:cxn modelId="{A14753C7-5A32-400B-9DAA-E6FCDA828BF5}" type="presParOf" srcId="{5BC49C80-3791-40BD-B419-F84160D45A61}" destId="{4C5B82A8-2901-4099-86AB-54506B48A57B}" srcOrd="7" destOrd="0" presId="urn:microsoft.com/office/officeart/2005/8/layout/default"/>
    <dgm:cxn modelId="{EB9DB4CD-D0C5-4BB2-B1C9-F219BED83CEE}" type="presParOf" srcId="{5BC49C80-3791-40BD-B419-F84160D45A61}" destId="{026EAE6A-41CC-4B1D-A1A1-57A8F9E03F5E}" srcOrd="8" destOrd="0" presId="urn:microsoft.com/office/officeart/2005/8/layout/default"/>
    <dgm:cxn modelId="{C3E04B05-7D24-4895-9AA1-2B56D799261B}" type="presParOf" srcId="{5BC49C80-3791-40BD-B419-F84160D45A61}" destId="{7EEEB4EB-2AEB-4E30-926A-9BD2C10861A0}" srcOrd="9" destOrd="0" presId="urn:microsoft.com/office/officeart/2005/8/layout/default"/>
    <dgm:cxn modelId="{D0A36384-CF40-4AC1-BFED-1F2C8777F01E}" type="presParOf" srcId="{5BC49C80-3791-40BD-B419-F84160D45A61}" destId="{991BB9E9-D06E-44E1-9FF2-23CB78F1D98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D38EF6-183A-49B3-8147-B1556BDCAC0B}"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GB"/>
        </a:p>
      </dgm:t>
    </dgm:pt>
    <dgm:pt modelId="{45B9F6A9-B14F-413A-8C2A-8A2A2B2EF113}">
      <dgm:prSet phldrT="[Text]"/>
      <dgm:spPr>
        <a:solidFill>
          <a:srgbClr val="C00000"/>
        </a:solidFill>
      </dgm:spPr>
      <dgm:t>
        <a:bodyPr/>
        <a:lstStyle/>
        <a:p>
          <a:r>
            <a:rPr lang="en-GB"/>
            <a:t>Weight Regain</a:t>
          </a:r>
        </a:p>
      </dgm:t>
    </dgm:pt>
    <dgm:pt modelId="{5BD49B4D-5B0E-4FB0-8A4C-6A756432B6F9}" type="parTrans" cxnId="{6E3479EF-2A5D-435E-BF53-75E04611FA4B}">
      <dgm:prSet/>
      <dgm:spPr/>
      <dgm:t>
        <a:bodyPr/>
        <a:lstStyle/>
        <a:p>
          <a:endParaRPr lang="en-GB"/>
        </a:p>
      </dgm:t>
    </dgm:pt>
    <dgm:pt modelId="{834DDCCA-DA23-453C-99C1-2B29BD803376}" type="sibTrans" cxnId="{6E3479EF-2A5D-435E-BF53-75E04611FA4B}">
      <dgm:prSet/>
      <dgm:spPr/>
      <dgm:t>
        <a:bodyPr/>
        <a:lstStyle/>
        <a:p>
          <a:endParaRPr lang="en-GB"/>
        </a:p>
      </dgm:t>
    </dgm:pt>
    <dgm:pt modelId="{CEA36D2F-AFF7-4371-B163-18EED5A3729F}">
      <dgm:prSet phldrT="[Text]" custT="1"/>
      <dgm:spPr>
        <a:solidFill>
          <a:schemeClr val="accent3">
            <a:lumMod val="20000"/>
            <a:lumOff val="80000"/>
            <a:alpha val="90000"/>
          </a:schemeClr>
        </a:solidFill>
      </dgm:spPr>
      <dgm:t>
        <a:bodyPr/>
        <a:lstStyle/>
        <a:p>
          <a:r>
            <a:rPr lang="en-GB" sz="1400"/>
            <a:t>A person’s motivation/ willpower/ often does not match these biological factors and thus weight regains</a:t>
          </a:r>
        </a:p>
      </dgm:t>
    </dgm:pt>
    <dgm:pt modelId="{1E325F9D-D9AF-4A6C-AA0F-1DB280C332E9}" type="parTrans" cxnId="{4F9B2323-92C8-4E1C-805A-6701D24B7B18}">
      <dgm:prSet/>
      <dgm:spPr/>
      <dgm:t>
        <a:bodyPr/>
        <a:lstStyle/>
        <a:p>
          <a:endParaRPr lang="en-GB"/>
        </a:p>
      </dgm:t>
    </dgm:pt>
    <dgm:pt modelId="{98B7270E-0D9B-4C51-97C2-E072E97D2714}" type="sibTrans" cxnId="{4F9B2323-92C8-4E1C-805A-6701D24B7B18}">
      <dgm:prSet/>
      <dgm:spPr/>
      <dgm:t>
        <a:bodyPr/>
        <a:lstStyle/>
        <a:p>
          <a:endParaRPr lang="en-GB"/>
        </a:p>
      </dgm:t>
    </dgm:pt>
    <dgm:pt modelId="{510C2F58-7AED-43E8-900D-EEF8EED5A81F}">
      <dgm:prSet phldrT="[Text]"/>
      <dgm:spPr>
        <a:solidFill>
          <a:srgbClr val="00B050"/>
        </a:solidFill>
      </dgm:spPr>
      <dgm:t>
        <a:bodyPr/>
        <a:lstStyle/>
        <a:p>
          <a:r>
            <a:rPr lang="en-GB" b="0"/>
            <a:t>Weight Loss</a:t>
          </a:r>
        </a:p>
      </dgm:t>
    </dgm:pt>
    <dgm:pt modelId="{167D47AF-F34E-470E-8006-F5F3C871E843}" type="parTrans" cxnId="{9EDE7CCB-6327-4FE0-AD13-D926194FCE24}">
      <dgm:prSet/>
      <dgm:spPr/>
      <dgm:t>
        <a:bodyPr/>
        <a:lstStyle/>
        <a:p>
          <a:endParaRPr lang="en-GB"/>
        </a:p>
      </dgm:t>
    </dgm:pt>
    <dgm:pt modelId="{6E8C9D80-B1AE-4C6F-B3A0-01DA7A600657}" type="sibTrans" cxnId="{9EDE7CCB-6327-4FE0-AD13-D926194FCE24}">
      <dgm:prSet/>
      <dgm:spPr/>
      <dgm:t>
        <a:bodyPr/>
        <a:lstStyle/>
        <a:p>
          <a:endParaRPr lang="en-GB"/>
        </a:p>
      </dgm:t>
    </dgm:pt>
    <dgm:pt modelId="{19450F26-B27C-4767-B82A-AB989EB64709}">
      <dgm:prSet phldrT="[Text]" custT="1"/>
      <dgm:spPr>
        <a:solidFill>
          <a:srgbClr val="B9F8B2">
            <a:alpha val="89804"/>
          </a:srgbClr>
        </a:solidFill>
      </dgm:spPr>
      <dgm:t>
        <a:bodyPr/>
        <a:lstStyle/>
        <a:p>
          <a:pPr algn="ctr"/>
          <a:r>
            <a:rPr lang="en-GB" sz="1400"/>
            <a:t>Once someone loses weight their body, via hormonal and metabolic responses, tries to defend their weight – designed to prevent starvation. </a:t>
          </a:r>
        </a:p>
      </dgm:t>
    </dgm:pt>
    <dgm:pt modelId="{933D5068-B73D-4D82-9CD5-6E7BBCE56FED}" type="parTrans" cxnId="{5E76388A-7433-451B-BFE5-6B9D4731B36C}">
      <dgm:prSet/>
      <dgm:spPr/>
      <dgm:t>
        <a:bodyPr/>
        <a:lstStyle/>
        <a:p>
          <a:endParaRPr lang="en-GB"/>
        </a:p>
      </dgm:t>
    </dgm:pt>
    <dgm:pt modelId="{DC37131A-DA8E-4205-A8D1-7FB0E707022B}" type="sibTrans" cxnId="{5E76388A-7433-451B-BFE5-6B9D4731B36C}">
      <dgm:prSet/>
      <dgm:spPr/>
      <dgm:t>
        <a:bodyPr/>
        <a:lstStyle/>
        <a:p>
          <a:endParaRPr lang="en-GB"/>
        </a:p>
      </dgm:t>
    </dgm:pt>
    <dgm:pt modelId="{76EF2029-6CD8-41BA-90BD-69887C747A70}">
      <dgm:prSet phldrT="[Text]"/>
      <dgm:spPr>
        <a:solidFill>
          <a:srgbClr val="FFFF00"/>
        </a:solidFill>
      </dgm:spPr>
      <dgm:t>
        <a:bodyPr/>
        <a:lstStyle/>
        <a:p>
          <a:r>
            <a:rPr lang="en-GB" err="1">
              <a:solidFill>
                <a:srgbClr val="7030A0"/>
              </a:solidFill>
            </a:rPr>
            <a:t>Cinical</a:t>
          </a:r>
          <a:r>
            <a:rPr lang="en-GB">
              <a:solidFill>
                <a:srgbClr val="7030A0"/>
              </a:solidFill>
            </a:rPr>
            <a:t> </a:t>
          </a:r>
          <a:r>
            <a:rPr lang="en-GB" b="0">
              <a:solidFill>
                <a:srgbClr val="7030A0"/>
              </a:solidFill>
            </a:rPr>
            <a:t>Weight Set Point</a:t>
          </a:r>
        </a:p>
      </dgm:t>
    </dgm:pt>
    <dgm:pt modelId="{B3BD7E28-397C-49E5-BBFB-5E8EEDF69B07}" type="parTrans" cxnId="{70E932E5-321F-41E5-96A4-974D7141BDB8}">
      <dgm:prSet/>
      <dgm:spPr/>
      <dgm:t>
        <a:bodyPr/>
        <a:lstStyle/>
        <a:p>
          <a:endParaRPr lang="en-GB"/>
        </a:p>
      </dgm:t>
    </dgm:pt>
    <dgm:pt modelId="{20263DE3-5CEE-446E-8A90-54D67DE46413}" type="sibTrans" cxnId="{70E932E5-321F-41E5-96A4-974D7141BDB8}">
      <dgm:prSet/>
      <dgm:spPr/>
      <dgm:t>
        <a:bodyPr/>
        <a:lstStyle/>
        <a:p>
          <a:endParaRPr lang="en-GB"/>
        </a:p>
      </dgm:t>
    </dgm:pt>
    <dgm:pt modelId="{A7698567-74C2-45A7-85B0-726A396FCC8A}">
      <dgm:prSet phldrT="[Text]" custT="1"/>
      <dgm:spPr>
        <a:solidFill>
          <a:srgbClr val="FFFFCC">
            <a:alpha val="89804"/>
          </a:srgbClr>
        </a:solidFill>
      </dgm:spPr>
      <dgm:t>
        <a:bodyPr/>
        <a:lstStyle/>
        <a:p>
          <a:pPr algn="r"/>
          <a:r>
            <a:rPr lang="en-GB" sz="1400"/>
            <a:t>This leads to increases in appetite and reduced metabolism</a:t>
          </a:r>
        </a:p>
      </dgm:t>
    </dgm:pt>
    <dgm:pt modelId="{3924AAC9-B448-4495-A129-56C14181BFD5}" type="parTrans" cxnId="{2F341415-99BD-475F-AF78-A53BDEE6F8DF}">
      <dgm:prSet/>
      <dgm:spPr/>
      <dgm:t>
        <a:bodyPr/>
        <a:lstStyle/>
        <a:p>
          <a:endParaRPr lang="en-GB"/>
        </a:p>
      </dgm:t>
    </dgm:pt>
    <dgm:pt modelId="{82401EC5-EBAF-4434-A26E-4BBEF896A18B}" type="sibTrans" cxnId="{2F341415-99BD-475F-AF78-A53BDEE6F8DF}">
      <dgm:prSet/>
      <dgm:spPr/>
      <dgm:t>
        <a:bodyPr/>
        <a:lstStyle/>
        <a:p>
          <a:endParaRPr lang="en-GB"/>
        </a:p>
      </dgm:t>
    </dgm:pt>
    <dgm:pt modelId="{48BD04FC-FEC2-49A2-8F2B-5975040F5565}">
      <dgm:prSet phldrT="[Text]"/>
      <dgm:spPr>
        <a:solidFill>
          <a:srgbClr val="FF9900"/>
        </a:solidFill>
      </dgm:spPr>
      <dgm:t>
        <a:bodyPr/>
        <a:lstStyle/>
        <a:p>
          <a:pPr algn="l"/>
          <a:r>
            <a:rPr lang="en-GB"/>
            <a:t>Powerful        driver overrides willpower</a:t>
          </a:r>
        </a:p>
      </dgm:t>
    </dgm:pt>
    <dgm:pt modelId="{D2B2D74F-9C30-4C24-9D67-56FD21947EEB}" type="parTrans" cxnId="{A8CCB3C3-A4FF-4DAA-B1B6-1EBAE937CB2D}">
      <dgm:prSet/>
      <dgm:spPr/>
      <dgm:t>
        <a:bodyPr/>
        <a:lstStyle/>
        <a:p>
          <a:endParaRPr lang="en-GB"/>
        </a:p>
      </dgm:t>
    </dgm:pt>
    <dgm:pt modelId="{ECB1D4C6-BF55-49B4-A79F-53BC2F29B72C}" type="sibTrans" cxnId="{A8CCB3C3-A4FF-4DAA-B1B6-1EBAE937CB2D}">
      <dgm:prSet/>
      <dgm:spPr/>
      <dgm:t>
        <a:bodyPr/>
        <a:lstStyle/>
        <a:p>
          <a:endParaRPr lang="en-GB"/>
        </a:p>
      </dgm:t>
    </dgm:pt>
    <dgm:pt modelId="{C4A76868-7444-4D79-97E4-AD988C3D2928}">
      <dgm:prSet phldrT="[Text]" custT="1"/>
      <dgm:spPr>
        <a:solidFill>
          <a:srgbClr val="F9CC8B">
            <a:alpha val="89804"/>
          </a:srgbClr>
        </a:solidFill>
      </dgm:spPr>
      <dgm:t>
        <a:bodyPr/>
        <a:lstStyle/>
        <a:p>
          <a:r>
            <a:rPr lang="en-GB" sz="1400"/>
            <a:t>Appetite is designed to be powerful                      </a:t>
          </a:r>
          <a:r>
            <a:rPr lang="en-GB" sz="1400">
              <a:solidFill>
                <a:srgbClr val="7030A0"/>
              </a:solidFill>
            </a:rPr>
            <a:t>(food is one of the human’s basic needs)</a:t>
          </a:r>
          <a:endParaRPr lang="en-GB" sz="1400"/>
        </a:p>
      </dgm:t>
    </dgm:pt>
    <dgm:pt modelId="{6D4316A3-CC28-4326-9288-317956E81E9C}" type="parTrans" cxnId="{A1F59DB9-A416-4D6C-9B82-1A8BA6BC4524}">
      <dgm:prSet/>
      <dgm:spPr/>
      <dgm:t>
        <a:bodyPr/>
        <a:lstStyle/>
        <a:p>
          <a:endParaRPr lang="en-GB"/>
        </a:p>
      </dgm:t>
    </dgm:pt>
    <dgm:pt modelId="{5F3E2508-2689-4FF9-9CBE-AE58A597909A}" type="sibTrans" cxnId="{A1F59DB9-A416-4D6C-9B82-1A8BA6BC4524}">
      <dgm:prSet/>
      <dgm:spPr/>
      <dgm:t>
        <a:bodyPr/>
        <a:lstStyle/>
        <a:p>
          <a:endParaRPr lang="en-GB"/>
        </a:p>
      </dgm:t>
    </dgm:pt>
    <dgm:pt modelId="{A1254A54-E5FC-435D-990F-4AF8715F9C5D}" type="pres">
      <dgm:prSet presAssocID="{AED38EF6-183A-49B3-8147-B1556BDCAC0B}" presName="cycleMatrixDiagram" presStyleCnt="0">
        <dgm:presLayoutVars>
          <dgm:chMax val="1"/>
          <dgm:dir/>
          <dgm:animLvl val="lvl"/>
          <dgm:resizeHandles val="exact"/>
        </dgm:presLayoutVars>
      </dgm:prSet>
      <dgm:spPr/>
    </dgm:pt>
    <dgm:pt modelId="{8CB9FFAF-F80B-4F8C-8CE7-7F19DA0C0D7D}" type="pres">
      <dgm:prSet presAssocID="{AED38EF6-183A-49B3-8147-B1556BDCAC0B}" presName="children" presStyleCnt="0"/>
      <dgm:spPr/>
    </dgm:pt>
    <dgm:pt modelId="{F5735532-6F3B-4602-ADC8-D913F4FE8DD0}" type="pres">
      <dgm:prSet presAssocID="{AED38EF6-183A-49B3-8147-B1556BDCAC0B}" presName="child1group" presStyleCnt="0"/>
      <dgm:spPr/>
    </dgm:pt>
    <dgm:pt modelId="{738AA25E-532A-495C-8933-0217CC82309D}" type="pres">
      <dgm:prSet presAssocID="{AED38EF6-183A-49B3-8147-B1556BDCAC0B}" presName="child1" presStyleLbl="bgAcc1" presStyleIdx="0" presStyleCnt="4" custScaleX="123135" custLinFactNeighborX="-25419"/>
      <dgm:spPr/>
    </dgm:pt>
    <dgm:pt modelId="{73FCED0D-4556-4CD0-BCA5-4D2485AE2E7C}" type="pres">
      <dgm:prSet presAssocID="{AED38EF6-183A-49B3-8147-B1556BDCAC0B}" presName="child1Text" presStyleLbl="bgAcc1" presStyleIdx="0" presStyleCnt="4">
        <dgm:presLayoutVars>
          <dgm:bulletEnabled val="1"/>
        </dgm:presLayoutVars>
      </dgm:prSet>
      <dgm:spPr/>
    </dgm:pt>
    <dgm:pt modelId="{5C4D7F18-4EC3-4F82-B22F-71BA97F212D8}" type="pres">
      <dgm:prSet presAssocID="{AED38EF6-183A-49B3-8147-B1556BDCAC0B}" presName="child2group" presStyleCnt="0"/>
      <dgm:spPr/>
    </dgm:pt>
    <dgm:pt modelId="{F8D0269F-0D07-4ECF-A427-F3DFED28C577}" type="pres">
      <dgm:prSet presAssocID="{AED38EF6-183A-49B3-8147-B1556BDCAC0B}" presName="child2" presStyleLbl="bgAcc1" presStyleIdx="1" presStyleCnt="4" custScaleX="123135" custLinFactNeighborX="26258"/>
      <dgm:spPr/>
    </dgm:pt>
    <dgm:pt modelId="{70042042-3437-44E4-8B0D-EC76D067967E}" type="pres">
      <dgm:prSet presAssocID="{AED38EF6-183A-49B3-8147-B1556BDCAC0B}" presName="child2Text" presStyleLbl="bgAcc1" presStyleIdx="1" presStyleCnt="4">
        <dgm:presLayoutVars>
          <dgm:bulletEnabled val="1"/>
        </dgm:presLayoutVars>
      </dgm:prSet>
      <dgm:spPr/>
    </dgm:pt>
    <dgm:pt modelId="{A59E6073-21ED-480F-A5A9-676BED23CC62}" type="pres">
      <dgm:prSet presAssocID="{AED38EF6-183A-49B3-8147-B1556BDCAC0B}" presName="child3group" presStyleCnt="0"/>
      <dgm:spPr/>
    </dgm:pt>
    <dgm:pt modelId="{0484BB33-F9AF-4645-BF7E-60A09A75E2EE}" type="pres">
      <dgm:prSet presAssocID="{AED38EF6-183A-49B3-8147-B1556BDCAC0B}" presName="child3" presStyleLbl="bgAcc1" presStyleIdx="2" presStyleCnt="4" custScaleX="125564" custLinFactNeighborX="23742" custLinFactNeighborY="1786"/>
      <dgm:spPr/>
    </dgm:pt>
    <dgm:pt modelId="{1630F879-E6B2-4006-8476-97682CB59895}" type="pres">
      <dgm:prSet presAssocID="{AED38EF6-183A-49B3-8147-B1556BDCAC0B}" presName="child3Text" presStyleLbl="bgAcc1" presStyleIdx="2" presStyleCnt="4">
        <dgm:presLayoutVars>
          <dgm:bulletEnabled val="1"/>
        </dgm:presLayoutVars>
      </dgm:prSet>
      <dgm:spPr/>
    </dgm:pt>
    <dgm:pt modelId="{A9685131-B8B0-4E30-94D5-6EE5033CE101}" type="pres">
      <dgm:prSet presAssocID="{AED38EF6-183A-49B3-8147-B1556BDCAC0B}" presName="child4group" presStyleCnt="0"/>
      <dgm:spPr/>
    </dgm:pt>
    <dgm:pt modelId="{808E3B85-8E96-4147-ABAB-10A985857CAA}" type="pres">
      <dgm:prSet presAssocID="{AED38EF6-183A-49B3-8147-B1556BDCAC0B}" presName="child4" presStyleLbl="bgAcc1" presStyleIdx="3" presStyleCnt="4" custScaleX="131348" custLinFactNeighborX="-39879" custLinFactNeighborY="1786"/>
      <dgm:spPr/>
    </dgm:pt>
    <dgm:pt modelId="{7633C329-460F-4142-AD8E-707006B63E6F}" type="pres">
      <dgm:prSet presAssocID="{AED38EF6-183A-49B3-8147-B1556BDCAC0B}" presName="child4Text" presStyleLbl="bgAcc1" presStyleIdx="3" presStyleCnt="4">
        <dgm:presLayoutVars>
          <dgm:bulletEnabled val="1"/>
        </dgm:presLayoutVars>
      </dgm:prSet>
      <dgm:spPr/>
    </dgm:pt>
    <dgm:pt modelId="{B6492114-771D-4E0A-A905-5507F64F170B}" type="pres">
      <dgm:prSet presAssocID="{AED38EF6-183A-49B3-8147-B1556BDCAC0B}" presName="childPlaceholder" presStyleCnt="0"/>
      <dgm:spPr/>
    </dgm:pt>
    <dgm:pt modelId="{BED877A9-5537-4AD0-AC5A-97D0AE281F54}" type="pres">
      <dgm:prSet presAssocID="{AED38EF6-183A-49B3-8147-B1556BDCAC0B}" presName="circle" presStyleCnt="0"/>
      <dgm:spPr/>
    </dgm:pt>
    <dgm:pt modelId="{6E83E698-7192-4637-A1D3-1123F88BC686}" type="pres">
      <dgm:prSet presAssocID="{AED38EF6-183A-49B3-8147-B1556BDCAC0B}" presName="quadrant1" presStyleLbl="node1" presStyleIdx="0" presStyleCnt="4">
        <dgm:presLayoutVars>
          <dgm:chMax val="1"/>
          <dgm:bulletEnabled val="1"/>
        </dgm:presLayoutVars>
      </dgm:prSet>
      <dgm:spPr/>
    </dgm:pt>
    <dgm:pt modelId="{4D5C9F8A-31DA-48D0-82DC-C7207F34A8C6}" type="pres">
      <dgm:prSet presAssocID="{AED38EF6-183A-49B3-8147-B1556BDCAC0B}" presName="quadrant2" presStyleLbl="node1" presStyleIdx="1" presStyleCnt="4">
        <dgm:presLayoutVars>
          <dgm:chMax val="1"/>
          <dgm:bulletEnabled val="1"/>
        </dgm:presLayoutVars>
      </dgm:prSet>
      <dgm:spPr/>
    </dgm:pt>
    <dgm:pt modelId="{EE76AD5D-D336-407C-A910-8C7C9BB7A935}" type="pres">
      <dgm:prSet presAssocID="{AED38EF6-183A-49B3-8147-B1556BDCAC0B}" presName="quadrant3" presStyleLbl="node1" presStyleIdx="2" presStyleCnt="4">
        <dgm:presLayoutVars>
          <dgm:chMax val="1"/>
          <dgm:bulletEnabled val="1"/>
        </dgm:presLayoutVars>
      </dgm:prSet>
      <dgm:spPr/>
    </dgm:pt>
    <dgm:pt modelId="{2EEAE895-DA2F-4965-A8AC-FCBD4EB97072}" type="pres">
      <dgm:prSet presAssocID="{AED38EF6-183A-49B3-8147-B1556BDCAC0B}" presName="quadrant4" presStyleLbl="node1" presStyleIdx="3" presStyleCnt="4">
        <dgm:presLayoutVars>
          <dgm:chMax val="1"/>
          <dgm:bulletEnabled val="1"/>
        </dgm:presLayoutVars>
      </dgm:prSet>
      <dgm:spPr/>
    </dgm:pt>
    <dgm:pt modelId="{58F20A65-2623-432E-B0C3-7DAA5625F342}" type="pres">
      <dgm:prSet presAssocID="{AED38EF6-183A-49B3-8147-B1556BDCAC0B}" presName="quadrantPlaceholder" presStyleCnt="0"/>
      <dgm:spPr/>
    </dgm:pt>
    <dgm:pt modelId="{8F532B5E-4DD9-4DB9-A952-29826C99E790}" type="pres">
      <dgm:prSet presAssocID="{AED38EF6-183A-49B3-8147-B1556BDCAC0B}" presName="center1" presStyleLbl="fgShp" presStyleIdx="0" presStyleCnt="2"/>
      <dgm:spPr>
        <a:solidFill>
          <a:srgbClr val="002060"/>
        </a:solidFill>
      </dgm:spPr>
    </dgm:pt>
    <dgm:pt modelId="{03318B43-1F8B-42E7-90F9-58B4CFA5ADD1}" type="pres">
      <dgm:prSet presAssocID="{AED38EF6-183A-49B3-8147-B1556BDCAC0B}" presName="center2" presStyleLbl="fgShp" presStyleIdx="1" presStyleCnt="2"/>
      <dgm:spPr>
        <a:solidFill>
          <a:srgbClr val="002060"/>
        </a:solidFill>
      </dgm:spPr>
    </dgm:pt>
  </dgm:ptLst>
  <dgm:cxnLst>
    <dgm:cxn modelId="{E99D2E09-A8F2-4E48-9DB3-75BF7A38ECF5}" type="presOf" srcId="{AED38EF6-183A-49B3-8147-B1556BDCAC0B}" destId="{A1254A54-E5FC-435D-990F-4AF8715F9C5D}" srcOrd="0" destOrd="0" presId="urn:microsoft.com/office/officeart/2005/8/layout/cycle4"/>
    <dgm:cxn modelId="{2F341415-99BD-475F-AF78-A53BDEE6F8DF}" srcId="{76EF2029-6CD8-41BA-90BD-69887C747A70}" destId="{A7698567-74C2-45A7-85B0-726A396FCC8A}" srcOrd="0" destOrd="0" parTransId="{3924AAC9-B448-4495-A129-56C14181BFD5}" sibTransId="{82401EC5-EBAF-4434-A26E-4BBEF896A18B}"/>
    <dgm:cxn modelId="{4F9B2323-92C8-4E1C-805A-6701D24B7B18}" srcId="{45B9F6A9-B14F-413A-8C2A-8A2A2B2EF113}" destId="{CEA36D2F-AFF7-4371-B163-18EED5A3729F}" srcOrd="0" destOrd="0" parTransId="{1E325F9D-D9AF-4A6C-AA0F-1DB280C332E9}" sibTransId="{98B7270E-0D9B-4C51-97C2-E072E97D2714}"/>
    <dgm:cxn modelId="{5077532E-D705-4956-A274-2A5A539D2966}" type="presOf" srcId="{19450F26-B27C-4767-B82A-AB989EB64709}" destId="{F8D0269F-0D07-4ECF-A427-F3DFED28C577}" srcOrd="0" destOrd="0" presId="urn:microsoft.com/office/officeart/2005/8/layout/cycle4"/>
    <dgm:cxn modelId="{C7807A31-8642-44E5-8F4F-93E04E92AABA}" type="presOf" srcId="{C4A76868-7444-4D79-97E4-AD988C3D2928}" destId="{808E3B85-8E96-4147-ABAB-10A985857CAA}" srcOrd="0" destOrd="0" presId="urn:microsoft.com/office/officeart/2005/8/layout/cycle4"/>
    <dgm:cxn modelId="{E5762C60-B5E4-4D73-8873-BD11A8A1F10E}" type="presOf" srcId="{76EF2029-6CD8-41BA-90BD-69887C747A70}" destId="{EE76AD5D-D336-407C-A910-8C7C9BB7A935}" srcOrd="0" destOrd="0" presId="urn:microsoft.com/office/officeart/2005/8/layout/cycle4"/>
    <dgm:cxn modelId="{1CE7CB78-7608-47A0-9C4D-87F7C7F54328}" type="presOf" srcId="{510C2F58-7AED-43E8-900D-EEF8EED5A81F}" destId="{4D5C9F8A-31DA-48D0-82DC-C7207F34A8C6}" srcOrd="0" destOrd="0" presId="urn:microsoft.com/office/officeart/2005/8/layout/cycle4"/>
    <dgm:cxn modelId="{D17FCF7C-51AB-40B8-AE47-880047BC0729}" type="presOf" srcId="{CEA36D2F-AFF7-4371-B163-18EED5A3729F}" destId="{738AA25E-532A-495C-8933-0217CC82309D}" srcOrd="0" destOrd="0" presId="urn:microsoft.com/office/officeart/2005/8/layout/cycle4"/>
    <dgm:cxn modelId="{5E76388A-7433-451B-BFE5-6B9D4731B36C}" srcId="{510C2F58-7AED-43E8-900D-EEF8EED5A81F}" destId="{19450F26-B27C-4767-B82A-AB989EB64709}" srcOrd="0" destOrd="0" parTransId="{933D5068-B73D-4D82-9CD5-6E7BBCE56FED}" sibTransId="{DC37131A-DA8E-4205-A8D1-7FB0E707022B}"/>
    <dgm:cxn modelId="{A1F59DB9-A416-4D6C-9B82-1A8BA6BC4524}" srcId="{48BD04FC-FEC2-49A2-8F2B-5975040F5565}" destId="{C4A76868-7444-4D79-97E4-AD988C3D2928}" srcOrd="0" destOrd="0" parTransId="{6D4316A3-CC28-4326-9288-317956E81E9C}" sibTransId="{5F3E2508-2689-4FF9-9CBE-AE58A597909A}"/>
    <dgm:cxn modelId="{A8CCB3C3-A4FF-4DAA-B1B6-1EBAE937CB2D}" srcId="{AED38EF6-183A-49B3-8147-B1556BDCAC0B}" destId="{48BD04FC-FEC2-49A2-8F2B-5975040F5565}" srcOrd="3" destOrd="0" parTransId="{D2B2D74F-9C30-4C24-9D67-56FD21947EEB}" sibTransId="{ECB1D4C6-BF55-49B4-A79F-53BC2F29B72C}"/>
    <dgm:cxn modelId="{9EDE7CCB-6327-4FE0-AD13-D926194FCE24}" srcId="{AED38EF6-183A-49B3-8147-B1556BDCAC0B}" destId="{510C2F58-7AED-43E8-900D-EEF8EED5A81F}" srcOrd="1" destOrd="0" parTransId="{167D47AF-F34E-470E-8006-F5F3C871E843}" sibTransId="{6E8C9D80-B1AE-4C6F-B3A0-01DA7A600657}"/>
    <dgm:cxn modelId="{4BB961CF-7647-4877-9FB5-B592A4439670}" type="presOf" srcId="{A7698567-74C2-45A7-85B0-726A396FCC8A}" destId="{1630F879-E6B2-4006-8476-97682CB59895}" srcOrd="1" destOrd="0" presId="urn:microsoft.com/office/officeart/2005/8/layout/cycle4"/>
    <dgm:cxn modelId="{49E7D9DD-0A14-4E27-BCF3-CC8B0BC70E88}" type="presOf" srcId="{A7698567-74C2-45A7-85B0-726A396FCC8A}" destId="{0484BB33-F9AF-4645-BF7E-60A09A75E2EE}" srcOrd="0" destOrd="0" presId="urn:microsoft.com/office/officeart/2005/8/layout/cycle4"/>
    <dgm:cxn modelId="{72F927DF-715A-4637-AC27-EC7C5CC6AECD}" type="presOf" srcId="{45B9F6A9-B14F-413A-8C2A-8A2A2B2EF113}" destId="{6E83E698-7192-4637-A1D3-1123F88BC686}" srcOrd="0" destOrd="0" presId="urn:microsoft.com/office/officeart/2005/8/layout/cycle4"/>
    <dgm:cxn modelId="{F909EDDF-FBD9-4677-BA04-73790E7BEC2F}" type="presOf" srcId="{48BD04FC-FEC2-49A2-8F2B-5975040F5565}" destId="{2EEAE895-DA2F-4965-A8AC-FCBD4EB97072}" srcOrd="0" destOrd="0" presId="urn:microsoft.com/office/officeart/2005/8/layout/cycle4"/>
    <dgm:cxn modelId="{70E932E5-321F-41E5-96A4-974D7141BDB8}" srcId="{AED38EF6-183A-49B3-8147-B1556BDCAC0B}" destId="{76EF2029-6CD8-41BA-90BD-69887C747A70}" srcOrd="2" destOrd="0" parTransId="{B3BD7E28-397C-49E5-BBFB-5E8EEDF69B07}" sibTransId="{20263DE3-5CEE-446E-8A90-54D67DE46413}"/>
    <dgm:cxn modelId="{1B590EEC-3E08-4587-9728-DD50431AFE75}" type="presOf" srcId="{C4A76868-7444-4D79-97E4-AD988C3D2928}" destId="{7633C329-460F-4142-AD8E-707006B63E6F}" srcOrd="1" destOrd="0" presId="urn:microsoft.com/office/officeart/2005/8/layout/cycle4"/>
    <dgm:cxn modelId="{601EEEED-38F7-4E08-BFA8-D143B14072F4}" type="presOf" srcId="{19450F26-B27C-4767-B82A-AB989EB64709}" destId="{70042042-3437-44E4-8B0D-EC76D067967E}" srcOrd="1" destOrd="0" presId="urn:microsoft.com/office/officeart/2005/8/layout/cycle4"/>
    <dgm:cxn modelId="{6E3479EF-2A5D-435E-BF53-75E04611FA4B}" srcId="{AED38EF6-183A-49B3-8147-B1556BDCAC0B}" destId="{45B9F6A9-B14F-413A-8C2A-8A2A2B2EF113}" srcOrd="0" destOrd="0" parTransId="{5BD49B4D-5B0E-4FB0-8A4C-6A756432B6F9}" sibTransId="{834DDCCA-DA23-453C-99C1-2B29BD803376}"/>
    <dgm:cxn modelId="{C40F23FC-9BAC-4BE7-AADD-1825DD76FF9B}" type="presOf" srcId="{CEA36D2F-AFF7-4371-B163-18EED5A3729F}" destId="{73FCED0D-4556-4CD0-BCA5-4D2485AE2E7C}" srcOrd="1" destOrd="0" presId="urn:microsoft.com/office/officeart/2005/8/layout/cycle4"/>
    <dgm:cxn modelId="{F6446806-843F-47B6-BFB8-63FD7AA3E442}" type="presParOf" srcId="{A1254A54-E5FC-435D-990F-4AF8715F9C5D}" destId="{8CB9FFAF-F80B-4F8C-8CE7-7F19DA0C0D7D}" srcOrd="0" destOrd="0" presId="urn:microsoft.com/office/officeart/2005/8/layout/cycle4"/>
    <dgm:cxn modelId="{1F378737-AD5D-419B-AC40-3C94DD784F57}" type="presParOf" srcId="{8CB9FFAF-F80B-4F8C-8CE7-7F19DA0C0D7D}" destId="{F5735532-6F3B-4602-ADC8-D913F4FE8DD0}" srcOrd="0" destOrd="0" presId="urn:microsoft.com/office/officeart/2005/8/layout/cycle4"/>
    <dgm:cxn modelId="{49966472-D6A4-41DD-A7A6-EE560D9AE644}" type="presParOf" srcId="{F5735532-6F3B-4602-ADC8-D913F4FE8DD0}" destId="{738AA25E-532A-495C-8933-0217CC82309D}" srcOrd="0" destOrd="0" presId="urn:microsoft.com/office/officeart/2005/8/layout/cycle4"/>
    <dgm:cxn modelId="{8E01A053-C538-4633-9FD4-4E4C26A64096}" type="presParOf" srcId="{F5735532-6F3B-4602-ADC8-D913F4FE8DD0}" destId="{73FCED0D-4556-4CD0-BCA5-4D2485AE2E7C}" srcOrd="1" destOrd="0" presId="urn:microsoft.com/office/officeart/2005/8/layout/cycle4"/>
    <dgm:cxn modelId="{F16A05DB-EB99-4B8D-8898-A2C6060EA00B}" type="presParOf" srcId="{8CB9FFAF-F80B-4F8C-8CE7-7F19DA0C0D7D}" destId="{5C4D7F18-4EC3-4F82-B22F-71BA97F212D8}" srcOrd="1" destOrd="0" presId="urn:microsoft.com/office/officeart/2005/8/layout/cycle4"/>
    <dgm:cxn modelId="{5D18D67E-74D3-46BC-8F6A-898ABBB81FCA}" type="presParOf" srcId="{5C4D7F18-4EC3-4F82-B22F-71BA97F212D8}" destId="{F8D0269F-0D07-4ECF-A427-F3DFED28C577}" srcOrd="0" destOrd="0" presId="urn:microsoft.com/office/officeart/2005/8/layout/cycle4"/>
    <dgm:cxn modelId="{6C1AE5FD-3059-486E-8BBA-92A024924AB5}" type="presParOf" srcId="{5C4D7F18-4EC3-4F82-B22F-71BA97F212D8}" destId="{70042042-3437-44E4-8B0D-EC76D067967E}" srcOrd="1" destOrd="0" presId="urn:microsoft.com/office/officeart/2005/8/layout/cycle4"/>
    <dgm:cxn modelId="{ED1E61CA-3459-460C-8329-43E4BFFD897C}" type="presParOf" srcId="{8CB9FFAF-F80B-4F8C-8CE7-7F19DA0C0D7D}" destId="{A59E6073-21ED-480F-A5A9-676BED23CC62}" srcOrd="2" destOrd="0" presId="urn:microsoft.com/office/officeart/2005/8/layout/cycle4"/>
    <dgm:cxn modelId="{53116814-09DC-4959-8331-A2DAC715C7B4}" type="presParOf" srcId="{A59E6073-21ED-480F-A5A9-676BED23CC62}" destId="{0484BB33-F9AF-4645-BF7E-60A09A75E2EE}" srcOrd="0" destOrd="0" presId="urn:microsoft.com/office/officeart/2005/8/layout/cycle4"/>
    <dgm:cxn modelId="{B7BD1C62-37C5-44B4-9F2A-5791F2232BA4}" type="presParOf" srcId="{A59E6073-21ED-480F-A5A9-676BED23CC62}" destId="{1630F879-E6B2-4006-8476-97682CB59895}" srcOrd="1" destOrd="0" presId="urn:microsoft.com/office/officeart/2005/8/layout/cycle4"/>
    <dgm:cxn modelId="{AB9A70D5-D7ED-4F91-9B09-9ED690977478}" type="presParOf" srcId="{8CB9FFAF-F80B-4F8C-8CE7-7F19DA0C0D7D}" destId="{A9685131-B8B0-4E30-94D5-6EE5033CE101}" srcOrd="3" destOrd="0" presId="urn:microsoft.com/office/officeart/2005/8/layout/cycle4"/>
    <dgm:cxn modelId="{997DFC4E-54A5-44FC-812B-FCE9FD01B2D0}" type="presParOf" srcId="{A9685131-B8B0-4E30-94D5-6EE5033CE101}" destId="{808E3B85-8E96-4147-ABAB-10A985857CAA}" srcOrd="0" destOrd="0" presId="urn:microsoft.com/office/officeart/2005/8/layout/cycle4"/>
    <dgm:cxn modelId="{F7F17033-F882-42CD-89CF-F9C2D9F62E99}" type="presParOf" srcId="{A9685131-B8B0-4E30-94D5-6EE5033CE101}" destId="{7633C329-460F-4142-AD8E-707006B63E6F}" srcOrd="1" destOrd="0" presId="urn:microsoft.com/office/officeart/2005/8/layout/cycle4"/>
    <dgm:cxn modelId="{EDFC88FE-37AD-4B43-B99D-27ABD282D8F8}" type="presParOf" srcId="{8CB9FFAF-F80B-4F8C-8CE7-7F19DA0C0D7D}" destId="{B6492114-771D-4E0A-A905-5507F64F170B}" srcOrd="4" destOrd="0" presId="urn:microsoft.com/office/officeart/2005/8/layout/cycle4"/>
    <dgm:cxn modelId="{EA56ADC7-E3D2-42A9-A523-2783B46DBF06}" type="presParOf" srcId="{A1254A54-E5FC-435D-990F-4AF8715F9C5D}" destId="{BED877A9-5537-4AD0-AC5A-97D0AE281F54}" srcOrd="1" destOrd="0" presId="urn:microsoft.com/office/officeart/2005/8/layout/cycle4"/>
    <dgm:cxn modelId="{9BBDAC29-FF3B-4852-9859-C29546061513}" type="presParOf" srcId="{BED877A9-5537-4AD0-AC5A-97D0AE281F54}" destId="{6E83E698-7192-4637-A1D3-1123F88BC686}" srcOrd="0" destOrd="0" presId="urn:microsoft.com/office/officeart/2005/8/layout/cycle4"/>
    <dgm:cxn modelId="{35025969-F48D-483A-A955-EAD520966B27}" type="presParOf" srcId="{BED877A9-5537-4AD0-AC5A-97D0AE281F54}" destId="{4D5C9F8A-31DA-48D0-82DC-C7207F34A8C6}" srcOrd="1" destOrd="0" presId="urn:microsoft.com/office/officeart/2005/8/layout/cycle4"/>
    <dgm:cxn modelId="{F8174985-7439-4265-B0E3-D7B975AB0222}" type="presParOf" srcId="{BED877A9-5537-4AD0-AC5A-97D0AE281F54}" destId="{EE76AD5D-D336-407C-A910-8C7C9BB7A935}" srcOrd="2" destOrd="0" presId="urn:microsoft.com/office/officeart/2005/8/layout/cycle4"/>
    <dgm:cxn modelId="{A39AA95A-405E-4ADA-A6FE-6DB8411352F2}" type="presParOf" srcId="{BED877A9-5537-4AD0-AC5A-97D0AE281F54}" destId="{2EEAE895-DA2F-4965-A8AC-FCBD4EB97072}" srcOrd="3" destOrd="0" presId="urn:microsoft.com/office/officeart/2005/8/layout/cycle4"/>
    <dgm:cxn modelId="{A410E478-9809-45BB-979A-94CBB246241D}" type="presParOf" srcId="{BED877A9-5537-4AD0-AC5A-97D0AE281F54}" destId="{58F20A65-2623-432E-B0C3-7DAA5625F342}" srcOrd="4" destOrd="0" presId="urn:microsoft.com/office/officeart/2005/8/layout/cycle4"/>
    <dgm:cxn modelId="{8EB79580-7E3D-43B4-8A13-F01609C27C60}" type="presParOf" srcId="{A1254A54-E5FC-435D-990F-4AF8715F9C5D}" destId="{8F532B5E-4DD9-4DB9-A952-29826C99E790}" srcOrd="2" destOrd="0" presId="urn:microsoft.com/office/officeart/2005/8/layout/cycle4"/>
    <dgm:cxn modelId="{23F43844-C252-488D-BB73-C99A0C27834C}" type="presParOf" srcId="{A1254A54-E5FC-435D-990F-4AF8715F9C5D}" destId="{03318B43-1F8B-42E7-90F9-58B4CFA5ADD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3A84F8-00E6-45FF-9749-80C24AC07061}" type="doc">
      <dgm:prSet loTypeId="urn:microsoft.com/office/officeart/2005/8/layout/cycle2" loCatId="cycle" qsTypeId="urn:microsoft.com/office/officeart/2005/8/quickstyle/simple1" qsCatId="simple" csTypeId="urn:microsoft.com/office/officeart/2005/8/colors/colorful4" csCatId="colorful" phldr="1"/>
      <dgm:spPr/>
      <dgm:t>
        <a:bodyPr/>
        <a:lstStyle/>
        <a:p>
          <a:endParaRPr lang="en-GB"/>
        </a:p>
      </dgm:t>
    </dgm:pt>
    <dgm:pt modelId="{521F792E-2026-4133-83B8-2B9934851B11}">
      <dgm:prSet phldrT="[Text]" custT="1"/>
      <dgm:spPr/>
      <dgm:t>
        <a:bodyPr/>
        <a:lstStyle/>
        <a:p>
          <a:r>
            <a:rPr lang="en-GB" sz="1100"/>
            <a:t>Family eating behaviours</a:t>
          </a:r>
        </a:p>
      </dgm:t>
    </dgm:pt>
    <dgm:pt modelId="{BDE9F993-8CDC-47EE-B973-EC018A62CB2B}" type="parTrans" cxnId="{9EA48D25-0374-4243-8BE7-D337AD92BAA9}">
      <dgm:prSet/>
      <dgm:spPr/>
      <dgm:t>
        <a:bodyPr/>
        <a:lstStyle/>
        <a:p>
          <a:endParaRPr lang="en-GB"/>
        </a:p>
      </dgm:t>
    </dgm:pt>
    <dgm:pt modelId="{C076F34D-DFC7-4D2C-B2AB-41D910F98352}" type="sibTrans" cxnId="{9EA48D25-0374-4243-8BE7-D337AD92BAA9}">
      <dgm:prSet/>
      <dgm:spPr/>
      <dgm:t>
        <a:bodyPr/>
        <a:lstStyle/>
        <a:p>
          <a:endParaRPr lang="en-GB"/>
        </a:p>
      </dgm:t>
    </dgm:pt>
    <dgm:pt modelId="{65678E10-1B9C-4DFA-AB9E-F98A2052C8AC}">
      <dgm:prSet phldrT="[Text]" custT="1"/>
      <dgm:spPr/>
      <dgm:t>
        <a:bodyPr/>
        <a:lstStyle/>
        <a:p>
          <a:r>
            <a:rPr lang="en-GB" sz="1100"/>
            <a:t>Childhood obesity</a:t>
          </a:r>
        </a:p>
      </dgm:t>
    </dgm:pt>
    <dgm:pt modelId="{1AE57E13-3856-4B30-8AE2-19DDB0BF82D1}" type="parTrans" cxnId="{CF6C1845-9997-49B4-9241-530D425528A5}">
      <dgm:prSet/>
      <dgm:spPr/>
      <dgm:t>
        <a:bodyPr/>
        <a:lstStyle/>
        <a:p>
          <a:endParaRPr lang="en-GB"/>
        </a:p>
      </dgm:t>
    </dgm:pt>
    <dgm:pt modelId="{466238C2-80AE-4DEA-B68B-9E17ECB9D729}" type="sibTrans" cxnId="{CF6C1845-9997-49B4-9241-530D425528A5}">
      <dgm:prSet/>
      <dgm:spPr/>
      <dgm:t>
        <a:bodyPr/>
        <a:lstStyle/>
        <a:p>
          <a:endParaRPr lang="en-GB"/>
        </a:p>
      </dgm:t>
    </dgm:pt>
    <dgm:pt modelId="{34D096CB-F509-4A4A-B929-A751C65B1287}">
      <dgm:prSet phldrT="[Text]" custT="1"/>
      <dgm:spPr/>
      <dgm:t>
        <a:bodyPr/>
        <a:lstStyle/>
        <a:p>
          <a:r>
            <a:rPr lang="en-GB" sz="1100"/>
            <a:t>Bullying &amp; low self esteem</a:t>
          </a:r>
        </a:p>
      </dgm:t>
    </dgm:pt>
    <dgm:pt modelId="{C7717E4E-C5AD-4D8C-925A-D3C5A82E8516}" type="parTrans" cxnId="{BA8DF4BE-1FC5-4F92-89AE-E7116A3EC1C7}">
      <dgm:prSet/>
      <dgm:spPr/>
      <dgm:t>
        <a:bodyPr/>
        <a:lstStyle/>
        <a:p>
          <a:endParaRPr lang="en-GB"/>
        </a:p>
      </dgm:t>
    </dgm:pt>
    <dgm:pt modelId="{6878CC8F-00E0-40FA-A3EC-D91F9A248DE2}" type="sibTrans" cxnId="{BA8DF4BE-1FC5-4F92-89AE-E7116A3EC1C7}">
      <dgm:prSet/>
      <dgm:spPr/>
      <dgm:t>
        <a:bodyPr/>
        <a:lstStyle/>
        <a:p>
          <a:endParaRPr lang="en-GB"/>
        </a:p>
      </dgm:t>
    </dgm:pt>
    <dgm:pt modelId="{25A1433F-2F85-4055-AAB9-49E498A69B32}">
      <dgm:prSet phldrT="[Text]" custT="1"/>
      <dgm:spPr/>
      <dgm:t>
        <a:bodyPr/>
        <a:lstStyle/>
        <a:p>
          <a:r>
            <a:rPr lang="en-GB" sz="1100"/>
            <a:t>Absence from school</a:t>
          </a:r>
        </a:p>
      </dgm:t>
    </dgm:pt>
    <dgm:pt modelId="{0EB1FC18-A945-4F28-BB76-68A110BB59A6}" type="parTrans" cxnId="{5EA0F78B-57C2-46A1-9989-493F7C9AE64A}">
      <dgm:prSet/>
      <dgm:spPr/>
      <dgm:t>
        <a:bodyPr/>
        <a:lstStyle/>
        <a:p>
          <a:endParaRPr lang="en-GB"/>
        </a:p>
      </dgm:t>
    </dgm:pt>
    <dgm:pt modelId="{EA096682-A93C-47AA-AF46-D1B750A5A105}" type="sibTrans" cxnId="{5EA0F78B-57C2-46A1-9989-493F7C9AE64A}">
      <dgm:prSet/>
      <dgm:spPr/>
      <dgm:t>
        <a:bodyPr/>
        <a:lstStyle/>
        <a:p>
          <a:endParaRPr lang="en-GB"/>
        </a:p>
      </dgm:t>
    </dgm:pt>
    <dgm:pt modelId="{D13EC48D-346D-4A03-A54B-9988C53C9CA3}">
      <dgm:prSet custT="1"/>
      <dgm:spPr/>
      <dgm:t>
        <a:bodyPr/>
        <a:lstStyle/>
        <a:p>
          <a:r>
            <a:rPr lang="en-GB" sz="1100"/>
            <a:t>Lack of </a:t>
          </a:r>
          <a:r>
            <a:rPr lang="en-GB" sz="900"/>
            <a:t>qualifications</a:t>
          </a:r>
        </a:p>
      </dgm:t>
    </dgm:pt>
    <dgm:pt modelId="{7355049C-B70A-49D6-A9A3-54D81DA32D96}" type="parTrans" cxnId="{A3A50D67-AEAD-4F01-8DC4-2FD78E5E7AD2}">
      <dgm:prSet/>
      <dgm:spPr/>
      <dgm:t>
        <a:bodyPr/>
        <a:lstStyle/>
        <a:p>
          <a:endParaRPr lang="en-GB"/>
        </a:p>
      </dgm:t>
    </dgm:pt>
    <dgm:pt modelId="{1D57B1C0-DE8B-4227-AEF1-13AB244BBA54}" type="sibTrans" cxnId="{A3A50D67-AEAD-4F01-8DC4-2FD78E5E7AD2}">
      <dgm:prSet/>
      <dgm:spPr/>
      <dgm:t>
        <a:bodyPr/>
        <a:lstStyle/>
        <a:p>
          <a:endParaRPr lang="en-GB"/>
        </a:p>
      </dgm:t>
    </dgm:pt>
    <dgm:pt modelId="{3FBA97CB-8918-41BD-98FF-2444E7F7CF57}">
      <dgm:prSet custT="1"/>
      <dgm:spPr/>
      <dgm:t>
        <a:bodyPr/>
        <a:lstStyle/>
        <a:p>
          <a:r>
            <a:rPr lang="en-GB" sz="800"/>
            <a:t>Unemployment</a:t>
          </a:r>
          <a:r>
            <a:rPr lang="en-GB" sz="1100"/>
            <a:t> risks</a:t>
          </a:r>
        </a:p>
      </dgm:t>
    </dgm:pt>
    <dgm:pt modelId="{3842EEB7-3D41-4615-AAA2-55DD87924AF7}" type="parTrans" cxnId="{778B8AB7-DEF1-4FF1-81B5-DC7FBF4C4FFD}">
      <dgm:prSet/>
      <dgm:spPr/>
      <dgm:t>
        <a:bodyPr/>
        <a:lstStyle/>
        <a:p>
          <a:endParaRPr lang="en-GB"/>
        </a:p>
      </dgm:t>
    </dgm:pt>
    <dgm:pt modelId="{FEDF5466-F106-416F-B0A8-1C96FEE2861C}" type="sibTrans" cxnId="{778B8AB7-DEF1-4FF1-81B5-DC7FBF4C4FFD}">
      <dgm:prSet/>
      <dgm:spPr/>
      <dgm:t>
        <a:bodyPr/>
        <a:lstStyle/>
        <a:p>
          <a:endParaRPr lang="en-GB"/>
        </a:p>
      </dgm:t>
    </dgm:pt>
    <dgm:pt modelId="{CBD31518-EDB7-4349-A6C3-F43D02A98A1A}">
      <dgm:prSet custT="1"/>
      <dgm:spPr/>
      <dgm:t>
        <a:bodyPr/>
        <a:lstStyle/>
        <a:p>
          <a:r>
            <a:rPr lang="en-GB" sz="1050"/>
            <a:t>Deprivation</a:t>
          </a:r>
        </a:p>
      </dgm:t>
    </dgm:pt>
    <dgm:pt modelId="{615071BB-EE4D-4FDD-869B-C2B4860A9936}" type="parTrans" cxnId="{C3BFF0B8-8524-4108-A715-6DB7F2866720}">
      <dgm:prSet/>
      <dgm:spPr/>
      <dgm:t>
        <a:bodyPr/>
        <a:lstStyle/>
        <a:p>
          <a:endParaRPr lang="en-GB"/>
        </a:p>
      </dgm:t>
    </dgm:pt>
    <dgm:pt modelId="{B79C443E-7AF2-49FC-9285-C058F9053380}" type="sibTrans" cxnId="{C3BFF0B8-8524-4108-A715-6DB7F2866720}">
      <dgm:prSet/>
      <dgm:spPr/>
      <dgm:t>
        <a:bodyPr/>
        <a:lstStyle/>
        <a:p>
          <a:endParaRPr lang="en-GB"/>
        </a:p>
      </dgm:t>
    </dgm:pt>
    <dgm:pt modelId="{BBD1F68D-33CB-4499-9CA7-048B3BD1EB16}">
      <dgm:prSet custT="1"/>
      <dgm:spPr/>
      <dgm:t>
        <a:bodyPr/>
        <a:lstStyle/>
        <a:p>
          <a:r>
            <a:rPr lang="en-GB" sz="1100"/>
            <a:t>Isolation</a:t>
          </a:r>
        </a:p>
      </dgm:t>
    </dgm:pt>
    <dgm:pt modelId="{0650EA9A-8A57-451A-8C8A-72F3B935C677}" type="parTrans" cxnId="{8F58C423-923D-4A1E-A2AA-01378DDB8FAF}">
      <dgm:prSet/>
      <dgm:spPr/>
      <dgm:t>
        <a:bodyPr/>
        <a:lstStyle/>
        <a:p>
          <a:endParaRPr lang="en-GB"/>
        </a:p>
      </dgm:t>
    </dgm:pt>
    <dgm:pt modelId="{DAFF6FB1-A3B0-48DD-AC3A-DC7E91F8608A}" type="sibTrans" cxnId="{8F58C423-923D-4A1E-A2AA-01378DDB8FAF}">
      <dgm:prSet/>
      <dgm:spPr/>
      <dgm:t>
        <a:bodyPr/>
        <a:lstStyle/>
        <a:p>
          <a:endParaRPr lang="en-GB"/>
        </a:p>
      </dgm:t>
    </dgm:pt>
    <dgm:pt modelId="{6124B0A9-AD2A-404A-B5DB-C565FF2FE588}">
      <dgm:prSet custT="1"/>
      <dgm:spPr/>
      <dgm:t>
        <a:bodyPr/>
        <a:lstStyle/>
        <a:p>
          <a:r>
            <a:rPr lang="en-GB" sz="1100"/>
            <a:t>Mental health</a:t>
          </a:r>
        </a:p>
      </dgm:t>
    </dgm:pt>
    <dgm:pt modelId="{874F0B01-9A79-4CCE-B806-ED33940A2B99}" type="parTrans" cxnId="{9DF35481-C457-4E26-BEBF-6BAF6359F5B6}">
      <dgm:prSet/>
      <dgm:spPr/>
      <dgm:t>
        <a:bodyPr/>
        <a:lstStyle/>
        <a:p>
          <a:endParaRPr lang="en-GB"/>
        </a:p>
      </dgm:t>
    </dgm:pt>
    <dgm:pt modelId="{B67C0921-3BA6-4C42-8B14-15D33F9688FC}" type="sibTrans" cxnId="{9DF35481-C457-4E26-BEBF-6BAF6359F5B6}">
      <dgm:prSet/>
      <dgm:spPr/>
      <dgm:t>
        <a:bodyPr/>
        <a:lstStyle/>
        <a:p>
          <a:endParaRPr lang="en-GB"/>
        </a:p>
      </dgm:t>
    </dgm:pt>
    <dgm:pt modelId="{B76E07E1-D622-4BA4-BE60-CD9BB5135FEB}">
      <dgm:prSet custT="1"/>
      <dgm:spPr/>
      <dgm:t>
        <a:bodyPr/>
        <a:lstStyle/>
        <a:p>
          <a:r>
            <a:rPr lang="en-GB" sz="900"/>
            <a:t>Comorbidities</a:t>
          </a:r>
        </a:p>
      </dgm:t>
    </dgm:pt>
    <dgm:pt modelId="{EE052C57-A6A1-4DBE-9C32-892351FC89EF}" type="parTrans" cxnId="{FEEB6E9C-759C-4C26-81A2-55053741E465}">
      <dgm:prSet/>
      <dgm:spPr/>
      <dgm:t>
        <a:bodyPr/>
        <a:lstStyle/>
        <a:p>
          <a:endParaRPr lang="en-GB"/>
        </a:p>
      </dgm:t>
    </dgm:pt>
    <dgm:pt modelId="{2CD6A462-D3D9-473E-B96D-841AA67BF21B}" type="sibTrans" cxnId="{FEEB6E9C-759C-4C26-81A2-55053741E465}">
      <dgm:prSet/>
      <dgm:spPr/>
      <dgm:t>
        <a:bodyPr/>
        <a:lstStyle/>
        <a:p>
          <a:endParaRPr lang="en-GB"/>
        </a:p>
      </dgm:t>
    </dgm:pt>
    <dgm:pt modelId="{FA9A45A2-7155-4453-A60E-E89CEAACB621}">
      <dgm:prSet/>
      <dgm:spPr/>
      <dgm:t>
        <a:bodyPr/>
        <a:lstStyle/>
        <a:p>
          <a:r>
            <a:rPr lang="en-GB"/>
            <a:t>Maternal health</a:t>
          </a:r>
        </a:p>
      </dgm:t>
    </dgm:pt>
    <dgm:pt modelId="{29193856-8F08-488A-B1FF-E3BA093292E2}" type="parTrans" cxnId="{8AFF3CDB-4FFD-4DE2-B25E-83A1731E8C8D}">
      <dgm:prSet/>
      <dgm:spPr/>
      <dgm:t>
        <a:bodyPr/>
        <a:lstStyle/>
        <a:p>
          <a:endParaRPr lang="en-GB"/>
        </a:p>
      </dgm:t>
    </dgm:pt>
    <dgm:pt modelId="{565B3CAB-75C6-4B91-A8E4-BB64D5A651EF}" type="sibTrans" cxnId="{8AFF3CDB-4FFD-4DE2-B25E-83A1731E8C8D}">
      <dgm:prSet/>
      <dgm:spPr/>
      <dgm:t>
        <a:bodyPr/>
        <a:lstStyle/>
        <a:p>
          <a:endParaRPr lang="en-GB"/>
        </a:p>
      </dgm:t>
    </dgm:pt>
    <dgm:pt modelId="{0F01679B-EF82-424A-9BFB-92A8BEC50D5C}" type="pres">
      <dgm:prSet presAssocID="{6D3A84F8-00E6-45FF-9749-80C24AC07061}" presName="cycle" presStyleCnt="0">
        <dgm:presLayoutVars>
          <dgm:dir/>
          <dgm:resizeHandles val="exact"/>
        </dgm:presLayoutVars>
      </dgm:prSet>
      <dgm:spPr/>
    </dgm:pt>
    <dgm:pt modelId="{9D93752E-EB3E-4CC2-B954-73A47C755135}" type="pres">
      <dgm:prSet presAssocID="{521F792E-2026-4133-83B8-2B9934851B11}" presName="node" presStyleLbl="node1" presStyleIdx="0" presStyleCnt="11">
        <dgm:presLayoutVars>
          <dgm:bulletEnabled val="1"/>
        </dgm:presLayoutVars>
      </dgm:prSet>
      <dgm:spPr/>
    </dgm:pt>
    <dgm:pt modelId="{293D1488-0AD5-407E-BA8C-532C4FAB6AA6}" type="pres">
      <dgm:prSet presAssocID="{C076F34D-DFC7-4D2C-B2AB-41D910F98352}" presName="sibTrans" presStyleLbl="sibTrans2D1" presStyleIdx="0" presStyleCnt="11"/>
      <dgm:spPr/>
    </dgm:pt>
    <dgm:pt modelId="{8DA5E096-E4E6-448F-BB6F-C589A5862FEC}" type="pres">
      <dgm:prSet presAssocID="{C076F34D-DFC7-4D2C-B2AB-41D910F98352}" presName="connectorText" presStyleLbl="sibTrans2D1" presStyleIdx="0" presStyleCnt="11"/>
      <dgm:spPr/>
    </dgm:pt>
    <dgm:pt modelId="{2AD5DB4B-58D1-4C7B-B70A-54573D0C383C}" type="pres">
      <dgm:prSet presAssocID="{65678E10-1B9C-4DFA-AB9E-F98A2052C8AC}" presName="node" presStyleLbl="node1" presStyleIdx="1" presStyleCnt="11" custRadScaleRad="100367" custRadScaleInc="1014">
        <dgm:presLayoutVars>
          <dgm:bulletEnabled val="1"/>
        </dgm:presLayoutVars>
      </dgm:prSet>
      <dgm:spPr/>
    </dgm:pt>
    <dgm:pt modelId="{AFF3167D-2172-4D50-97FC-C4B67704C2A4}" type="pres">
      <dgm:prSet presAssocID="{466238C2-80AE-4DEA-B68B-9E17ECB9D729}" presName="sibTrans" presStyleLbl="sibTrans2D1" presStyleIdx="1" presStyleCnt="11"/>
      <dgm:spPr/>
    </dgm:pt>
    <dgm:pt modelId="{47636D59-8AE4-488A-8C71-FCE40F075A00}" type="pres">
      <dgm:prSet presAssocID="{466238C2-80AE-4DEA-B68B-9E17ECB9D729}" presName="connectorText" presStyleLbl="sibTrans2D1" presStyleIdx="1" presStyleCnt="11"/>
      <dgm:spPr/>
    </dgm:pt>
    <dgm:pt modelId="{617A3DA8-994B-4C04-AD9F-FD3F3D224FAD}" type="pres">
      <dgm:prSet presAssocID="{34D096CB-F509-4A4A-B929-A751C65B1287}" presName="node" presStyleLbl="node1" presStyleIdx="2" presStyleCnt="11">
        <dgm:presLayoutVars>
          <dgm:bulletEnabled val="1"/>
        </dgm:presLayoutVars>
      </dgm:prSet>
      <dgm:spPr/>
    </dgm:pt>
    <dgm:pt modelId="{0D69EF9F-8AF2-48C5-B06F-4F42030D8039}" type="pres">
      <dgm:prSet presAssocID="{6878CC8F-00E0-40FA-A3EC-D91F9A248DE2}" presName="sibTrans" presStyleLbl="sibTrans2D1" presStyleIdx="2" presStyleCnt="11"/>
      <dgm:spPr/>
    </dgm:pt>
    <dgm:pt modelId="{DA772674-28DB-41A4-A587-6998AE5CA09B}" type="pres">
      <dgm:prSet presAssocID="{6878CC8F-00E0-40FA-A3EC-D91F9A248DE2}" presName="connectorText" presStyleLbl="sibTrans2D1" presStyleIdx="2" presStyleCnt="11"/>
      <dgm:spPr/>
    </dgm:pt>
    <dgm:pt modelId="{DC527835-6F71-4EA9-A169-B95D9484EA5F}" type="pres">
      <dgm:prSet presAssocID="{BBD1F68D-33CB-4499-9CA7-048B3BD1EB16}" presName="node" presStyleLbl="node1" presStyleIdx="3" presStyleCnt="11">
        <dgm:presLayoutVars>
          <dgm:bulletEnabled val="1"/>
        </dgm:presLayoutVars>
      </dgm:prSet>
      <dgm:spPr/>
    </dgm:pt>
    <dgm:pt modelId="{83D42FEA-3286-4D09-9589-0642F2C22783}" type="pres">
      <dgm:prSet presAssocID="{DAFF6FB1-A3B0-48DD-AC3A-DC7E91F8608A}" presName="sibTrans" presStyleLbl="sibTrans2D1" presStyleIdx="3" presStyleCnt="11"/>
      <dgm:spPr/>
    </dgm:pt>
    <dgm:pt modelId="{19458C06-427D-41A2-A6F7-CFE12736D5C9}" type="pres">
      <dgm:prSet presAssocID="{DAFF6FB1-A3B0-48DD-AC3A-DC7E91F8608A}" presName="connectorText" presStyleLbl="sibTrans2D1" presStyleIdx="3" presStyleCnt="11"/>
      <dgm:spPr/>
    </dgm:pt>
    <dgm:pt modelId="{F67B91F9-8905-4C86-B651-9D47AF6586E0}" type="pres">
      <dgm:prSet presAssocID="{6124B0A9-AD2A-404A-B5DB-C565FF2FE588}" presName="node" presStyleLbl="node1" presStyleIdx="4" presStyleCnt="11">
        <dgm:presLayoutVars>
          <dgm:bulletEnabled val="1"/>
        </dgm:presLayoutVars>
      </dgm:prSet>
      <dgm:spPr/>
    </dgm:pt>
    <dgm:pt modelId="{BB0E375B-CB2A-4F3D-A2A3-0103B711BCAA}" type="pres">
      <dgm:prSet presAssocID="{B67C0921-3BA6-4C42-8B14-15D33F9688FC}" presName="sibTrans" presStyleLbl="sibTrans2D1" presStyleIdx="4" presStyleCnt="11"/>
      <dgm:spPr/>
    </dgm:pt>
    <dgm:pt modelId="{F4D1123D-1FD9-4B32-B23C-73862E4D3F07}" type="pres">
      <dgm:prSet presAssocID="{B67C0921-3BA6-4C42-8B14-15D33F9688FC}" presName="connectorText" presStyleLbl="sibTrans2D1" presStyleIdx="4" presStyleCnt="11"/>
      <dgm:spPr/>
    </dgm:pt>
    <dgm:pt modelId="{6E07FF0E-894E-4D54-9827-D8E6132E9A9C}" type="pres">
      <dgm:prSet presAssocID="{25A1433F-2F85-4055-AAB9-49E498A69B32}" presName="node" presStyleLbl="node1" presStyleIdx="5" presStyleCnt="11">
        <dgm:presLayoutVars>
          <dgm:bulletEnabled val="1"/>
        </dgm:presLayoutVars>
      </dgm:prSet>
      <dgm:spPr/>
    </dgm:pt>
    <dgm:pt modelId="{6E327E75-8982-478B-B2DC-2ADE5173EDCE}" type="pres">
      <dgm:prSet presAssocID="{EA096682-A93C-47AA-AF46-D1B750A5A105}" presName="sibTrans" presStyleLbl="sibTrans2D1" presStyleIdx="5" presStyleCnt="11"/>
      <dgm:spPr/>
    </dgm:pt>
    <dgm:pt modelId="{E5B1311B-F3E9-4AA2-813F-28FD96790EE0}" type="pres">
      <dgm:prSet presAssocID="{EA096682-A93C-47AA-AF46-D1B750A5A105}" presName="connectorText" presStyleLbl="sibTrans2D1" presStyleIdx="5" presStyleCnt="11"/>
      <dgm:spPr/>
    </dgm:pt>
    <dgm:pt modelId="{B2FC58B1-375C-45FE-BCEE-C142832BC8FF}" type="pres">
      <dgm:prSet presAssocID="{D13EC48D-346D-4A03-A54B-9988C53C9CA3}" presName="node" presStyleLbl="node1" presStyleIdx="6" presStyleCnt="11">
        <dgm:presLayoutVars>
          <dgm:bulletEnabled val="1"/>
        </dgm:presLayoutVars>
      </dgm:prSet>
      <dgm:spPr/>
    </dgm:pt>
    <dgm:pt modelId="{798B1F3D-603C-4F2F-8CC3-910E5A23C094}" type="pres">
      <dgm:prSet presAssocID="{1D57B1C0-DE8B-4227-AEF1-13AB244BBA54}" presName="sibTrans" presStyleLbl="sibTrans2D1" presStyleIdx="6" presStyleCnt="11"/>
      <dgm:spPr/>
    </dgm:pt>
    <dgm:pt modelId="{108E3CB7-5A38-4FE7-9797-E439DDC48452}" type="pres">
      <dgm:prSet presAssocID="{1D57B1C0-DE8B-4227-AEF1-13AB244BBA54}" presName="connectorText" presStyleLbl="sibTrans2D1" presStyleIdx="6" presStyleCnt="11"/>
      <dgm:spPr/>
    </dgm:pt>
    <dgm:pt modelId="{A8980AE5-1287-427F-9343-F3211E8DA510}" type="pres">
      <dgm:prSet presAssocID="{3FBA97CB-8918-41BD-98FF-2444E7F7CF57}" presName="node" presStyleLbl="node1" presStyleIdx="7" presStyleCnt="11">
        <dgm:presLayoutVars>
          <dgm:bulletEnabled val="1"/>
        </dgm:presLayoutVars>
      </dgm:prSet>
      <dgm:spPr/>
    </dgm:pt>
    <dgm:pt modelId="{ED20D2BE-9201-4463-B824-4BE0EFB87110}" type="pres">
      <dgm:prSet presAssocID="{FEDF5466-F106-416F-B0A8-1C96FEE2861C}" presName="sibTrans" presStyleLbl="sibTrans2D1" presStyleIdx="7" presStyleCnt="11"/>
      <dgm:spPr/>
    </dgm:pt>
    <dgm:pt modelId="{F3376879-AE98-40CA-9FF9-013AB163A639}" type="pres">
      <dgm:prSet presAssocID="{FEDF5466-F106-416F-B0A8-1C96FEE2861C}" presName="connectorText" presStyleLbl="sibTrans2D1" presStyleIdx="7" presStyleCnt="11"/>
      <dgm:spPr/>
    </dgm:pt>
    <dgm:pt modelId="{22B7EBA9-0F85-4399-854F-9BCF945A6F64}" type="pres">
      <dgm:prSet presAssocID="{CBD31518-EDB7-4349-A6C3-F43D02A98A1A}" presName="node" presStyleLbl="node1" presStyleIdx="8" presStyleCnt="11">
        <dgm:presLayoutVars>
          <dgm:bulletEnabled val="1"/>
        </dgm:presLayoutVars>
      </dgm:prSet>
      <dgm:spPr/>
    </dgm:pt>
    <dgm:pt modelId="{EF495BDE-B158-42A9-A26D-5E9061B7B262}" type="pres">
      <dgm:prSet presAssocID="{B79C443E-7AF2-49FC-9285-C058F9053380}" presName="sibTrans" presStyleLbl="sibTrans2D1" presStyleIdx="8" presStyleCnt="11"/>
      <dgm:spPr/>
    </dgm:pt>
    <dgm:pt modelId="{E9984BB0-8CDE-46CD-B997-04743FD68BCB}" type="pres">
      <dgm:prSet presAssocID="{B79C443E-7AF2-49FC-9285-C058F9053380}" presName="connectorText" presStyleLbl="sibTrans2D1" presStyleIdx="8" presStyleCnt="11"/>
      <dgm:spPr/>
    </dgm:pt>
    <dgm:pt modelId="{35C83789-5F76-4386-BB12-50D6974EB869}" type="pres">
      <dgm:prSet presAssocID="{B76E07E1-D622-4BA4-BE60-CD9BB5135FEB}" presName="node" presStyleLbl="node1" presStyleIdx="9" presStyleCnt="11">
        <dgm:presLayoutVars>
          <dgm:bulletEnabled val="1"/>
        </dgm:presLayoutVars>
      </dgm:prSet>
      <dgm:spPr/>
    </dgm:pt>
    <dgm:pt modelId="{4DF2615E-77B2-4833-A7B9-F0F9C3F6B5FC}" type="pres">
      <dgm:prSet presAssocID="{2CD6A462-D3D9-473E-B96D-841AA67BF21B}" presName="sibTrans" presStyleLbl="sibTrans2D1" presStyleIdx="9" presStyleCnt="11"/>
      <dgm:spPr/>
    </dgm:pt>
    <dgm:pt modelId="{4ADCD26A-CFAC-49D2-A21B-A4B768707AC0}" type="pres">
      <dgm:prSet presAssocID="{2CD6A462-D3D9-473E-B96D-841AA67BF21B}" presName="connectorText" presStyleLbl="sibTrans2D1" presStyleIdx="9" presStyleCnt="11"/>
      <dgm:spPr/>
    </dgm:pt>
    <dgm:pt modelId="{76CDDFD4-1AFA-49E1-9BA7-2954670C060B}" type="pres">
      <dgm:prSet presAssocID="{FA9A45A2-7155-4453-A60E-E89CEAACB621}" presName="node" presStyleLbl="node1" presStyleIdx="10" presStyleCnt="11">
        <dgm:presLayoutVars>
          <dgm:bulletEnabled val="1"/>
        </dgm:presLayoutVars>
      </dgm:prSet>
      <dgm:spPr/>
    </dgm:pt>
    <dgm:pt modelId="{B72480F6-D5FE-490D-B087-022581B8FC7F}" type="pres">
      <dgm:prSet presAssocID="{565B3CAB-75C6-4B91-A8E4-BB64D5A651EF}" presName="sibTrans" presStyleLbl="sibTrans2D1" presStyleIdx="10" presStyleCnt="11"/>
      <dgm:spPr/>
    </dgm:pt>
    <dgm:pt modelId="{D709E137-202B-4A8A-ADDA-5665E6367F82}" type="pres">
      <dgm:prSet presAssocID="{565B3CAB-75C6-4B91-A8E4-BB64D5A651EF}" presName="connectorText" presStyleLbl="sibTrans2D1" presStyleIdx="10" presStyleCnt="11"/>
      <dgm:spPr/>
    </dgm:pt>
  </dgm:ptLst>
  <dgm:cxnLst>
    <dgm:cxn modelId="{1DF4B109-F3BC-4A0E-AF2A-F0EEE6F5EBF9}" type="presOf" srcId="{FA9A45A2-7155-4453-A60E-E89CEAACB621}" destId="{76CDDFD4-1AFA-49E1-9BA7-2954670C060B}" srcOrd="0" destOrd="0" presId="urn:microsoft.com/office/officeart/2005/8/layout/cycle2"/>
    <dgm:cxn modelId="{D8EDF70B-083C-41BC-A123-C387F5101917}" type="presOf" srcId="{3FBA97CB-8918-41BD-98FF-2444E7F7CF57}" destId="{A8980AE5-1287-427F-9343-F3211E8DA510}" srcOrd="0" destOrd="0" presId="urn:microsoft.com/office/officeart/2005/8/layout/cycle2"/>
    <dgm:cxn modelId="{D89ECF0C-7E45-41C4-A33C-18801537187C}" type="presOf" srcId="{DAFF6FB1-A3B0-48DD-AC3A-DC7E91F8608A}" destId="{19458C06-427D-41A2-A6F7-CFE12736D5C9}" srcOrd="1" destOrd="0" presId="urn:microsoft.com/office/officeart/2005/8/layout/cycle2"/>
    <dgm:cxn modelId="{E2FCEC0D-5D91-442B-9FED-60017E36D461}" type="presOf" srcId="{FEDF5466-F106-416F-B0A8-1C96FEE2861C}" destId="{ED20D2BE-9201-4463-B824-4BE0EFB87110}" srcOrd="0" destOrd="0" presId="urn:microsoft.com/office/officeart/2005/8/layout/cycle2"/>
    <dgm:cxn modelId="{2E81ED0F-3E40-4B33-9BF0-AFCDFDBBCDD8}" type="presOf" srcId="{25A1433F-2F85-4055-AAB9-49E498A69B32}" destId="{6E07FF0E-894E-4D54-9827-D8E6132E9A9C}" srcOrd="0" destOrd="0" presId="urn:microsoft.com/office/officeart/2005/8/layout/cycle2"/>
    <dgm:cxn modelId="{A80BBF1A-7C05-49F0-9CE5-3D5EE32B7FFA}" type="presOf" srcId="{FEDF5466-F106-416F-B0A8-1C96FEE2861C}" destId="{F3376879-AE98-40CA-9FF9-013AB163A639}" srcOrd="1" destOrd="0" presId="urn:microsoft.com/office/officeart/2005/8/layout/cycle2"/>
    <dgm:cxn modelId="{95CB1A1C-C2DB-4BAC-87AD-C456DF287B89}" type="presOf" srcId="{2CD6A462-D3D9-473E-B96D-841AA67BF21B}" destId="{4ADCD26A-CFAC-49D2-A21B-A4B768707AC0}" srcOrd="1" destOrd="0" presId="urn:microsoft.com/office/officeart/2005/8/layout/cycle2"/>
    <dgm:cxn modelId="{17631422-11F8-464D-B8CB-A9ABA6AB2149}" type="presOf" srcId="{6124B0A9-AD2A-404A-B5DB-C565FF2FE588}" destId="{F67B91F9-8905-4C86-B651-9D47AF6586E0}" srcOrd="0" destOrd="0" presId="urn:microsoft.com/office/officeart/2005/8/layout/cycle2"/>
    <dgm:cxn modelId="{79F27C22-57C5-414A-A206-28760C6AC8CD}" type="presOf" srcId="{CBD31518-EDB7-4349-A6C3-F43D02A98A1A}" destId="{22B7EBA9-0F85-4399-854F-9BCF945A6F64}" srcOrd="0" destOrd="0" presId="urn:microsoft.com/office/officeart/2005/8/layout/cycle2"/>
    <dgm:cxn modelId="{8F58C423-923D-4A1E-A2AA-01378DDB8FAF}" srcId="{6D3A84F8-00E6-45FF-9749-80C24AC07061}" destId="{BBD1F68D-33CB-4499-9CA7-048B3BD1EB16}" srcOrd="3" destOrd="0" parTransId="{0650EA9A-8A57-451A-8C8A-72F3B935C677}" sibTransId="{DAFF6FB1-A3B0-48DD-AC3A-DC7E91F8608A}"/>
    <dgm:cxn modelId="{9EA48D25-0374-4243-8BE7-D337AD92BAA9}" srcId="{6D3A84F8-00E6-45FF-9749-80C24AC07061}" destId="{521F792E-2026-4133-83B8-2B9934851B11}" srcOrd="0" destOrd="0" parTransId="{BDE9F993-8CDC-47EE-B973-EC018A62CB2B}" sibTransId="{C076F34D-DFC7-4D2C-B2AB-41D910F98352}"/>
    <dgm:cxn modelId="{E602FD2C-7908-400E-941E-1E7C8C997D8F}" type="presOf" srcId="{B79C443E-7AF2-49FC-9285-C058F9053380}" destId="{E9984BB0-8CDE-46CD-B997-04743FD68BCB}" srcOrd="1" destOrd="0" presId="urn:microsoft.com/office/officeart/2005/8/layout/cycle2"/>
    <dgm:cxn modelId="{0D2A082E-D518-4E86-8703-E89EE66E9986}" type="presOf" srcId="{EA096682-A93C-47AA-AF46-D1B750A5A105}" destId="{6E327E75-8982-478B-B2DC-2ADE5173EDCE}" srcOrd="0" destOrd="0" presId="urn:microsoft.com/office/officeart/2005/8/layout/cycle2"/>
    <dgm:cxn modelId="{7D37A364-5965-4122-AF57-E93F83CADC11}" type="presOf" srcId="{6D3A84F8-00E6-45FF-9749-80C24AC07061}" destId="{0F01679B-EF82-424A-9BFB-92A8BEC50D5C}" srcOrd="0" destOrd="0" presId="urn:microsoft.com/office/officeart/2005/8/layout/cycle2"/>
    <dgm:cxn modelId="{CF6C1845-9997-49B4-9241-530D425528A5}" srcId="{6D3A84F8-00E6-45FF-9749-80C24AC07061}" destId="{65678E10-1B9C-4DFA-AB9E-F98A2052C8AC}" srcOrd="1" destOrd="0" parTransId="{1AE57E13-3856-4B30-8AE2-19DDB0BF82D1}" sibTransId="{466238C2-80AE-4DEA-B68B-9E17ECB9D729}"/>
    <dgm:cxn modelId="{E8434245-5D20-4082-82F6-92C697A74AB6}" type="presOf" srcId="{466238C2-80AE-4DEA-B68B-9E17ECB9D729}" destId="{AFF3167D-2172-4D50-97FC-C4B67704C2A4}" srcOrd="0" destOrd="0" presId="urn:microsoft.com/office/officeart/2005/8/layout/cycle2"/>
    <dgm:cxn modelId="{A3A50D67-AEAD-4F01-8DC4-2FD78E5E7AD2}" srcId="{6D3A84F8-00E6-45FF-9749-80C24AC07061}" destId="{D13EC48D-346D-4A03-A54B-9988C53C9CA3}" srcOrd="6" destOrd="0" parTransId="{7355049C-B70A-49D6-A9A3-54D81DA32D96}" sibTransId="{1D57B1C0-DE8B-4227-AEF1-13AB244BBA54}"/>
    <dgm:cxn modelId="{6ED32268-1BC8-4055-A7F7-44B200884437}" type="presOf" srcId="{B67C0921-3BA6-4C42-8B14-15D33F9688FC}" destId="{BB0E375B-CB2A-4F3D-A2A3-0103B711BCAA}" srcOrd="0" destOrd="0" presId="urn:microsoft.com/office/officeart/2005/8/layout/cycle2"/>
    <dgm:cxn modelId="{FA77A34A-6C8F-4977-AB41-8964B2D476D1}" type="presOf" srcId="{6878CC8F-00E0-40FA-A3EC-D91F9A248DE2}" destId="{0D69EF9F-8AF2-48C5-B06F-4F42030D8039}" srcOrd="0" destOrd="0" presId="urn:microsoft.com/office/officeart/2005/8/layout/cycle2"/>
    <dgm:cxn modelId="{935E134D-C03B-4C07-A5E0-65C6F508347B}" type="presOf" srcId="{B67C0921-3BA6-4C42-8B14-15D33F9688FC}" destId="{F4D1123D-1FD9-4B32-B23C-73862E4D3F07}" srcOrd="1" destOrd="0" presId="urn:microsoft.com/office/officeart/2005/8/layout/cycle2"/>
    <dgm:cxn modelId="{2D8A756E-00F6-4E8D-94AB-09AFD25FF2B7}" type="presOf" srcId="{65678E10-1B9C-4DFA-AB9E-F98A2052C8AC}" destId="{2AD5DB4B-58D1-4C7B-B70A-54573D0C383C}" srcOrd="0" destOrd="0" presId="urn:microsoft.com/office/officeart/2005/8/layout/cycle2"/>
    <dgm:cxn modelId="{EDE17E54-DA31-4C15-A7D5-6F66EF47F28E}" type="presOf" srcId="{1D57B1C0-DE8B-4227-AEF1-13AB244BBA54}" destId="{798B1F3D-603C-4F2F-8CC3-910E5A23C094}" srcOrd="0" destOrd="0" presId="urn:microsoft.com/office/officeart/2005/8/layout/cycle2"/>
    <dgm:cxn modelId="{C61D9556-8FB0-45E0-9C9E-2E77ED1CF389}" type="presOf" srcId="{B76E07E1-D622-4BA4-BE60-CD9BB5135FEB}" destId="{35C83789-5F76-4386-BB12-50D6974EB869}" srcOrd="0" destOrd="0" presId="urn:microsoft.com/office/officeart/2005/8/layout/cycle2"/>
    <dgm:cxn modelId="{DFDB5E77-8D02-4132-A94F-412AB90A91C5}" type="presOf" srcId="{565B3CAB-75C6-4B91-A8E4-BB64D5A651EF}" destId="{D709E137-202B-4A8A-ADDA-5665E6367F82}" srcOrd="1" destOrd="0" presId="urn:microsoft.com/office/officeart/2005/8/layout/cycle2"/>
    <dgm:cxn modelId="{D5A25A58-B60B-4D9E-8812-185FE90C888F}" type="presOf" srcId="{D13EC48D-346D-4A03-A54B-9988C53C9CA3}" destId="{B2FC58B1-375C-45FE-BCEE-C142832BC8FF}" srcOrd="0" destOrd="0" presId="urn:microsoft.com/office/officeart/2005/8/layout/cycle2"/>
    <dgm:cxn modelId="{FF976B7A-565A-4119-B8E6-015239977847}" type="presOf" srcId="{1D57B1C0-DE8B-4227-AEF1-13AB244BBA54}" destId="{108E3CB7-5A38-4FE7-9797-E439DDC48452}" srcOrd="1" destOrd="0" presId="urn:microsoft.com/office/officeart/2005/8/layout/cycle2"/>
    <dgm:cxn modelId="{398E8D7E-D0A9-48AB-8FDC-1B495D0A7E26}" type="presOf" srcId="{521F792E-2026-4133-83B8-2B9934851B11}" destId="{9D93752E-EB3E-4CC2-B954-73A47C755135}" srcOrd="0" destOrd="0" presId="urn:microsoft.com/office/officeart/2005/8/layout/cycle2"/>
    <dgm:cxn modelId="{9DF35481-C457-4E26-BEBF-6BAF6359F5B6}" srcId="{6D3A84F8-00E6-45FF-9749-80C24AC07061}" destId="{6124B0A9-AD2A-404A-B5DB-C565FF2FE588}" srcOrd="4" destOrd="0" parTransId="{874F0B01-9A79-4CCE-B806-ED33940A2B99}" sibTransId="{B67C0921-3BA6-4C42-8B14-15D33F9688FC}"/>
    <dgm:cxn modelId="{4DFCA087-B421-4821-8B66-07674EDDDAF6}" type="presOf" srcId="{BBD1F68D-33CB-4499-9CA7-048B3BD1EB16}" destId="{DC527835-6F71-4EA9-A169-B95D9484EA5F}" srcOrd="0" destOrd="0" presId="urn:microsoft.com/office/officeart/2005/8/layout/cycle2"/>
    <dgm:cxn modelId="{5EA0F78B-57C2-46A1-9989-493F7C9AE64A}" srcId="{6D3A84F8-00E6-45FF-9749-80C24AC07061}" destId="{25A1433F-2F85-4055-AAB9-49E498A69B32}" srcOrd="5" destOrd="0" parTransId="{0EB1FC18-A945-4F28-BB76-68A110BB59A6}" sibTransId="{EA096682-A93C-47AA-AF46-D1B750A5A105}"/>
    <dgm:cxn modelId="{32931396-B147-4BBC-BD57-EF974953317B}" type="presOf" srcId="{B79C443E-7AF2-49FC-9285-C058F9053380}" destId="{EF495BDE-B158-42A9-A26D-5E9061B7B262}" srcOrd="0" destOrd="0" presId="urn:microsoft.com/office/officeart/2005/8/layout/cycle2"/>
    <dgm:cxn modelId="{81CC6196-1270-4541-9039-8C01712E8F1F}" type="presOf" srcId="{565B3CAB-75C6-4B91-A8E4-BB64D5A651EF}" destId="{B72480F6-D5FE-490D-B087-022581B8FC7F}" srcOrd="0" destOrd="0" presId="urn:microsoft.com/office/officeart/2005/8/layout/cycle2"/>
    <dgm:cxn modelId="{FEEB6E9C-759C-4C26-81A2-55053741E465}" srcId="{6D3A84F8-00E6-45FF-9749-80C24AC07061}" destId="{B76E07E1-D622-4BA4-BE60-CD9BB5135FEB}" srcOrd="9" destOrd="0" parTransId="{EE052C57-A6A1-4DBE-9C32-892351FC89EF}" sibTransId="{2CD6A462-D3D9-473E-B96D-841AA67BF21B}"/>
    <dgm:cxn modelId="{B660DA9E-F806-4197-B416-67B3598F37CC}" type="presOf" srcId="{2CD6A462-D3D9-473E-B96D-841AA67BF21B}" destId="{4DF2615E-77B2-4833-A7B9-F0F9C3F6B5FC}" srcOrd="0" destOrd="0" presId="urn:microsoft.com/office/officeart/2005/8/layout/cycle2"/>
    <dgm:cxn modelId="{778B8AB7-DEF1-4FF1-81B5-DC7FBF4C4FFD}" srcId="{6D3A84F8-00E6-45FF-9749-80C24AC07061}" destId="{3FBA97CB-8918-41BD-98FF-2444E7F7CF57}" srcOrd="7" destOrd="0" parTransId="{3842EEB7-3D41-4615-AAA2-55DD87924AF7}" sibTransId="{FEDF5466-F106-416F-B0A8-1C96FEE2861C}"/>
    <dgm:cxn modelId="{C3BFF0B8-8524-4108-A715-6DB7F2866720}" srcId="{6D3A84F8-00E6-45FF-9749-80C24AC07061}" destId="{CBD31518-EDB7-4349-A6C3-F43D02A98A1A}" srcOrd="8" destOrd="0" parTransId="{615071BB-EE4D-4FDD-869B-C2B4860A9936}" sibTransId="{B79C443E-7AF2-49FC-9285-C058F9053380}"/>
    <dgm:cxn modelId="{BA8DF4BE-1FC5-4F92-89AE-E7116A3EC1C7}" srcId="{6D3A84F8-00E6-45FF-9749-80C24AC07061}" destId="{34D096CB-F509-4A4A-B929-A751C65B1287}" srcOrd="2" destOrd="0" parTransId="{C7717E4E-C5AD-4D8C-925A-D3C5A82E8516}" sibTransId="{6878CC8F-00E0-40FA-A3EC-D91F9A248DE2}"/>
    <dgm:cxn modelId="{54B68FC4-E086-4F93-B018-F949EAB51229}" type="presOf" srcId="{EA096682-A93C-47AA-AF46-D1B750A5A105}" destId="{E5B1311B-F3E9-4AA2-813F-28FD96790EE0}" srcOrd="1" destOrd="0" presId="urn:microsoft.com/office/officeart/2005/8/layout/cycle2"/>
    <dgm:cxn modelId="{A61B6EC6-E2C2-4056-9444-FF732C5F91E8}" type="presOf" srcId="{DAFF6FB1-A3B0-48DD-AC3A-DC7E91F8608A}" destId="{83D42FEA-3286-4D09-9589-0642F2C22783}" srcOrd="0" destOrd="0" presId="urn:microsoft.com/office/officeart/2005/8/layout/cycle2"/>
    <dgm:cxn modelId="{0C518BD1-C9D6-49E1-94BB-31A2092A843D}" type="presOf" srcId="{34D096CB-F509-4A4A-B929-A751C65B1287}" destId="{617A3DA8-994B-4C04-AD9F-FD3F3D224FAD}" srcOrd="0" destOrd="0" presId="urn:microsoft.com/office/officeart/2005/8/layout/cycle2"/>
    <dgm:cxn modelId="{3F6E06D4-6A68-4BDC-8C84-DC41C6226AF6}" type="presOf" srcId="{466238C2-80AE-4DEA-B68B-9E17ECB9D729}" destId="{47636D59-8AE4-488A-8C71-FCE40F075A00}" srcOrd="1" destOrd="0" presId="urn:microsoft.com/office/officeart/2005/8/layout/cycle2"/>
    <dgm:cxn modelId="{0ACEC4D9-FA32-4E00-8914-8CDB87B4D520}" type="presOf" srcId="{C076F34D-DFC7-4D2C-B2AB-41D910F98352}" destId="{293D1488-0AD5-407E-BA8C-532C4FAB6AA6}" srcOrd="0" destOrd="0" presId="urn:microsoft.com/office/officeart/2005/8/layout/cycle2"/>
    <dgm:cxn modelId="{8AFF3CDB-4FFD-4DE2-B25E-83A1731E8C8D}" srcId="{6D3A84F8-00E6-45FF-9749-80C24AC07061}" destId="{FA9A45A2-7155-4453-A60E-E89CEAACB621}" srcOrd="10" destOrd="0" parTransId="{29193856-8F08-488A-B1FF-E3BA093292E2}" sibTransId="{565B3CAB-75C6-4B91-A8E4-BB64D5A651EF}"/>
    <dgm:cxn modelId="{CCAA09E3-5205-44FB-ABE8-DE6CED785593}" type="presOf" srcId="{C076F34D-DFC7-4D2C-B2AB-41D910F98352}" destId="{8DA5E096-E4E6-448F-BB6F-C589A5862FEC}" srcOrd="1" destOrd="0" presId="urn:microsoft.com/office/officeart/2005/8/layout/cycle2"/>
    <dgm:cxn modelId="{BA24B9E7-F933-4276-A543-CB5D696524C9}" type="presOf" srcId="{6878CC8F-00E0-40FA-A3EC-D91F9A248DE2}" destId="{DA772674-28DB-41A4-A587-6998AE5CA09B}" srcOrd="1" destOrd="0" presId="urn:microsoft.com/office/officeart/2005/8/layout/cycle2"/>
    <dgm:cxn modelId="{2FBF836B-2FAC-499B-9CBC-B7C96F27C394}" type="presParOf" srcId="{0F01679B-EF82-424A-9BFB-92A8BEC50D5C}" destId="{9D93752E-EB3E-4CC2-B954-73A47C755135}" srcOrd="0" destOrd="0" presId="urn:microsoft.com/office/officeart/2005/8/layout/cycle2"/>
    <dgm:cxn modelId="{FC1C3B0D-34DA-4929-A689-6F33759D20F5}" type="presParOf" srcId="{0F01679B-EF82-424A-9BFB-92A8BEC50D5C}" destId="{293D1488-0AD5-407E-BA8C-532C4FAB6AA6}" srcOrd="1" destOrd="0" presId="urn:microsoft.com/office/officeart/2005/8/layout/cycle2"/>
    <dgm:cxn modelId="{760681ED-3EC0-4F54-BF0E-A89572750ADA}" type="presParOf" srcId="{293D1488-0AD5-407E-BA8C-532C4FAB6AA6}" destId="{8DA5E096-E4E6-448F-BB6F-C589A5862FEC}" srcOrd="0" destOrd="0" presId="urn:microsoft.com/office/officeart/2005/8/layout/cycle2"/>
    <dgm:cxn modelId="{76D0AEEF-5D3F-4BE7-95A3-0679FA34304A}" type="presParOf" srcId="{0F01679B-EF82-424A-9BFB-92A8BEC50D5C}" destId="{2AD5DB4B-58D1-4C7B-B70A-54573D0C383C}" srcOrd="2" destOrd="0" presId="urn:microsoft.com/office/officeart/2005/8/layout/cycle2"/>
    <dgm:cxn modelId="{B062FC4F-43D9-4564-BE30-CF916E5C2BB1}" type="presParOf" srcId="{0F01679B-EF82-424A-9BFB-92A8BEC50D5C}" destId="{AFF3167D-2172-4D50-97FC-C4B67704C2A4}" srcOrd="3" destOrd="0" presId="urn:microsoft.com/office/officeart/2005/8/layout/cycle2"/>
    <dgm:cxn modelId="{147BD875-BE9F-452B-9B02-6433CF31AB47}" type="presParOf" srcId="{AFF3167D-2172-4D50-97FC-C4B67704C2A4}" destId="{47636D59-8AE4-488A-8C71-FCE40F075A00}" srcOrd="0" destOrd="0" presId="urn:microsoft.com/office/officeart/2005/8/layout/cycle2"/>
    <dgm:cxn modelId="{A6F22B64-E296-459C-B8AF-6CCE86823944}" type="presParOf" srcId="{0F01679B-EF82-424A-9BFB-92A8BEC50D5C}" destId="{617A3DA8-994B-4C04-AD9F-FD3F3D224FAD}" srcOrd="4" destOrd="0" presId="urn:microsoft.com/office/officeart/2005/8/layout/cycle2"/>
    <dgm:cxn modelId="{914C7241-950A-4278-A00B-35040ADDA888}" type="presParOf" srcId="{0F01679B-EF82-424A-9BFB-92A8BEC50D5C}" destId="{0D69EF9F-8AF2-48C5-B06F-4F42030D8039}" srcOrd="5" destOrd="0" presId="urn:microsoft.com/office/officeart/2005/8/layout/cycle2"/>
    <dgm:cxn modelId="{8AF93744-0EA9-46D6-B53D-F6035AE3D837}" type="presParOf" srcId="{0D69EF9F-8AF2-48C5-B06F-4F42030D8039}" destId="{DA772674-28DB-41A4-A587-6998AE5CA09B}" srcOrd="0" destOrd="0" presId="urn:microsoft.com/office/officeart/2005/8/layout/cycle2"/>
    <dgm:cxn modelId="{BB3F0C0B-2D94-467F-B878-784AF1C4D5F9}" type="presParOf" srcId="{0F01679B-EF82-424A-9BFB-92A8BEC50D5C}" destId="{DC527835-6F71-4EA9-A169-B95D9484EA5F}" srcOrd="6" destOrd="0" presId="urn:microsoft.com/office/officeart/2005/8/layout/cycle2"/>
    <dgm:cxn modelId="{CBC035CB-9FC9-4A8C-8A78-CB733EBE9E2D}" type="presParOf" srcId="{0F01679B-EF82-424A-9BFB-92A8BEC50D5C}" destId="{83D42FEA-3286-4D09-9589-0642F2C22783}" srcOrd="7" destOrd="0" presId="urn:microsoft.com/office/officeart/2005/8/layout/cycle2"/>
    <dgm:cxn modelId="{11E29CFD-F3F7-453C-8F73-7D0E206E1B5C}" type="presParOf" srcId="{83D42FEA-3286-4D09-9589-0642F2C22783}" destId="{19458C06-427D-41A2-A6F7-CFE12736D5C9}" srcOrd="0" destOrd="0" presId="urn:microsoft.com/office/officeart/2005/8/layout/cycle2"/>
    <dgm:cxn modelId="{2B8A2390-F963-4878-BFFE-44E82B45DE5B}" type="presParOf" srcId="{0F01679B-EF82-424A-9BFB-92A8BEC50D5C}" destId="{F67B91F9-8905-4C86-B651-9D47AF6586E0}" srcOrd="8" destOrd="0" presId="urn:microsoft.com/office/officeart/2005/8/layout/cycle2"/>
    <dgm:cxn modelId="{D2F5BACC-FA46-49F4-9685-F42468AD7515}" type="presParOf" srcId="{0F01679B-EF82-424A-9BFB-92A8BEC50D5C}" destId="{BB0E375B-CB2A-4F3D-A2A3-0103B711BCAA}" srcOrd="9" destOrd="0" presId="urn:microsoft.com/office/officeart/2005/8/layout/cycle2"/>
    <dgm:cxn modelId="{F50972DA-5B70-4462-86E6-534CDA8E1265}" type="presParOf" srcId="{BB0E375B-CB2A-4F3D-A2A3-0103B711BCAA}" destId="{F4D1123D-1FD9-4B32-B23C-73862E4D3F07}" srcOrd="0" destOrd="0" presId="urn:microsoft.com/office/officeart/2005/8/layout/cycle2"/>
    <dgm:cxn modelId="{08A28E9C-F65C-4137-B079-FBC332E17D08}" type="presParOf" srcId="{0F01679B-EF82-424A-9BFB-92A8BEC50D5C}" destId="{6E07FF0E-894E-4D54-9827-D8E6132E9A9C}" srcOrd="10" destOrd="0" presId="urn:microsoft.com/office/officeart/2005/8/layout/cycle2"/>
    <dgm:cxn modelId="{C66E9301-D101-498C-B6A3-37B84EBC1EC5}" type="presParOf" srcId="{0F01679B-EF82-424A-9BFB-92A8BEC50D5C}" destId="{6E327E75-8982-478B-B2DC-2ADE5173EDCE}" srcOrd="11" destOrd="0" presId="urn:microsoft.com/office/officeart/2005/8/layout/cycle2"/>
    <dgm:cxn modelId="{3CF90256-5703-48E6-B9FB-C1E848995077}" type="presParOf" srcId="{6E327E75-8982-478B-B2DC-2ADE5173EDCE}" destId="{E5B1311B-F3E9-4AA2-813F-28FD96790EE0}" srcOrd="0" destOrd="0" presId="urn:microsoft.com/office/officeart/2005/8/layout/cycle2"/>
    <dgm:cxn modelId="{4FB38CC1-56C9-4217-A65C-5D051E2A415C}" type="presParOf" srcId="{0F01679B-EF82-424A-9BFB-92A8BEC50D5C}" destId="{B2FC58B1-375C-45FE-BCEE-C142832BC8FF}" srcOrd="12" destOrd="0" presId="urn:microsoft.com/office/officeart/2005/8/layout/cycle2"/>
    <dgm:cxn modelId="{1821D530-D94A-4B30-9021-15156AD5EDBC}" type="presParOf" srcId="{0F01679B-EF82-424A-9BFB-92A8BEC50D5C}" destId="{798B1F3D-603C-4F2F-8CC3-910E5A23C094}" srcOrd="13" destOrd="0" presId="urn:microsoft.com/office/officeart/2005/8/layout/cycle2"/>
    <dgm:cxn modelId="{564AA04F-99A8-482B-AD4D-9808AA77BA93}" type="presParOf" srcId="{798B1F3D-603C-4F2F-8CC3-910E5A23C094}" destId="{108E3CB7-5A38-4FE7-9797-E439DDC48452}" srcOrd="0" destOrd="0" presId="urn:microsoft.com/office/officeart/2005/8/layout/cycle2"/>
    <dgm:cxn modelId="{AAD8EBE5-3A5C-45B8-921C-5D7549EADB6B}" type="presParOf" srcId="{0F01679B-EF82-424A-9BFB-92A8BEC50D5C}" destId="{A8980AE5-1287-427F-9343-F3211E8DA510}" srcOrd="14" destOrd="0" presId="urn:microsoft.com/office/officeart/2005/8/layout/cycle2"/>
    <dgm:cxn modelId="{4A74A0D7-07A3-4362-AE4A-466D34A87321}" type="presParOf" srcId="{0F01679B-EF82-424A-9BFB-92A8BEC50D5C}" destId="{ED20D2BE-9201-4463-B824-4BE0EFB87110}" srcOrd="15" destOrd="0" presId="urn:microsoft.com/office/officeart/2005/8/layout/cycle2"/>
    <dgm:cxn modelId="{90B21ADC-3291-47E0-80AD-DC65EC982F22}" type="presParOf" srcId="{ED20D2BE-9201-4463-B824-4BE0EFB87110}" destId="{F3376879-AE98-40CA-9FF9-013AB163A639}" srcOrd="0" destOrd="0" presId="urn:microsoft.com/office/officeart/2005/8/layout/cycle2"/>
    <dgm:cxn modelId="{180FE7F6-7E48-4E08-B2C7-6D9CC1AD14CB}" type="presParOf" srcId="{0F01679B-EF82-424A-9BFB-92A8BEC50D5C}" destId="{22B7EBA9-0F85-4399-854F-9BCF945A6F64}" srcOrd="16" destOrd="0" presId="urn:microsoft.com/office/officeart/2005/8/layout/cycle2"/>
    <dgm:cxn modelId="{8DB9EB3C-9000-44AE-B670-281DCBC6C258}" type="presParOf" srcId="{0F01679B-EF82-424A-9BFB-92A8BEC50D5C}" destId="{EF495BDE-B158-42A9-A26D-5E9061B7B262}" srcOrd="17" destOrd="0" presId="urn:microsoft.com/office/officeart/2005/8/layout/cycle2"/>
    <dgm:cxn modelId="{FCDE84A1-717D-4D96-9D72-34F57E02C068}" type="presParOf" srcId="{EF495BDE-B158-42A9-A26D-5E9061B7B262}" destId="{E9984BB0-8CDE-46CD-B997-04743FD68BCB}" srcOrd="0" destOrd="0" presId="urn:microsoft.com/office/officeart/2005/8/layout/cycle2"/>
    <dgm:cxn modelId="{F90A422F-8F55-488B-9753-3D34A9A4D8EB}" type="presParOf" srcId="{0F01679B-EF82-424A-9BFB-92A8BEC50D5C}" destId="{35C83789-5F76-4386-BB12-50D6974EB869}" srcOrd="18" destOrd="0" presId="urn:microsoft.com/office/officeart/2005/8/layout/cycle2"/>
    <dgm:cxn modelId="{7BD80248-B25C-4466-9404-D75586F4BE54}" type="presParOf" srcId="{0F01679B-EF82-424A-9BFB-92A8BEC50D5C}" destId="{4DF2615E-77B2-4833-A7B9-F0F9C3F6B5FC}" srcOrd="19" destOrd="0" presId="urn:microsoft.com/office/officeart/2005/8/layout/cycle2"/>
    <dgm:cxn modelId="{9726409A-EEF3-4DFB-8C0E-82A3DAC9F5CE}" type="presParOf" srcId="{4DF2615E-77B2-4833-A7B9-F0F9C3F6B5FC}" destId="{4ADCD26A-CFAC-49D2-A21B-A4B768707AC0}" srcOrd="0" destOrd="0" presId="urn:microsoft.com/office/officeart/2005/8/layout/cycle2"/>
    <dgm:cxn modelId="{585319A1-0D5F-4CA8-8DA8-8638961A44C6}" type="presParOf" srcId="{0F01679B-EF82-424A-9BFB-92A8BEC50D5C}" destId="{76CDDFD4-1AFA-49E1-9BA7-2954670C060B}" srcOrd="20" destOrd="0" presId="urn:microsoft.com/office/officeart/2005/8/layout/cycle2"/>
    <dgm:cxn modelId="{7CAF6292-C5B5-4946-A1E4-77A4C2B96284}" type="presParOf" srcId="{0F01679B-EF82-424A-9BFB-92A8BEC50D5C}" destId="{B72480F6-D5FE-490D-B087-022581B8FC7F}" srcOrd="21" destOrd="0" presId="urn:microsoft.com/office/officeart/2005/8/layout/cycle2"/>
    <dgm:cxn modelId="{A5F37F72-64B2-4337-90A7-E6D989A1C091}" type="presParOf" srcId="{B72480F6-D5FE-490D-B087-022581B8FC7F}" destId="{D709E137-202B-4A8A-ADDA-5665E6367F8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7C31D5-DE1E-4085-8B0F-B1071821543C}" type="doc">
      <dgm:prSet loTypeId="urn:microsoft.com/office/officeart/2005/8/layout/vList3" loCatId="list" qsTypeId="urn:microsoft.com/office/officeart/2005/8/quickstyle/simple1" qsCatId="simple" csTypeId="urn:microsoft.com/office/officeart/2005/8/colors/accent1_2" csCatId="accent1" phldr="1"/>
      <dgm:spPr/>
    </dgm:pt>
    <dgm:pt modelId="{D6165511-44B8-4F72-874A-6D7FBBEC56DB}">
      <dgm:prSet phldrT="[Text]"/>
      <dgm:spPr>
        <a:solidFill>
          <a:srgbClr val="7030A0"/>
        </a:solidFill>
      </dgm:spPr>
      <dgm:t>
        <a:bodyPr/>
        <a:lstStyle/>
        <a:p>
          <a:r>
            <a:rPr lang="en-GB"/>
            <a:t>Feeding &amp; Nutrition</a:t>
          </a:r>
        </a:p>
      </dgm:t>
    </dgm:pt>
    <dgm:pt modelId="{BC978828-8022-4EE2-896D-85CAE2514EEF}" type="parTrans" cxnId="{F095E8F1-7760-4209-97E7-7B36AF3144F8}">
      <dgm:prSet/>
      <dgm:spPr/>
      <dgm:t>
        <a:bodyPr/>
        <a:lstStyle/>
        <a:p>
          <a:endParaRPr lang="en-GB"/>
        </a:p>
      </dgm:t>
    </dgm:pt>
    <dgm:pt modelId="{F31E27F8-E74B-427B-9105-E915958F137E}" type="sibTrans" cxnId="{F095E8F1-7760-4209-97E7-7B36AF3144F8}">
      <dgm:prSet/>
      <dgm:spPr/>
      <dgm:t>
        <a:bodyPr/>
        <a:lstStyle/>
        <a:p>
          <a:endParaRPr lang="en-GB"/>
        </a:p>
      </dgm:t>
    </dgm:pt>
    <dgm:pt modelId="{F9AB6375-8117-4E6A-9451-99938757F71F}">
      <dgm:prSet phldrT="[Text]"/>
      <dgm:spPr>
        <a:solidFill>
          <a:srgbClr val="002060"/>
        </a:solidFill>
      </dgm:spPr>
      <dgm:t>
        <a:bodyPr/>
        <a:lstStyle/>
        <a:p>
          <a:r>
            <a:rPr lang="en-GB"/>
            <a:t>Emotional health &amp; Wellbeing</a:t>
          </a:r>
        </a:p>
      </dgm:t>
    </dgm:pt>
    <dgm:pt modelId="{C8043A89-06BA-4D22-A853-222FA7D41388}" type="parTrans" cxnId="{714F41CB-863F-4B24-8A1A-2D262E6B91E0}">
      <dgm:prSet/>
      <dgm:spPr/>
      <dgm:t>
        <a:bodyPr/>
        <a:lstStyle/>
        <a:p>
          <a:endParaRPr lang="en-GB"/>
        </a:p>
      </dgm:t>
    </dgm:pt>
    <dgm:pt modelId="{842AD247-E3A2-4C66-BF41-B16F3FE4BEED}" type="sibTrans" cxnId="{714F41CB-863F-4B24-8A1A-2D262E6B91E0}">
      <dgm:prSet/>
      <dgm:spPr/>
      <dgm:t>
        <a:bodyPr/>
        <a:lstStyle/>
        <a:p>
          <a:endParaRPr lang="en-GB"/>
        </a:p>
      </dgm:t>
    </dgm:pt>
    <dgm:pt modelId="{98CBD58A-39FA-4DF0-857C-22FE8557C9C2}">
      <dgm:prSet phldrT="[Text]"/>
      <dgm:spPr>
        <a:solidFill>
          <a:schemeClr val="accent1">
            <a:lumMod val="75000"/>
          </a:schemeClr>
        </a:solidFill>
      </dgm:spPr>
      <dgm:t>
        <a:bodyPr/>
        <a:lstStyle/>
        <a:p>
          <a:r>
            <a:rPr lang="en-GB"/>
            <a:t>Family Health</a:t>
          </a:r>
        </a:p>
      </dgm:t>
    </dgm:pt>
    <dgm:pt modelId="{E7116CB5-7CFC-4B90-BDF0-737B5918346F}" type="parTrans" cxnId="{7A8AEF1B-E1B7-49D8-BA61-657807CF761E}">
      <dgm:prSet/>
      <dgm:spPr/>
      <dgm:t>
        <a:bodyPr/>
        <a:lstStyle/>
        <a:p>
          <a:endParaRPr lang="en-GB"/>
        </a:p>
      </dgm:t>
    </dgm:pt>
    <dgm:pt modelId="{B6681D67-E8C7-478C-9B2B-E9580C326C21}" type="sibTrans" cxnId="{7A8AEF1B-E1B7-49D8-BA61-657807CF761E}">
      <dgm:prSet/>
      <dgm:spPr/>
      <dgm:t>
        <a:bodyPr/>
        <a:lstStyle/>
        <a:p>
          <a:endParaRPr lang="en-GB"/>
        </a:p>
      </dgm:t>
    </dgm:pt>
    <dgm:pt modelId="{F8A57137-342E-4C15-A66F-AC210CBF5C04}">
      <dgm:prSet/>
      <dgm:spPr/>
      <dgm:t>
        <a:bodyPr/>
        <a:lstStyle/>
        <a:p>
          <a:r>
            <a:rPr lang="en-GB"/>
            <a:t>Parenting advice &amp; Support</a:t>
          </a:r>
        </a:p>
      </dgm:t>
    </dgm:pt>
    <dgm:pt modelId="{068A2C93-C0DF-458B-AFE7-D60CB9879065}" type="parTrans" cxnId="{BB940345-F26C-44CC-A10C-398AA4B3BEF5}">
      <dgm:prSet/>
      <dgm:spPr/>
      <dgm:t>
        <a:bodyPr/>
        <a:lstStyle/>
        <a:p>
          <a:endParaRPr lang="en-GB"/>
        </a:p>
      </dgm:t>
    </dgm:pt>
    <dgm:pt modelId="{0ABBAFDD-7F2D-4590-8B2A-1E55D0B7C413}" type="sibTrans" cxnId="{BB940345-F26C-44CC-A10C-398AA4B3BEF5}">
      <dgm:prSet/>
      <dgm:spPr/>
      <dgm:t>
        <a:bodyPr/>
        <a:lstStyle/>
        <a:p>
          <a:endParaRPr lang="en-GB"/>
        </a:p>
      </dgm:t>
    </dgm:pt>
    <dgm:pt modelId="{4E6FD3A5-CBFE-443B-9F6C-5BC45A6993EC}">
      <dgm:prSet/>
      <dgm:spPr>
        <a:solidFill>
          <a:schemeClr val="accent2">
            <a:lumMod val="75000"/>
          </a:schemeClr>
        </a:solidFill>
      </dgm:spPr>
      <dgm:t>
        <a:bodyPr/>
        <a:lstStyle/>
        <a:p>
          <a:r>
            <a:rPr lang="en-GB"/>
            <a:t>Behaviour difficulties</a:t>
          </a:r>
        </a:p>
      </dgm:t>
    </dgm:pt>
    <dgm:pt modelId="{DC0F6B83-BB2D-4FA3-ADA3-ED02D5321D2C}" type="parTrans" cxnId="{3CFDE3AC-3FBC-4142-B501-9487624062BE}">
      <dgm:prSet/>
      <dgm:spPr/>
      <dgm:t>
        <a:bodyPr/>
        <a:lstStyle/>
        <a:p>
          <a:endParaRPr lang="en-GB"/>
        </a:p>
      </dgm:t>
    </dgm:pt>
    <dgm:pt modelId="{6767C69C-8F81-4919-A49B-13EF21081752}" type="sibTrans" cxnId="{3CFDE3AC-3FBC-4142-B501-9487624062BE}">
      <dgm:prSet/>
      <dgm:spPr/>
      <dgm:t>
        <a:bodyPr/>
        <a:lstStyle/>
        <a:p>
          <a:endParaRPr lang="en-GB"/>
        </a:p>
      </dgm:t>
    </dgm:pt>
    <dgm:pt modelId="{378E2CBA-2AE5-4178-B902-CC1C826F58DA}">
      <dgm:prSet/>
      <dgm:spPr>
        <a:solidFill>
          <a:schemeClr val="accent2"/>
        </a:solidFill>
      </dgm:spPr>
      <dgm:t>
        <a:bodyPr/>
        <a:lstStyle/>
        <a:p>
          <a:r>
            <a:rPr lang="en-GB"/>
            <a:t>Child development</a:t>
          </a:r>
        </a:p>
      </dgm:t>
    </dgm:pt>
    <dgm:pt modelId="{D8C9AAC0-52F2-4687-9C7D-78159AB4B797}" type="parTrans" cxnId="{E344C68D-CBBD-4DFF-9A64-80FEFC9FD997}">
      <dgm:prSet/>
      <dgm:spPr/>
      <dgm:t>
        <a:bodyPr/>
        <a:lstStyle/>
        <a:p>
          <a:endParaRPr lang="en-GB"/>
        </a:p>
      </dgm:t>
    </dgm:pt>
    <dgm:pt modelId="{154C3D31-4CB1-441B-9EBE-63B1005EBFB7}" type="sibTrans" cxnId="{E344C68D-CBBD-4DFF-9A64-80FEFC9FD997}">
      <dgm:prSet/>
      <dgm:spPr/>
      <dgm:t>
        <a:bodyPr/>
        <a:lstStyle/>
        <a:p>
          <a:endParaRPr lang="en-GB"/>
        </a:p>
      </dgm:t>
    </dgm:pt>
    <dgm:pt modelId="{9514040F-79B5-4A88-AADC-41BA8B25C10F}" type="pres">
      <dgm:prSet presAssocID="{E57C31D5-DE1E-4085-8B0F-B1071821543C}" presName="linearFlow" presStyleCnt="0">
        <dgm:presLayoutVars>
          <dgm:dir/>
          <dgm:resizeHandles val="exact"/>
        </dgm:presLayoutVars>
      </dgm:prSet>
      <dgm:spPr/>
    </dgm:pt>
    <dgm:pt modelId="{F565D56A-053F-4A48-96E6-C6947E761C00}" type="pres">
      <dgm:prSet presAssocID="{D6165511-44B8-4F72-874A-6D7FBBEC56DB}" presName="composite" presStyleCnt="0"/>
      <dgm:spPr/>
    </dgm:pt>
    <dgm:pt modelId="{F2561780-3154-41D2-9317-21EA9869AD50}" type="pres">
      <dgm:prSet presAssocID="{D6165511-44B8-4F72-874A-6D7FBBEC56DB}" presName="imgShp" presStyleLbl="fgImgPlace1" presStyleIdx="0" presStyleCnt="6"/>
      <dgm:spPr/>
    </dgm:pt>
    <dgm:pt modelId="{C530DDC1-276E-49FB-B2A0-79563CAB87C5}" type="pres">
      <dgm:prSet presAssocID="{D6165511-44B8-4F72-874A-6D7FBBEC56DB}" presName="txShp" presStyleLbl="node1" presStyleIdx="0" presStyleCnt="6">
        <dgm:presLayoutVars>
          <dgm:bulletEnabled val="1"/>
        </dgm:presLayoutVars>
      </dgm:prSet>
      <dgm:spPr/>
    </dgm:pt>
    <dgm:pt modelId="{33DF00C3-C220-41C3-8C73-8239A9EC02E8}" type="pres">
      <dgm:prSet presAssocID="{F31E27F8-E74B-427B-9105-E915958F137E}" presName="spacing" presStyleCnt="0"/>
      <dgm:spPr/>
    </dgm:pt>
    <dgm:pt modelId="{82F64759-4E4C-465D-A035-B11F8BF4D4C9}" type="pres">
      <dgm:prSet presAssocID="{F9AB6375-8117-4E6A-9451-99938757F71F}" presName="composite" presStyleCnt="0"/>
      <dgm:spPr/>
    </dgm:pt>
    <dgm:pt modelId="{D24F6B8A-CC32-48F9-857B-104175C6C272}" type="pres">
      <dgm:prSet presAssocID="{F9AB6375-8117-4E6A-9451-99938757F71F}" presName="imgShp" presStyleLbl="fgImgPlace1" presStyleIdx="1" presStyleCnt="6"/>
      <dgm:spPr/>
    </dgm:pt>
    <dgm:pt modelId="{8F109A88-B109-4750-8260-FA4FE74DCF7F}" type="pres">
      <dgm:prSet presAssocID="{F9AB6375-8117-4E6A-9451-99938757F71F}" presName="txShp" presStyleLbl="node1" presStyleIdx="1" presStyleCnt="6">
        <dgm:presLayoutVars>
          <dgm:bulletEnabled val="1"/>
        </dgm:presLayoutVars>
      </dgm:prSet>
      <dgm:spPr/>
    </dgm:pt>
    <dgm:pt modelId="{BE06BD46-1A0F-4A9D-AE04-5FF200DCB899}" type="pres">
      <dgm:prSet presAssocID="{842AD247-E3A2-4C66-BF41-B16F3FE4BEED}" presName="spacing" presStyleCnt="0"/>
      <dgm:spPr/>
    </dgm:pt>
    <dgm:pt modelId="{C42CDFDB-79B4-4B28-AE85-B1369D97454A}" type="pres">
      <dgm:prSet presAssocID="{98CBD58A-39FA-4DF0-857C-22FE8557C9C2}" presName="composite" presStyleCnt="0"/>
      <dgm:spPr/>
    </dgm:pt>
    <dgm:pt modelId="{74CE17A0-C7D5-446A-8BB6-317EA1CB6345}" type="pres">
      <dgm:prSet presAssocID="{98CBD58A-39FA-4DF0-857C-22FE8557C9C2}" presName="imgShp" presStyleLbl="fgImgPlace1" presStyleIdx="2" presStyleCnt="6"/>
      <dgm:spPr/>
    </dgm:pt>
    <dgm:pt modelId="{C6152134-5DB4-4932-82E1-B24FA5A37956}" type="pres">
      <dgm:prSet presAssocID="{98CBD58A-39FA-4DF0-857C-22FE8557C9C2}" presName="txShp" presStyleLbl="node1" presStyleIdx="2" presStyleCnt="6">
        <dgm:presLayoutVars>
          <dgm:bulletEnabled val="1"/>
        </dgm:presLayoutVars>
      </dgm:prSet>
      <dgm:spPr/>
    </dgm:pt>
    <dgm:pt modelId="{B695BDD1-A613-4EC2-9ECF-D1A2895C8D1C}" type="pres">
      <dgm:prSet presAssocID="{B6681D67-E8C7-478C-9B2B-E9580C326C21}" presName="spacing" presStyleCnt="0"/>
      <dgm:spPr/>
    </dgm:pt>
    <dgm:pt modelId="{39C39A9C-4BAD-4D96-B8FC-BE76AD37785E}" type="pres">
      <dgm:prSet presAssocID="{F8A57137-342E-4C15-A66F-AC210CBF5C04}" presName="composite" presStyleCnt="0"/>
      <dgm:spPr/>
    </dgm:pt>
    <dgm:pt modelId="{052ADD5F-C5E8-44BB-9556-E29CA85824F7}" type="pres">
      <dgm:prSet presAssocID="{F8A57137-342E-4C15-A66F-AC210CBF5C04}" presName="imgShp" presStyleLbl="fgImgPlace1" presStyleIdx="3" presStyleCnt="6"/>
      <dgm:spPr/>
    </dgm:pt>
    <dgm:pt modelId="{68FF77E7-57E4-4AEB-8481-A7D30A91FB03}" type="pres">
      <dgm:prSet presAssocID="{F8A57137-342E-4C15-A66F-AC210CBF5C04}" presName="txShp" presStyleLbl="node1" presStyleIdx="3" presStyleCnt="6">
        <dgm:presLayoutVars>
          <dgm:bulletEnabled val="1"/>
        </dgm:presLayoutVars>
      </dgm:prSet>
      <dgm:spPr/>
    </dgm:pt>
    <dgm:pt modelId="{508C23A8-EE8E-42EA-A4B0-6064466F56BF}" type="pres">
      <dgm:prSet presAssocID="{0ABBAFDD-7F2D-4590-8B2A-1E55D0B7C413}" presName="spacing" presStyleCnt="0"/>
      <dgm:spPr/>
    </dgm:pt>
    <dgm:pt modelId="{DF1C5ADF-2A16-404D-B482-62415CB74A4E}" type="pres">
      <dgm:prSet presAssocID="{4E6FD3A5-CBFE-443B-9F6C-5BC45A6993EC}" presName="composite" presStyleCnt="0"/>
      <dgm:spPr/>
    </dgm:pt>
    <dgm:pt modelId="{776BD241-BB26-4F35-BB7F-DF87B9D0429B}" type="pres">
      <dgm:prSet presAssocID="{4E6FD3A5-CBFE-443B-9F6C-5BC45A6993EC}" presName="imgShp" presStyleLbl="fgImgPlace1" presStyleIdx="4" presStyleCnt="6"/>
      <dgm:spPr/>
    </dgm:pt>
    <dgm:pt modelId="{F199898E-8E6A-4A86-9834-CAC12090DF7D}" type="pres">
      <dgm:prSet presAssocID="{4E6FD3A5-CBFE-443B-9F6C-5BC45A6993EC}" presName="txShp" presStyleLbl="node1" presStyleIdx="4" presStyleCnt="6">
        <dgm:presLayoutVars>
          <dgm:bulletEnabled val="1"/>
        </dgm:presLayoutVars>
      </dgm:prSet>
      <dgm:spPr/>
    </dgm:pt>
    <dgm:pt modelId="{22A911F9-9965-407E-8F5E-E77CCBDE34D4}" type="pres">
      <dgm:prSet presAssocID="{6767C69C-8F81-4919-A49B-13EF21081752}" presName="spacing" presStyleCnt="0"/>
      <dgm:spPr/>
    </dgm:pt>
    <dgm:pt modelId="{4FDA9C1E-F193-4B30-8EE0-FEA0234D28DB}" type="pres">
      <dgm:prSet presAssocID="{378E2CBA-2AE5-4178-B902-CC1C826F58DA}" presName="composite" presStyleCnt="0"/>
      <dgm:spPr/>
    </dgm:pt>
    <dgm:pt modelId="{BED46AA1-F7D0-4327-8274-3DDD5FEBE656}" type="pres">
      <dgm:prSet presAssocID="{378E2CBA-2AE5-4178-B902-CC1C826F58DA}" presName="imgShp" presStyleLbl="fgImgPlace1" presStyleIdx="5" presStyleCnt="6"/>
      <dgm:spPr/>
    </dgm:pt>
    <dgm:pt modelId="{6ECB64EE-6813-42FA-8380-0A0B28CEA887}" type="pres">
      <dgm:prSet presAssocID="{378E2CBA-2AE5-4178-B902-CC1C826F58DA}" presName="txShp" presStyleLbl="node1" presStyleIdx="5" presStyleCnt="6">
        <dgm:presLayoutVars>
          <dgm:bulletEnabled val="1"/>
        </dgm:presLayoutVars>
      </dgm:prSet>
      <dgm:spPr/>
    </dgm:pt>
  </dgm:ptLst>
  <dgm:cxnLst>
    <dgm:cxn modelId="{24BF3700-4679-4833-96CB-753A41580B40}" type="presOf" srcId="{E57C31D5-DE1E-4085-8B0F-B1071821543C}" destId="{9514040F-79B5-4A88-AADC-41BA8B25C10F}" srcOrd="0" destOrd="0" presId="urn:microsoft.com/office/officeart/2005/8/layout/vList3"/>
    <dgm:cxn modelId="{7A8AEF1B-E1B7-49D8-BA61-657807CF761E}" srcId="{E57C31D5-DE1E-4085-8B0F-B1071821543C}" destId="{98CBD58A-39FA-4DF0-857C-22FE8557C9C2}" srcOrd="2" destOrd="0" parTransId="{E7116CB5-7CFC-4B90-BDF0-737B5918346F}" sibTransId="{B6681D67-E8C7-478C-9B2B-E9580C326C21}"/>
    <dgm:cxn modelId="{DABBEB26-4127-4C3C-AF51-FD17AD0D8A47}" type="presOf" srcId="{98CBD58A-39FA-4DF0-857C-22FE8557C9C2}" destId="{C6152134-5DB4-4932-82E1-B24FA5A37956}" srcOrd="0" destOrd="0" presId="urn:microsoft.com/office/officeart/2005/8/layout/vList3"/>
    <dgm:cxn modelId="{9C030763-FFC0-4412-A984-033FC15AD88A}" type="presOf" srcId="{4E6FD3A5-CBFE-443B-9F6C-5BC45A6993EC}" destId="{F199898E-8E6A-4A86-9834-CAC12090DF7D}" srcOrd="0" destOrd="0" presId="urn:microsoft.com/office/officeart/2005/8/layout/vList3"/>
    <dgm:cxn modelId="{BB940345-F26C-44CC-A10C-398AA4B3BEF5}" srcId="{E57C31D5-DE1E-4085-8B0F-B1071821543C}" destId="{F8A57137-342E-4C15-A66F-AC210CBF5C04}" srcOrd="3" destOrd="0" parTransId="{068A2C93-C0DF-458B-AFE7-D60CB9879065}" sibTransId="{0ABBAFDD-7F2D-4590-8B2A-1E55D0B7C413}"/>
    <dgm:cxn modelId="{1E393D89-0016-4965-B43E-A11C3AA5FBE8}" type="presOf" srcId="{F8A57137-342E-4C15-A66F-AC210CBF5C04}" destId="{68FF77E7-57E4-4AEB-8481-A7D30A91FB03}" srcOrd="0" destOrd="0" presId="urn:microsoft.com/office/officeart/2005/8/layout/vList3"/>
    <dgm:cxn modelId="{E344C68D-CBBD-4DFF-9A64-80FEFC9FD997}" srcId="{E57C31D5-DE1E-4085-8B0F-B1071821543C}" destId="{378E2CBA-2AE5-4178-B902-CC1C826F58DA}" srcOrd="5" destOrd="0" parTransId="{D8C9AAC0-52F2-4687-9C7D-78159AB4B797}" sibTransId="{154C3D31-4CB1-441B-9EBE-63B1005EBFB7}"/>
    <dgm:cxn modelId="{C0601198-5F24-49E6-A2B4-90CF31018ECA}" type="presOf" srcId="{378E2CBA-2AE5-4178-B902-CC1C826F58DA}" destId="{6ECB64EE-6813-42FA-8380-0A0B28CEA887}" srcOrd="0" destOrd="0" presId="urn:microsoft.com/office/officeart/2005/8/layout/vList3"/>
    <dgm:cxn modelId="{3CFDE3AC-3FBC-4142-B501-9487624062BE}" srcId="{E57C31D5-DE1E-4085-8B0F-B1071821543C}" destId="{4E6FD3A5-CBFE-443B-9F6C-5BC45A6993EC}" srcOrd="4" destOrd="0" parTransId="{DC0F6B83-BB2D-4FA3-ADA3-ED02D5321D2C}" sibTransId="{6767C69C-8F81-4919-A49B-13EF21081752}"/>
    <dgm:cxn modelId="{7B4DDDC4-FC00-4943-B561-4AB618BFB96C}" type="presOf" srcId="{F9AB6375-8117-4E6A-9451-99938757F71F}" destId="{8F109A88-B109-4750-8260-FA4FE74DCF7F}" srcOrd="0" destOrd="0" presId="urn:microsoft.com/office/officeart/2005/8/layout/vList3"/>
    <dgm:cxn modelId="{714F41CB-863F-4B24-8A1A-2D262E6B91E0}" srcId="{E57C31D5-DE1E-4085-8B0F-B1071821543C}" destId="{F9AB6375-8117-4E6A-9451-99938757F71F}" srcOrd="1" destOrd="0" parTransId="{C8043A89-06BA-4D22-A853-222FA7D41388}" sibTransId="{842AD247-E3A2-4C66-BF41-B16F3FE4BEED}"/>
    <dgm:cxn modelId="{9E6605DA-F904-42DF-B1B6-3DE4E91042C4}" type="presOf" srcId="{D6165511-44B8-4F72-874A-6D7FBBEC56DB}" destId="{C530DDC1-276E-49FB-B2A0-79563CAB87C5}" srcOrd="0" destOrd="0" presId="urn:microsoft.com/office/officeart/2005/8/layout/vList3"/>
    <dgm:cxn modelId="{F095E8F1-7760-4209-97E7-7B36AF3144F8}" srcId="{E57C31D5-DE1E-4085-8B0F-B1071821543C}" destId="{D6165511-44B8-4F72-874A-6D7FBBEC56DB}" srcOrd="0" destOrd="0" parTransId="{BC978828-8022-4EE2-896D-85CAE2514EEF}" sibTransId="{F31E27F8-E74B-427B-9105-E915958F137E}"/>
    <dgm:cxn modelId="{82D1B920-460E-44F5-9324-FFB30EE98F35}" type="presParOf" srcId="{9514040F-79B5-4A88-AADC-41BA8B25C10F}" destId="{F565D56A-053F-4A48-96E6-C6947E761C00}" srcOrd="0" destOrd="0" presId="urn:microsoft.com/office/officeart/2005/8/layout/vList3"/>
    <dgm:cxn modelId="{BC3EDD23-F267-4460-BF43-31A0DCA7F1CD}" type="presParOf" srcId="{F565D56A-053F-4A48-96E6-C6947E761C00}" destId="{F2561780-3154-41D2-9317-21EA9869AD50}" srcOrd="0" destOrd="0" presId="urn:microsoft.com/office/officeart/2005/8/layout/vList3"/>
    <dgm:cxn modelId="{3964F9C7-449C-483F-95F0-D74B3288CFD4}" type="presParOf" srcId="{F565D56A-053F-4A48-96E6-C6947E761C00}" destId="{C530DDC1-276E-49FB-B2A0-79563CAB87C5}" srcOrd="1" destOrd="0" presId="urn:microsoft.com/office/officeart/2005/8/layout/vList3"/>
    <dgm:cxn modelId="{E2D16B1F-88FC-4C17-A422-E742461C0049}" type="presParOf" srcId="{9514040F-79B5-4A88-AADC-41BA8B25C10F}" destId="{33DF00C3-C220-41C3-8C73-8239A9EC02E8}" srcOrd="1" destOrd="0" presId="urn:microsoft.com/office/officeart/2005/8/layout/vList3"/>
    <dgm:cxn modelId="{B24E5CF0-AD47-42D0-9659-A9F76A395E92}" type="presParOf" srcId="{9514040F-79B5-4A88-AADC-41BA8B25C10F}" destId="{82F64759-4E4C-465D-A035-B11F8BF4D4C9}" srcOrd="2" destOrd="0" presId="urn:microsoft.com/office/officeart/2005/8/layout/vList3"/>
    <dgm:cxn modelId="{108A91C0-FE39-4441-A1DF-E0FF773960D6}" type="presParOf" srcId="{82F64759-4E4C-465D-A035-B11F8BF4D4C9}" destId="{D24F6B8A-CC32-48F9-857B-104175C6C272}" srcOrd="0" destOrd="0" presId="urn:microsoft.com/office/officeart/2005/8/layout/vList3"/>
    <dgm:cxn modelId="{8928CD96-2904-4DD3-AB3C-76EF8C3EC436}" type="presParOf" srcId="{82F64759-4E4C-465D-A035-B11F8BF4D4C9}" destId="{8F109A88-B109-4750-8260-FA4FE74DCF7F}" srcOrd="1" destOrd="0" presId="urn:microsoft.com/office/officeart/2005/8/layout/vList3"/>
    <dgm:cxn modelId="{CFEB375B-31C2-4FC3-8F99-EAFEF01BC222}" type="presParOf" srcId="{9514040F-79B5-4A88-AADC-41BA8B25C10F}" destId="{BE06BD46-1A0F-4A9D-AE04-5FF200DCB899}" srcOrd="3" destOrd="0" presId="urn:microsoft.com/office/officeart/2005/8/layout/vList3"/>
    <dgm:cxn modelId="{F7F69C58-BA99-4B8A-9329-9AE3E6A3249C}" type="presParOf" srcId="{9514040F-79B5-4A88-AADC-41BA8B25C10F}" destId="{C42CDFDB-79B4-4B28-AE85-B1369D97454A}" srcOrd="4" destOrd="0" presId="urn:microsoft.com/office/officeart/2005/8/layout/vList3"/>
    <dgm:cxn modelId="{2D6F94BD-1AD3-4A3A-9478-6899E91FBB5B}" type="presParOf" srcId="{C42CDFDB-79B4-4B28-AE85-B1369D97454A}" destId="{74CE17A0-C7D5-446A-8BB6-317EA1CB6345}" srcOrd="0" destOrd="0" presId="urn:microsoft.com/office/officeart/2005/8/layout/vList3"/>
    <dgm:cxn modelId="{F6D16829-FEFB-4DD7-97A4-F3AEDE346610}" type="presParOf" srcId="{C42CDFDB-79B4-4B28-AE85-B1369D97454A}" destId="{C6152134-5DB4-4932-82E1-B24FA5A37956}" srcOrd="1" destOrd="0" presId="urn:microsoft.com/office/officeart/2005/8/layout/vList3"/>
    <dgm:cxn modelId="{0511B71A-4997-4F98-957F-AB8978795263}" type="presParOf" srcId="{9514040F-79B5-4A88-AADC-41BA8B25C10F}" destId="{B695BDD1-A613-4EC2-9ECF-D1A2895C8D1C}" srcOrd="5" destOrd="0" presId="urn:microsoft.com/office/officeart/2005/8/layout/vList3"/>
    <dgm:cxn modelId="{12A9ACCF-2CD0-48BA-8086-BE0567FEDAA0}" type="presParOf" srcId="{9514040F-79B5-4A88-AADC-41BA8B25C10F}" destId="{39C39A9C-4BAD-4D96-B8FC-BE76AD37785E}" srcOrd="6" destOrd="0" presId="urn:microsoft.com/office/officeart/2005/8/layout/vList3"/>
    <dgm:cxn modelId="{B35FB763-128B-4351-BC12-89C6EA479142}" type="presParOf" srcId="{39C39A9C-4BAD-4D96-B8FC-BE76AD37785E}" destId="{052ADD5F-C5E8-44BB-9556-E29CA85824F7}" srcOrd="0" destOrd="0" presId="urn:microsoft.com/office/officeart/2005/8/layout/vList3"/>
    <dgm:cxn modelId="{57E522F8-F46F-4043-9AC3-73D74D78DFEC}" type="presParOf" srcId="{39C39A9C-4BAD-4D96-B8FC-BE76AD37785E}" destId="{68FF77E7-57E4-4AEB-8481-A7D30A91FB03}" srcOrd="1" destOrd="0" presId="urn:microsoft.com/office/officeart/2005/8/layout/vList3"/>
    <dgm:cxn modelId="{B808F0A4-C558-40AD-A863-9EFCE5C41EDE}" type="presParOf" srcId="{9514040F-79B5-4A88-AADC-41BA8B25C10F}" destId="{508C23A8-EE8E-42EA-A4B0-6064466F56BF}" srcOrd="7" destOrd="0" presId="urn:microsoft.com/office/officeart/2005/8/layout/vList3"/>
    <dgm:cxn modelId="{A2653B76-E08A-46DE-A52E-B239F96553FC}" type="presParOf" srcId="{9514040F-79B5-4A88-AADC-41BA8B25C10F}" destId="{DF1C5ADF-2A16-404D-B482-62415CB74A4E}" srcOrd="8" destOrd="0" presId="urn:microsoft.com/office/officeart/2005/8/layout/vList3"/>
    <dgm:cxn modelId="{0C0B4268-65ED-4DC6-B123-A69217DE69A3}" type="presParOf" srcId="{DF1C5ADF-2A16-404D-B482-62415CB74A4E}" destId="{776BD241-BB26-4F35-BB7F-DF87B9D0429B}" srcOrd="0" destOrd="0" presId="urn:microsoft.com/office/officeart/2005/8/layout/vList3"/>
    <dgm:cxn modelId="{494D527E-BDE1-4B63-9F24-182E9C8A5A89}" type="presParOf" srcId="{DF1C5ADF-2A16-404D-B482-62415CB74A4E}" destId="{F199898E-8E6A-4A86-9834-CAC12090DF7D}" srcOrd="1" destOrd="0" presId="urn:microsoft.com/office/officeart/2005/8/layout/vList3"/>
    <dgm:cxn modelId="{04CE285C-EEEB-40C7-A0F5-07AA51465978}" type="presParOf" srcId="{9514040F-79B5-4A88-AADC-41BA8B25C10F}" destId="{22A911F9-9965-407E-8F5E-E77CCBDE34D4}" srcOrd="9" destOrd="0" presId="urn:microsoft.com/office/officeart/2005/8/layout/vList3"/>
    <dgm:cxn modelId="{FBE081D0-F032-48CB-9F9A-78699BD78804}" type="presParOf" srcId="{9514040F-79B5-4A88-AADC-41BA8B25C10F}" destId="{4FDA9C1E-F193-4B30-8EE0-FEA0234D28DB}" srcOrd="10" destOrd="0" presId="urn:microsoft.com/office/officeart/2005/8/layout/vList3"/>
    <dgm:cxn modelId="{58056763-6524-4580-95C3-88A0A0CCF2A0}" type="presParOf" srcId="{4FDA9C1E-F193-4B30-8EE0-FEA0234D28DB}" destId="{BED46AA1-F7D0-4327-8274-3DDD5FEBE656}" srcOrd="0" destOrd="0" presId="urn:microsoft.com/office/officeart/2005/8/layout/vList3"/>
    <dgm:cxn modelId="{B542CCC3-8EA5-41A1-AACF-BF76085E1E42}" type="presParOf" srcId="{4FDA9C1E-F193-4B30-8EE0-FEA0234D28DB}" destId="{6ECB64EE-6813-42FA-8380-0A0B28CEA887}"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A9F8DE-7021-4489-A29B-FFA5B344A993}" type="doc">
      <dgm:prSet loTypeId="urn:microsoft.com/office/officeart/2005/8/layout/venn1" loCatId="relationship" qsTypeId="urn:microsoft.com/office/officeart/2005/8/quickstyle/simple1" qsCatId="simple" csTypeId="urn:microsoft.com/office/officeart/2005/8/colors/accent1_2" csCatId="accent1" phldr="1"/>
      <dgm:spPr/>
    </dgm:pt>
    <dgm:pt modelId="{02153421-A0BB-4761-B789-7D75B1C808E3}">
      <dgm:prSet phldrT="[Text]" custT="1"/>
      <dgm:spPr>
        <a:solidFill>
          <a:schemeClr val="accent4">
            <a:lumMod val="60000"/>
            <a:lumOff val="40000"/>
            <a:alpha val="50000"/>
          </a:schemeClr>
        </a:solidFill>
      </dgm:spPr>
      <dgm:t>
        <a:bodyPr/>
        <a:lstStyle/>
        <a:p>
          <a:r>
            <a:rPr lang="en-GB" sz="2800">
              <a:solidFill>
                <a:srgbClr val="0070C0"/>
              </a:solidFill>
              <a:latin typeface="Arial Rounded MT Bold" panose="020F0704030504030204" pitchFamily="34" charset="0"/>
            </a:rPr>
            <a:t>Biological</a:t>
          </a:r>
        </a:p>
      </dgm:t>
    </dgm:pt>
    <dgm:pt modelId="{B5F85AB0-5917-442A-89EC-89540029AD08}" type="parTrans" cxnId="{86EDD632-9C48-4FA6-92F5-6A5FA81D419C}">
      <dgm:prSet/>
      <dgm:spPr/>
      <dgm:t>
        <a:bodyPr/>
        <a:lstStyle/>
        <a:p>
          <a:endParaRPr lang="en-GB"/>
        </a:p>
      </dgm:t>
    </dgm:pt>
    <dgm:pt modelId="{1A61E88F-EE91-4F6B-BC6E-92DCD142E1D9}" type="sibTrans" cxnId="{86EDD632-9C48-4FA6-92F5-6A5FA81D419C}">
      <dgm:prSet/>
      <dgm:spPr/>
      <dgm:t>
        <a:bodyPr/>
        <a:lstStyle/>
        <a:p>
          <a:endParaRPr lang="en-GB"/>
        </a:p>
      </dgm:t>
    </dgm:pt>
    <dgm:pt modelId="{228F60C7-998E-4E4B-8D16-526C6C305AFF}">
      <dgm:prSet phldrT="[Text]" custT="1"/>
      <dgm:spPr/>
      <dgm:t>
        <a:bodyPr/>
        <a:lstStyle/>
        <a:p>
          <a:endParaRPr lang="en-GB" sz="3600"/>
        </a:p>
      </dgm:t>
    </dgm:pt>
    <dgm:pt modelId="{5FD67048-F073-4824-BD92-3EB414D7151C}" type="parTrans" cxnId="{9D9B8D81-4F46-43E3-A6F2-0598C1F2CF54}">
      <dgm:prSet/>
      <dgm:spPr/>
      <dgm:t>
        <a:bodyPr/>
        <a:lstStyle/>
        <a:p>
          <a:endParaRPr lang="en-GB"/>
        </a:p>
      </dgm:t>
    </dgm:pt>
    <dgm:pt modelId="{6F0FCC04-49B5-4F70-A73D-351B40FCF9DE}" type="sibTrans" cxnId="{9D9B8D81-4F46-43E3-A6F2-0598C1F2CF54}">
      <dgm:prSet/>
      <dgm:spPr/>
      <dgm:t>
        <a:bodyPr/>
        <a:lstStyle/>
        <a:p>
          <a:endParaRPr lang="en-GB"/>
        </a:p>
      </dgm:t>
    </dgm:pt>
    <dgm:pt modelId="{81D01B0D-C36F-4A1A-8A11-C4120F341E2F}">
      <dgm:prSet phldrT="[Text]"/>
      <dgm:spPr>
        <a:solidFill>
          <a:schemeClr val="accent2">
            <a:lumMod val="60000"/>
            <a:lumOff val="40000"/>
            <a:alpha val="50000"/>
          </a:schemeClr>
        </a:solidFill>
      </dgm:spPr>
      <dgm:t>
        <a:bodyPr/>
        <a:lstStyle/>
        <a:p>
          <a:r>
            <a:rPr lang="en-GB" b="1">
              <a:solidFill>
                <a:srgbClr val="0070C0"/>
              </a:solidFill>
              <a:latin typeface="Arial Rounded MT Bold" panose="020F0704030504030204" pitchFamily="34" charset="0"/>
            </a:rPr>
            <a:t>Psychological</a:t>
          </a:r>
        </a:p>
      </dgm:t>
    </dgm:pt>
    <dgm:pt modelId="{E0E92AC0-3F15-4B63-B9E1-8C6FDE62739C}" type="parTrans" cxnId="{5E646DD6-6F20-4A24-8DFD-C3297E9C0A3F}">
      <dgm:prSet/>
      <dgm:spPr/>
      <dgm:t>
        <a:bodyPr/>
        <a:lstStyle/>
        <a:p>
          <a:endParaRPr lang="en-GB"/>
        </a:p>
      </dgm:t>
    </dgm:pt>
    <dgm:pt modelId="{A2970DBE-BC3D-4A1E-9AE3-5BA0DF803AD7}" type="sibTrans" cxnId="{5E646DD6-6F20-4A24-8DFD-C3297E9C0A3F}">
      <dgm:prSet/>
      <dgm:spPr/>
      <dgm:t>
        <a:bodyPr/>
        <a:lstStyle/>
        <a:p>
          <a:endParaRPr lang="en-GB"/>
        </a:p>
      </dgm:t>
    </dgm:pt>
    <dgm:pt modelId="{26649173-47D3-43E6-BE81-86AA363B8345}" type="pres">
      <dgm:prSet presAssocID="{BAA9F8DE-7021-4489-A29B-FFA5B344A993}" presName="compositeShape" presStyleCnt="0">
        <dgm:presLayoutVars>
          <dgm:chMax val="7"/>
          <dgm:dir/>
          <dgm:resizeHandles val="exact"/>
        </dgm:presLayoutVars>
      </dgm:prSet>
      <dgm:spPr/>
    </dgm:pt>
    <dgm:pt modelId="{38A7717C-2F7B-464A-B379-8829ED491026}" type="pres">
      <dgm:prSet presAssocID="{02153421-A0BB-4761-B789-7D75B1C808E3}" presName="circ1" presStyleLbl="vennNode1" presStyleIdx="0" presStyleCnt="3" custScaleX="111102" custScaleY="105895" custLinFactNeighborX="-2350" custLinFactNeighborY="-4220"/>
      <dgm:spPr/>
    </dgm:pt>
    <dgm:pt modelId="{84DCB764-70CF-4C74-88C1-5412448E67CB}" type="pres">
      <dgm:prSet presAssocID="{02153421-A0BB-4761-B789-7D75B1C808E3}" presName="circ1Tx" presStyleLbl="revTx" presStyleIdx="0" presStyleCnt="0">
        <dgm:presLayoutVars>
          <dgm:chMax val="0"/>
          <dgm:chPref val="0"/>
          <dgm:bulletEnabled val="1"/>
        </dgm:presLayoutVars>
      </dgm:prSet>
      <dgm:spPr/>
    </dgm:pt>
    <dgm:pt modelId="{4831E278-19EE-4E8F-BCBA-99D616AAAF58}" type="pres">
      <dgm:prSet presAssocID="{228F60C7-998E-4E4B-8D16-526C6C305AFF}" presName="circ2" presStyleLbl="vennNode1" presStyleIdx="1" presStyleCnt="3" custScaleX="115812" custScaleY="104236" custLinFactNeighborX="7792" custLinFactNeighborY="-751"/>
      <dgm:spPr/>
    </dgm:pt>
    <dgm:pt modelId="{4FCD5319-D450-4A56-AA92-3F669FE67D3D}" type="pres">
      <dgm:prSet presAssocID="{228F60C7-998E-4E4B-8D16-526C6C305AFF}" presName="circ2Tx" presStyleLbl="revTx" presStyleIdx="0" presStyleCnt="0">
        <dgm:presLayoutVars>
          <dgm:chMax val="0"/>
          <dgm:chPref val="0"/>
          <dgm:bulletEnabled val="1"/>
        </dgm:presLayoutVars>
      </dgm:prSet>
      <dgm:spPr/>
    </dgm:pt>
    <dgm:pt modelId="{0B992AFF-A2D8-476F-9927-5A209DBC2A02}" type="pres">
      <dgm:prSet presAssocID="{81D01B0D-C36F-4A1A-8A11-C4120F341E2F}" presName="circ3" presStyleLbl="vennNode1" presStyleIdx="2" presStyleCnt="3" custScaleX="112820" custScaleY="104642" custLinFactNeighborX="-11139" custLinFactNeighborY="1656"/>
      <dgm:spPr/>
    </dgm:pt>
    <dgm:pt modelId="{C627FC3E-8D3C-4FEC-89BE-B386A82022CD}" type="pres">
      <dgm:prSet presAssocID="{81D01B0D-C36F-4A1A-8A11-C4120F341E2F}" presName="circ3Tx" presStyleLbl="revTx" presStyleIdx="0" presStyleCnt="0">
        <dgm:presLayoutVars>
          <dgm:chMax val="0"/>
          <dgm:chPref val="0"/>
          <dgm:bulletEnabled val="1"/>
        </dgm:presLayoutVars>
      </dgm:prSet>
      <dgm:spPr/>
    </dgm:pt>
  </dgm:ptLst>
  <dgm:cxnLst>
    <dgm:cxn modelId="{4D9AAF1C-A5A5-4FA8-B24C-EDFE23075AE2}" type="presOf" srcId="{81D01B0D-C36F-4A1A-8A11-C4120F341E2F}" destId="{0B992AFF-A2D8-476F-9927-5A209DBC2A02}" srcOrd="0" destOrd="0" presId="urn:microsoft.com/office/officeart/2005/8/layout/venn1"/>
    <dgm:cxn modelId="{BA33A231-ACA0-44BA-BE31-9B93D550B35A}" type="presOf" srcId="{81D01B0D-C36F-4A1A-8A11-C4120F341E2F}" destId="{C627FC3E-8D3C-4FEC-89BE-B386A82022CD}" srcOrd="1" destOrd="0" presId="urn:microsoft.com/office/officeart/2005/8/layout/venn1"/>
    <dgm:cxn modelId="{86EDD632-9C48-4FA6-92F5-6A5FA81D419C}" srcId="{BAA9F8DE-7021-4489-A29B-FFA5B344A993}" destId="{02153421-A0BB-4761-B789-7D75B1C808E3}" srcOrd="0" destOrd="0" parTransId="{B5F85AB0-5917-442A-89EC-89540029AD08}" sibTransId="{1A61E88F-EE91-4F6B-BC6E-92DCD142E1D9}"/>
    <dgm:cxn modelId="{BE02656A-13FD-46BD-B62F-359258C6C369}" type="presOf" srcId="{02153421-A0BB-4761-B789-7D75B1C808E3}" destId="{38A7717C-2F7B-464A-B379-8829ED491026}" srcOrd="0" destOrd="0" presId="urn:microsoft.com/office/officeart/2005/8/layout/venn1"/>
    <dgm:cxn modelId="{C1356073-C7C6-4493-98F4-E8324202C30B}" type="presOf" srcId="{BAA9F8DE-7021-4489-A29B-FFA5B344A993}" destId="{26649173-47D3-43E6-BE81-86AA363B8345}" srcOrd="0" destOrd="0" presId="urn:microsoft.com/office/officeart/2005/8/layout/venn1"/>
    <dgm:cxn modelId="{822B3054-652A-43BC-8139-2E2FC5E42E14}" type="presOf" srcId="{228F60C7-998E-4E4B-8D16-526C6C305AFF}" destId="{4831E278-19EE-4E8F-BCBA-99D616AAAF58}" srcOrd="0" destOrd="0" presId="urn:microsoft.com/office/officeart/2005/8/layout/venn1"/>
    <dgm:cxn modelId="{9720CD7E-ECBC-414B-91F7-17AEB66DD103}" type="presOf" srcId="{02153421-A0BB-4761-B789-7D75B1C808E3}" destId="{84DCB764-70CF-4C74-88C1-5412448E67CB}" srcOrd="1" destOrd="0" presId="urn:microsoft.com/office/officeart/2005/8/layout/venn1"/>
    <dgm:cxn modelId="{9D9B8D81-4F46-43E3-A6F2-0598C1F2CF54}" srcId="{BAA9F8DE-7021-4489-A29B-FFA5B344A993}" destId="{228F60C7-998E-4E4B-8D16-526C6C305AFF}" srcOrd="1" destOrd="0" parTransId="{5FD67048-F073-4824-BD92-3EB414D7151C}" sibTransId="{6F0FCC04-49B5-4F70-A73D-351B40FCF9DE}"/>
    <dgm:cxn modelId="{4152A0A2-3858-4143-BE45-0BB4C642A85B}" type="presOf" srcId="{228F60C7-998E-4E4B-8D16-526C6C305AFF}" destId="{4FCD5319-D450-4A56-AA92-3F669FE67D3D}" srcOrd="1" destOrd="0" presId="urn:microsoft.com/office/officeart/2005/8/layout/venn1"/>
    <dgm:cxn modelId="{5E646DD6-6F20-4A24-8DFD-C3297E9C0A3F}" srcId="{BAA9F8DE-7021-4489-A29B-FFA5B344A993}" destId="{81D01B0D-C36F-4A1A-8A11-C4120F341E2F}" srcOrd="2" destOrd="0" parTransId="{E0E92AC0-3F15-4B63-B9E1-8C6FDE62739C}" sibTransId="{A2970DBE-BC3D-4A1E-9AE3-5BA0DF803AD7}"/>
    <dgm:cxn modelId="{32122990-3CF9-40C4-8162-2D591EF76CD5}" type="presParOf" srcId="{26649173-47D3-43E6-BE81-86AA363B8345}" destId="{38A7717C-2F7B-464A-B379-8829ED491026}" srcOrd="0" destOrd="0" presId="urn:microsoft.com/office/officeart/2005/8/layout/venn1"/>
    <dgm:cxn modelId="{F19C59C5-F6F8-4021-8771-20F55BF9565A}" type="presParOf" srcId="{26649173-47D3-43E6-BE81-86AA363B8345}" destId="{84DCB764-70CF-4C74-88C1-5412448E67CB}" srcOrd="1" destOrd="0" presId="urn:microsoft.com/office/officeart/2005/8/layout/venn1"/>
    <dgm:cxn modelId="{E351D6DA-132C-4CD2-A13E-1743E3ACBCE1}" type="presParOf" srcId="{26649173-47D3-43E6-BE81-86AA363B8345}" destId="{4831E278-19EE-4E8F-BCBA-99D616AAAF58}" srcOrd="2" destOrd="0" presId="urn:microsoft.com/office/officeart/2005/8/layout/venn1"/>
    <dgm:cxn modelId="{FFA76A69-5328-4A5B-8CAB-88B41897549D}" type="presParOf" srcId="{26649173-47D3-43E6-BE81-86AA363B8345}" destId="{4FCD5319-D450-4A56-AA92-3F669FE67D3D}" srcOrd="3" destOrd="0" presId="urn:microsoft.com/office/officeart/2005/8/layout/venn1"/>
    <dgm:cxn modelId="{0171E2C2-7D0D-4F9E-9B72-2D63ABDEAA59}" type="presParOf" srcId="{26649173-47D3-43E6-BE81-86AA363B8345}" destId="{0B992AFF-A2D8-476F-9927-5A209DBC2A02}" srcOrd="4" destOrd="0" presId="urn:microsoft.com/office/officeart/2005/8/layout/venn1"/>
    <dgm:cxn modelId="{A53076E4-59DA-4D4C-A9AA-71CB33349945}" type="presParOf" srcId="{26649173-47D3-43E6-BE81-86AA363B8345}" destId="{C627FC3E-8D3C-4FEC-89BE-B386A82022CD}"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8662B9-E292-4791-B227-D1AE4BD827B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A7EFC14E-2290-4722-9819-DDD32D5ED435}">
      <dgm:prSet phldrT="[Text]"/>
      <dgm:spPr/>
      <dgm:t>
        <a:bodyPr/>
        <a:lstStyle/>
        <a:p>
          <a:r>
            <a:rPr lang="en-GB" b="0"/>
            <a:t>Organisational Care</a:t>
          </a:r>
        </a:p>
      </dgm:t>
    </dgm:pt>
    <dgm:pt modelId="{57E6C730-98EF-4E94-A597-99A202C60626}" type="parTrans" cxnId="{884EF1A5-AFDD-49B6-8EA0-6220E9344FA9}">
      <dgm:prSet/>
      <dgm:spPr/>
      <dgm:t>
        <a:bodyPr/>
        <a:lstStyle/>
        <a:p>
          <a:endParaRPr lang="en-GB"/>
        </a:p>
      </dgm:t>
    </dgm:pt>
    <dgm:pt modelId="{3B999FDC-69EA-4B50-AFFC-80821524D6EF}" type="sibTrans" cxnId="{884EF1A5-AFDD-49B6-8EA0-6220E9344FA9}">
      <dgm:prSet/>
      <dgm:spPr/>
      <dgm:t>
        <a:bodyPr/>
        <a:lstStyle/>
        <a:p>
          <a:endParaRPr lang="en-GB"/>
        </a:p>
      </dgm:t>
    </dgm:pt>
    <dgm:pt modelId="{F9B9DF74-C895-49AE-84F0-4F60B4D488FE}">
      <dgm:prSet phldrT="[Text]" custT="1"/>
      <dgm:spPr/>
      <dgm:t>
        <a:bodyPr/>
        <a:lstStyle/>
        <a:p>
          <a:r>
            <a:rPr lang="en-GB" sz="1200" b="0"/>
            <a:t>Working groups established – more representation from primary care required</a:t>
          </a:r>
        </a:p>
      </dgm:t>
    </dgm:pt>
    <dgm:pt modelId="{1DB9DDAB-2084-43B3-9972-EC0C8B725CFF}" type="parTrans" cxnId="{A0BB181E-74C0-4D35-B2CE-073123D72453}">
      <dgm:prSet/>
      <dgm:spPr/>
      <dgm:t>
        <a:bodyPr/>
        <a:lstStyle/>
        <a:p>
          <a:endParaRPr lang="en-GB"/>
        </a:p>
      </dgm:t>
    </dgm:pt>
    <dgm:pt modelId="{411B254F-9CC3-41AE-AA3C-88757E134DEF}" type="sibTrans" cxnId="{A0BB181E-74C0-4D35-B2CE-073123D72453}">
      <dgm:prSet/>
      <dgm:spPr/>
      <dgm:t>
        <a:bodyPr/>
        <a:lstStyle/>
        <a:p>
          <a:endParaRPr lang="en-GB"/>
        </a:p>
      </dgm:t>
    </dgm:pt>
    <dgm:pt modelId="{2D9F8943-3E15-4956-82C6-CD29A6EFA96F}">
      <dgm:prSet phldrT="[Text]"/>
      <dgm:spPr/>
      <dgm:t>
        <a:bodyPr/>
        <a:lstStyle/>
        <a:p>
          <a:r>
            <a:rPr lang="en-GB" b="0"/>
            <a:t>Environmental Impacts</a:t>
          </a:r>
        </a:p>
      </dgm:t>
    </dgm:pt>
    <dgm:pt modelId="{807C0020-FA65-44AC-8930-A2B98900BFAD}" type="parTrans" cxnId="{997807FB-F159-4489-8920-875C310F148E}">
      <dgm:prSet/>
      <dgm:spPr/>
      <dgm:t>
        <a:bodyPr/>
        <a:lstStyle/>
        <a:p>
          <a:endParaRPr lang="en-GB"/>
        </a:p>
      </dgm:t>
    </dgm:pt>
    <dgm:pt modelId="{288C443C-17D9-4AB5-A224-850BBAD6A4A8}" type="sibTrans" cxnId="{997807FB-F159-4489-8920-875C310F148E}">
      <dgm:prSet/>
      <dgm:spPr/>
      <dgm:t>
        <a:bodyPr/>
        <a:lstStyle/>
        <a:p>
          <a:endParaRPr lang="en-GB"/>
        </a:p>
      </dgm:t>
    </dgm:pt>
    <dgm:pt modelId="{CF8AC79E-08D7-455E-BB8E-19459C3A0726}">
      <dgm:prSet phldrT="[Text]" custT="1"/>
      <dgm:spPr/>
      <dgm:t>
        <a:bodyPr/>
        <a:lstStyle/>
        <a:p>
          <a:pPr rtl="0"/>
          <a:r>
            <a:rPr lang="en-GB" sz="1200" b="0"/>
            <a:t>Raising awareness of indoor and outdoor pollution - developing toolkits, resources, website</a:t>
          </a:r>
          <a:r>
            <a:rPr lang="en-GB" sz="1200" b="0">
              <a:latin typeface="Arial" panose="020B0604020202020204"/>
            </a:rPr>
            <a:t> </a:t>
          </a:r>
          <a:r>
            <a:rPr lang="en-GB" sz="1200" b="0"/>
            <a:t> and access to training modules via ESR /e-learning</a:t>
          </a:r>
          <a:r>
            <a:rPr lang="en-GB" sz="1200" b="0">
              <a:latin typeface="Arial" panose="020B0604020202020204"/>
            </a:rPr>
            <a:t> </a:t>
          </a:r>
          <a:endParaRPr lang="en-GB" sz="1200" b="0"/>
        </a:p>
      </dgm:t>
    </dgm:pt>
    <dgm:pt modelId="{DA33B492-9195-45DD-ABC9-3956597662D8}" type="parTrans" cxnId="{96D07199-9341-4E82-9F51-8C3CF8166502}">
      <dgm:prSet/>
      <dgm:spPr/>
      <dgm:t>
        <a:bodyPr/>
        <a:lstStyle/>
        <a:p>
          <a:endParaRPr lang="en-GB"/>
        </a:p>
      </dgm:t>
    </dgm:pt>
    <dgm:pt modelId="{B86BA118-3DDA-4ACA-B8CD-C53BB1B0BB86}" type="sibTrans" cxnId="{96D07199-9341-4E82-9F51-8C3CF8166502}">
      <dgm:prSet/>
      <dgm:spPr/>
      <dgm:t>
        <a:bodyPr/>
        <a:lstStyle/>
        <a:p>
          <a:endParaRPr lang="en-GB"/>
        </a:p>
      </dgm:t>
    </dgm:pt>
    <dgm:pt modelId="{FB32D100-79A2-40A3-B6E4-A13A9049F86F}">
      <dgm:prSet phldrT="[Text]" custT="1"/>
      <dgm:spPr/>
      <dgm:t>
        <a:bodyPr/>
        <a:lstStyle/>
        <a:p>
          <a:pPr rtl="0"/>
          <a:r>
            <a:rPr lang="en-GB" sz="1200" b="0"/>
            <a:t>Asthma Friendly Schools programme</a:t>
          </a:r>
          <a:r>
            <a:rPr lang="en-GB" sz="1200" b="0">
              <a:latin typeface="Arial" panose="020B0604020202020204"/>
            </a:rPr>
            <a:t> </a:t>
          </a:r>
          <a:endParaRPr lang="en-GB" sz="1200" b="0"/>
        </a:p>
      </dgm:t>
    </dgm:pt>
    <dgm:pt modelId="{835FF455-44D9-4A05-9FDB-EC56B24762C0}" type="parTrans" cxnId="{CF83081E-293D-4DAA-813B-7350E3F53447}">
      <dgm:prSet/>
      <dgm:spPr/>
      <dgm:t>
        <a:bodyPr/>
        <a:lstStyle/>
        <a:p>
          <a:endParaRPr lang="en-GB"/>
        </a:p>
      </dgm:t>
    </dgm:pt>
    <dgm:pt modelId="{4CFBFFF7-F292-4E60-A7B7-1170732D7E16}" type="sibTrans" cxnId="{CF83081E-293D-4DAA-813B-7350E3F53447}">
      <dgm:prSet/>
      <dgm:spPr/>
      <dgm:t>
        <a:bodyPr/>
        <a:lstStyle/>
        <a:p>
          <a:endParaRPr lang="en-GB"/>
        </a:p>
      </dgm:t>
    </dgm:pt>
    <dgm:pt modelId="{87604DC4-DBC3-4CBD-BF62-D7D41EFE70A7}">
      <dgm:prSet custT="1"/>
      <dgm:spPr/>
      <dgm:t>
        <a:bodyPr/>
        <a:lstStyle/>
        <a:p>
          <a:pPr rtl="0"/>
          <a:r>
            <a:rPr lang="en-GB" sz="1200" b="0"/>
            <a:t>Spirometry and </a:t>
          </a:r>
          <a:r>
            <a:rPr lang="en-GB" sz="1200" b="0" err="1"/>
            <a:t>FeNo</a:t>
          </a:r>
          <a:r>
            <a:rPr lang="en-GB" sz="1200" b="0">
              <a:latin typeface="Arial" panose="020B0604020202020204"/>
            </a:rPr>
            <a:t> </a:t>
          </a:r>
          <a:r>
            <a:rPr lang="en-GB" sz="1200" b="0"/>
            <a:t> provision</a:t>
          </a:r>
          <a:r>
            <a:rPr lang="en-GB" sz="1200" b="0">
              <a:latin typeface="Arial" panose="020B0604020202020204"/>
            </a:rPr>
            <a:t> </a:t>
          </a:r>
          <a:endParaRPr lang="en-GB" sz="1200" b="0"/>
        </a:p>
      </dgm:t>
    </dgm:pt>
    <dgm:pt modelId="{F16273AA-7CD8-48BC-962E-3364DDD27E50}" type="parTrans" cxnId="{54E6CC72-9F48-4356-A8E9-226BAFB3B152}">
      <dgm:prSet/>
      <dgm:spPr/>
      <dgm:t>
        <a:bodyPr/>
        <a:lstStyle/>
        <a:p>
          <a:endParaRPr lang="en-GB"/>
        </a:p>
      </dgm:t>
    </dgm:pt>
    <dgm:pt modelId="{11825466-91CD-4DB4-A781-2A4E6BCA4E9E}" type="sibTrans" cxnId="{54E6CC72-9F48-4356-A8E9-226BAFB3B152}">
      <dgm:prSet/>
      <dgm:spPr/>
      <dgm:t>
        <a:bodyPr/>
        <a:lstStyle/>
        <a:p>
          <a:endParaRPr lang="en-GB"/>
        </a:p>
      </dgm:t>
    </dgm:pt>
    <dgm:pt modelId="{C207AD0A-20F9-463E-9A7D-A366EB7EC5CC}">
      <dgm:prSet/>
      <dgm:spPr/>
      <dgm:t>
        <a:bodyPr/>
        <a:lstStyle/>
        <a:p>
          <a:r>
            <a:rPr lang="en-GB" b="0"/>
            <a:t>Early and Accurate Diagnosis</a:t>
          </a:r>
        </a:p>
      </dgm:t>
    </dgm:pt>
    <dgm:pt modelId="{505A0A49-5AA2-4EE0-A500-F376118782A8}" type="parTrans" cxnId="{F2963BE8-99D7-4D0A-B59E-8E2E107FE01D}">
      <dgm:prSet/>
      <dgm:spPr/>
      <dgm:t>
        <a:bodyPr/>
        <a:lstStyle/>
        <a:p>
          <a:endParaRPr lang="en-GB"/>
        </a:p>
      </dgm:t>
    </dgm:pt>
    <dgm:pt modelId="{0304D428-CA29-467C-BC33-AFED9C50BDB5}" type="sibTrans" cxnId="{F2963BE8-99D7-4D0A-B59E-8E2E107FE01D}">
      <dgm:prSet/>
      <dgm:spPr/>
      <dgm:t>
        <a:bodyPr/>
        <a:lstStyle/>
        <a:p>
          <a:endParaRPr lang="en-GB"/>
        </a:p>
      </dgm:t>
    </dgm:pt>
    <dgm:pt modelId="{471485E6-D3A4-47D2-B924-2C61324603F6}">
      <dgm:prSet phldrT="[Text]" custT="1"/>
      <dgm:spPr/>
      <dgm:t>
        <a:bodyPr/>
        <a:lstStyle/>
        <a:p>
          <a:r>
            <a:rPr lang="en-GB" sz="1200" b="0"/>
            <a:t>GP Engagement Sessions planned throughout November 2023</a:t>
          </a:r>
        </a:p>
      </dgm:t>
    </dgm:pt>
    <dgm:pt modelId="{584077E0-F5EC-47F8-BF8B-4E927D53816B}" type="parTrans" cxnId="{762A551A-DDB5-451C-99A9-AEC00E83FB7D}">
      <dgm:prSet/>
      <dgm:spPr/>
      <dgm:t>
        <a:bodyPr/>
        <a:lstStyle/>
        <a:p>
          <a:endParaRPr lang="en-GB"/>
        </a:p>
      </dgm:t>
    </dgm:pt>
    <dgm:pt modelId="{452AA42A-FD03-4D07-87E8-68CD27094CD6}" type="sibTrans" cxnId="{762A551A-DDB5-451C-99A9-AEC00E83FB7D}">
      <dgm:prSet/>
      <dgm:spPr/>
      <dgm:t>
        <a:bodyPr/>
        <a:lstStyle/>
        <a:p>
          <a:endParaRPr lang="en-GB"/>
        </a:p>
      </dgm:t>
    </dgm:pt>
    <dgm:pt modelId="{E1811B4D-B4EE-4FE3-A50B-D88A86351850}">
      <dgm:prSet phldrT="[Text]" custT="1"/>
      <dgm:spPr/>
      <dgm:t>
        <a:bodyPr/>
        <a:lstStyle/>
        <a:p>
          <a:r>
            <a:rPr lang="en-GB" sz="1200" b="0"/>
            <a:t>Review of pathways of care for CYP with asthma through primary, secondary, tertiary care and education, development of referral pathways underway</a:t>
          </a:r>
        </a:p>
      </dgm:t>
    </dgm:pt>
    <dgm:pt modelId="{A339B0A7-F82F-44E1-8A14-A53699A98F6D}" type="parTrans" cxnId="{B0FDBC62-CECB-49A7-A213-AE9B0ACFDA50}">
      <dgm:prSet/>
      <dgm:spPr/>
      <dgm:t>
        <a:bodyPr/>
        <a:lstStyle/>
        <a:p>
          <a:endParaRPr lang="en-GB"/>
        </a:p>
      </dgm:t>
    </dgm:pt>
    <dgm:pt modelId="{DDC1667A-257D-4165-A9B5-01202CA3F061}" type="sibTrans" cxnId="{B0FDBC62-CECB-49A7-A213-AE9B0ACFDA50}">
      <dgm:prSet/>
      <dgm:spPr/>
      <dgm:t>
        <a:bodyPr/>
        <a:lstStyle/>
        <a:p>
          <a:endParaRPr lang="en-GB"/>
        </a:p>
      </dgm:t>
    </dgm:pt>
    <dgm:pt modelId="{5A665F05-2F24-422C-8667-35A5B27214DB}">
      <dgm:prSet phldrT="[Text]" custT="1"/>
      <dgm:spPr/>
      <dgm:t>
        <a:bodyPr/>
        <a:lstStyle/>
        <a:p>
          <a:r>
            <a:rPr lang="en-GB" sz="1200" b="0"/>
            <a:t>Projects focused on NET ZERO – reduction of </a:t>
          </a:r>
          <a:r>
            <a:rPr lang="en-GB" sz="1200" b="0" err="1"/>
            <a:t>pMDI</a:t>
          </a:r>
          <a:r>
            <a:rPr lang="en-GB" sz="1200" b="0"/>
            <a:t> use, moving to </a:t>
          </a:r>
          <a:r>
            <a:rPr lang="en-GB" sz="1200" b="0" err="1"/>
            <a:t>salamol</a:t>
          </a:r>
          <a:r>
            <a:rPr lang="en-GB" sz="1200" b="0"/>
            <a:t> from Ventolin , correct disposal of </a:t>
          </a:r>
          <a:r>
            <a:rPr lang="en-GB" sz="1200" b="0" err="1"/>
            <a:t>pMDIs</a:t>
          </a:r>
          <a:endParaRPr lang="en-GB" sz="1200" b="0"/>
        </a:p>
      </dgm:t>
    </dgm:pt>
    <dgm:pt modelId="{D72E9EC4-CDE5-4864-8D20-98101B8438AD}" type="parTrans" cxnId="{C680CC63-BA57-4D0E-A62E-60B4EA0CF7EA}">
      <dgm:prSet/>
      <dgm:spPr/>
      <dgm:t>
        <a:bodyPr/>
        <a:lstStyle/>
        <a:p>
          <a:endParaRPr lang="en-GB"/>
        </a:p>
      </dgm:t>
    </dgm:pt>
    <dgm:pt modelId="{1CC27A6E-72E6-40C3-B8E7-32B2AC2B9111}" type="sibTrans" cxnId="{C680CC63-BA57-4D0E-A62E-60B4EA0CF7EA}">
      <dgm:prSet/>
      <dgm:spPr/>
      <dgm:t>
        <a:bodyPr/>
        <a:lstStyle/>
        <a:p>
          <a:endParaRPr lang="en-GB"/>
        </a:p>
      </dgm:t>
    </dgm:pt>
    <dgm:pt modelId="{60AA5197-14B6-478F-AD7F-63516EB1599D}">
      <dgm:prSet phldrT="[Text]" custT="1"/>
      <dgm:spPr/>
      <dgm:t>
        <a:bodyPr/>
        <a:lstStyle/>
        <a:p>
          <a:pPr rtl="0"/>
          <a:r>
            <a:rPr lang="en-GB" sz="1200" b="0"/>
            <a:t>Very brief advice training for smoking cessation and exposure to second hand cigarette smoke. Smoking cessation service provision.</a:t>
          </a:r>
          <a:r>
            <a:rPr lang="en-GB" sz="1200" b="0">
              <a:latin typeface="Arial" panose="020B0604020202020204"/>
            </a:rPr>
            <a:t> </a:t>
          </a:r>
          <a:endParaRPr lang="en-GB" sz="1200" b="0"/>
        </a:p>
      </dgm:t>
    </dgm:pt>
    <dgm:pt modelId="{B49967EF-FE30-4CC1-8A8A-2B6B7208D431}" type="parTrans" cxnId="{7EB4E220-3ACB-47E0-87C1-D66C5F33D27A}">
      <dgm:prSet/>
      <dgm:spPr/>
      <dgm:t>
        <a:bodyPr/>
        <a:lstStyle/>
        <a:p>
          <a:endParaRPr lang="en-GB"/>
        </a:p>
      </dgm:t>
    </dgm:pt>
    <dgm:pt modelId="{FF02E4EE-9B44-4D95-8863-413DEA33D313}" type="sibTrans" cxnId="{7EB4E220-3ACB-47E0-87C1-D66C5F33D27A}">
      <dgm:prSet/>
      <dgm:spPr/>
      <dgm:t>
        <a:bodyPr/>
        <a:lstStyle/>
        <a:p>
          <a:endParaRPr lang="en-GB"/>
        </a:p>
      </dgm:t>
    </dgm:pt>
    <dgm:pt modelId="{375AF3D0-8FFA-48BD-A867-B2C9B4FCA483}">
      <dgm:prSet custT="1"/>
      <dgm:spPr/>
      <dgm:t>
        <a:bodyPr/>
        <a:lstStyle/>
        <a:p>
          <a:endParaRPr lang="en-GB" sz="1200" b="0"/>
        </a:p>
      </dgm:t>
    </dgm:pt>
    <dgm:pt modelId="{EB957C2D-160F-4EF3-A320-143A0A1AD38E}" type="parTrans" cxnId="{B25646AA-6359-4C3D-A8D8-FDD231B5C5D2}">
      <dgm:prSet/>
      <dgm:spPr/>
      <dgm:t>
        <a:bodyPr/>
        <a:lstStyle/>
        <a:p>
          <a:endParaRPr lang="en-GB"/>
        </a:p>
      </dgm:t>
    </dgm:pt>
    <dgm:pt modelId="{AC33BEF8-9DB8-4451-9EF8-6A685317CBE0}" type="sibTrans" cxnId="{B25646AA-6359-4C3D-A8D8-FDD231B5C5D2}">
      <dgm:prSet/>
      <dgm:spPr/>
      <dgm:t>
        <a:bodyPr/>
        <a:lstStyle/>
        <a:p>
          <a:endParaRPr lang="en-GB"/>
        </a:p>
      </dgm:t>
    </dgm:pt>
    <dgm:pt modelId="{85B2F08B-2205-484C-AEC8-FED7FDEB6258}">
      <dgm:prSet phldrT="[Text]" custT="1"/>
      <dgm:spPr/>
      <dgm:t>
        <a:bodyPr/>
        <a:lstStyle/>
        <a:p>
          <a:r>
            <a:rPr lang="en-GB" sz="1200" b="0"/>
            <a:t>Local air pollution monitoring scheme – use of digital apps</a:t>
          </a:r>
        </a:p>
      </dgm:t>
    </dgm:pt>
    <dgm:pt modelId="{874E2A5F-403B-4DF4-97F9-55E96345E4ED}" type="parTrans" cxnId="{1DEC4E55-B9C6-4C54-9625-5A4822AD64A8}">
      <dgm:prSet/>
      <dgm:spPr/>
      <dgm:t>
        <a:bodyPr/>
        <a:lstStyle/>
        <a:p>
          <a:endParaRPr lang="en-GB"/>
        </a:p>
      </dgm:t>
    </dgm:pt>
    <dgm:pt modelId="{39DB9C01-BCCE-4320-9295-0C45261C78C2}" type="sibTrans" cxnId="{1DEC4E55-B9C6-4C54-9625-5A4822AD64A8}">
      <dgm:prSet/>
      <dgm:spPr/>
      <dgm:t>
        <a:bodyPr/>
        <a:lstStyle/>
        <a:p>
          <a:endParaRPr lang="en-GB"/>
        </a:p>
      </dgm:t>
    </dgm:pt>
    <dgm:pt modelId="{BC7B89CB-AA9B-4298-9635-DDE8D5469819}">
      <dgm:prSet custT="1"/>
      <dgm:spPr/>
      <dgm:t>
        <a:bodyPr/>
        <a:lstStyle/>
        <a:p>
          <a:pPr rtl="0"/>
          <a:r>
            <a:rPr lang="en-GB" sz="1200" b="0"/>
            <a:t>Clinical Diagnostic Centre plans – MDT approach</a:t>
          </a:r>
          <a:r>
            <a:rPr lang="en-GB" sz="1200" b="0">
              <a:latin typeface="Arial" panose="020B0604020202020204"/>
            </a:rPr>
            <a:t> </a:t>
          </a:r>
        </a:p>
      </dgm:t>
    </dgm:pt>
    <dgm:pt modelId="{A7747E1F-880F-4F96-8B15-0334A72D4E52}" type="parTrans" cxnId="{785994C4-0AA1-47B1-B0E8-7BB39120136C}">
      <dgm:prSet/>
      <dgm:spPr/>
      <dgm:t>
        <a:bodyPr/>
        <a:lstStyle/>
        <a:p>
          <a:endParaRPr lang="en-GB"/>
        </a:p>
      </dgm:t>
    </dgm:pt>
    <dgm:pt modelId="{5CAE1D24-F846-40B4-BC9A-10035C63B213}" type="sibTrans" cxnId="{785994C4-0AA1-47B1-B0E8-7BB39120136C}">
      <dgm:prSet/>
      <dgm:spPr/>
      <dgm:t>
        <a:bodyPr/>
        <a:lstStyle/>
        <a:p>
          <a:endParaRPr lang="en-GB"/>
        </a:p>
      </dgm:t>
    </dgm:pt>
    <dgm:pt modelId="{420CA5DD-80E6-4401-AA2C-FAFAE81A583E}">
      <dgm:prSet custT="1"/>
      <dgm:spPr/>
      <dgm:t>
        <a:bodyPr/>
        <a:lstStyle/>
        <a:p>
          <a:r>
            <a:rPr lang="en-GB" sz="1200" b="0"/>
            <a:t>Community Respiratory Nurse – post ED attendance review</a:t>
          </a:r>
        </a:p>
      </dgm:t>
    </dgm:pt>
    <dgm:pt modelId="{DE41BBC9-5A5F-4092-A6B6-81D26D7C3CA0}" type="parTrans" cxnId="{A094104B-B03D-4BBA-A1B9-4F69B819E107}">
      <dgm:prSet/>
      <dgm:spPr/>
      <dgm:t>
        <a:bodyPr/>
        <a:lstStyle/>
        <a:p>
          <a:endParaRPr lang="en-GB"/>
        </a:p>
      </dgm:t>
    </dgm:pt>
    <dgm:pt modelId="{8D1DCB25-6319-469B-A645-E3A39AA87B94}" type="sibTrans" cxnId="{A094104B-B03D-4BBA-A1B9-4F69B819E107}">
      <dgm:prSet/>
      <dgm:spPr/>
      <dgm:t>
        <a:bodyPr/>
        <a:lstStyle/>
        <a:p>
          <a:endParaRPr lang="en-GB"/>
        </a:p>
      </dgm:t>
    </dgm:pt>
    <dgm:pt modelId="{4BB85D13-71B7-49F2-9546-833053837B0A}">
      <dgm:prSet custT="1"/>
      <dgm:spPr/>
      <dgm:t>
        <a:bodyPr/>
        <a:lstStyle/>
        <a:p>
          <a:pPr rtl="0"/>
          <a:r>
            <a:rPr lang="en-GB" sz="1200" b="0"/>
            <a:t>Diagnostic pathway - access to training modules via ESR /e-learning</a:t>
          </a:r>
          <a:r>
            <a:rPr lang="en-GB" sz="1200" b="0">
              <a:latin typeface="Arial" panose="020B0604020202020204"/>
            </a:rPr>
            <a:t> </a:t>
          </a:r>
          <a:r>
            <a:rPr lang="en-GB" sz="1200" b="0"/>
            <a:t> and development of Asthma Champion roles in primary and secondary care</a:t>
          </a:r>
        </a:p>
      </dgm:t>
    </dgm:pt>
    <dgm:pt modelId="{40172CF8-E9E3-4988-84A2-6CD38E334D88}" type="parTrans" cxnId="{86872B10-A74A-4505-BFA9-87CD69DF6D12}">
      <dgm:prSet/>
      <dgm:spPr/>
      <dgm:t>
        <a:bodyPr/>
        <a:lstStyle/>
        <a:p>
          <a:endParaRPr lang="en-GB"/>
        </a:p>
      </dgm:t>
    </dgm:pt>
    <dgm:pt modelId="{30323A8A-2C25-4600-B7E9-7DD238028C57}" type="sibTrans" cxnId="{86872B10-A74A-4505-BFA9-87CD69DF6D12}">
      <dgm:prSet/>
      <dgm:spPr/>
      <dgm:t>
        <a:bodyPr/>
        <a:lstStyle/>
        <a:p>
          <a:endParaRPr lang="en-GB"/>
        </a:p>
      </dgm:t>
    </dgm:pt>
    <dgm:pt modelId="{FAF2CBC6-B863-4555-B576-22BB74199781}">
      <dgm:prSet custT="1"/>
      <dgm:spPr/>
      <dgm:t>
        <a:bodyPr/>
        <a:lstStyle/>
        <a:p>
          <a:endParaRPr lang="en-GB" sz="1200" b="0"/>
        </a:p>
      </dgm:t>
    </dgm:pt>
    <dgm:pt modelId="{2395BC01-639E-42A7-9A3F-8460008F7E83}" type="parTrans" cxnId="{F2EF14CB-4C52-4E77-A30E-FB7A4C2DC1E9}">
      <dgm:prSet/>
      <dgm:spPr/>
      <dgm:t>
        <a:bodyPr/>
        <a:lstStyle/>
        <a:p>
          <a:endParaRPr lang="en-GB"/>
        </a:p>
      </dgm:t>
    </dgm:pt>
    <dgm:pt modelId="{28862DAE-0C92-4A85-9569-954BECAB3BEF}" type="sibTrans" cxnId="{F2EF14CB-4C52-4E77-A30E-FB7A4C2DC1E9}">
      <dgm:prSet/>
      <dgm:spPr/>
      <dgm:t>
        <a:bodyPr/>
        <a:lstStyle/>
        <a:p>
          <a:endParaRPr lang="en-GB"/>
        </a:p>
      </dgm:t>
    </dgm:pt>
    <dgm:pt modelId="{81654DA1-86C0-4C6D-B35E-DAFFEA260A18}">
      <dgm:prSet phldrT="[Text]" custT="1"/>
      <dgm:spPr/>
      <dgm:t>
        <a:bodyPr/>
        <a:lstStyle/>
        <a:p>
          <a:pPr rtl="0"/>
          <a:r>
            <a:rPr lang="en-GB" sz="1200" b="0"/>
            <a:t>Links with housing services and Keep Warm, Keep Well</a:t>
          </a:r>
          <a:r>
            <a:rPr lang="en-GB" sz="1200" b="0">
              <a:latin typeface="Arial" panose="020B0604020202020204"/>
            </a:rPr>
            <a:t> </a:t>
          </a:r>
          <a:r>
            <a:rPr lang="en-GB" sz="1200" b="0"/>
            <a:t> - Beat The Cold</a:t>
          </a:r>
          <a:r>
            <a:rPr lang="en-GB" sz="1200" b="0">
              <a:latin typeface="Arial" panose="020B0604020202020204"/>
            </a:rPr>
            <a:t>     </a:t>
          </a:r>
          <a:endParaRPr lang="en-GB" sz="1200" b="0"/>
        </a:p>
      </dgm:t>
    </dgm:pt>
    <dgm:pt modelId="{7725F644-AC9C-469B-9CE7-FC1C90D66506}" type="parTrans" cxnId="{7D15AD97-37B4-4E54-A734-ADE903FC0578}">
      <dgm:prSet/>
      <dgm:spPr/>
      <dgm:t>
        <a:bodyPr/>
        <a:lstStyle/>
        <a:p>
          <a:endParaRPr lang="en-GB"/>
        </a:p>
      </dgm:t>
    </dgm:pt>
    <dgm:pt modelId="{FD8B293F-9927-4296-94CB-728AEF412981}" type="sibTrans" cxnId="{7D15AD97-37B4-4E54-A734-ADE903FC0578}">
      <dgm:prSet/>
      <dgm:spPr/>
      <dgm:t>
        <a:bodyPr/>
        <a:lstStyle/>
        <a:p>
          <a:endParaRPr lang="en-GB"/>
        </a:p>
      </dgm:t>
    </dgm:pt>
    <dgm:pt modelId="{B67AC483-90B4-466C-A40E-4A2EEC3FFFA5}">
      <dgm:prSet phldrT="[Text]" custT="1"/>
      <dgm:spPr/>
      <dgm:t>
        <a:bodyPr/>
        <a:lstStyle/>
        <a:p>
          <a:r>
            <a:rPr lang="en-GB" sz="1200" b="0"/>
            <a:t>Reducing Health Inequalities programme -service provision mapping</a:t>
          </a:r>
        </a:p>
      </dgm:t>
    </dgm:pt>
    <dgm:pt modelId="{7CB8BE37-93B4-4A81-84D0-A6C91CF1838F}" type="parTrans" cxnId="{80BF5F49-62B3-4069-B138-0EFCFC38066C}">
      <dgm:prSet/>
      <dgm:spPr/>
      <dgm:t>
        <a:bodyPr/>
        <a:lstStyle/>
        <a:p>
          <a:endParaRPr lang="en-GB"/>
        </a:p>
      </dgm:t>
    </dgm:pt>
    <dgm:pt modelId="{6A6E0854-09AE-480B-8128-3D631787D6F3}" type="sibTrans" cxnId="{80BF5F49-62B3-4069-B138-0EFCFC38066C}">
      <dgm:prSet/>
      <dgm:spPr/>
      <dgm:t>
        <a:bodyPr/>
        <a:lstStyle/>
        <a:p>
          <a:endParaRPr lang="en-GB"/>
        </a:p>
      </dgm:t>
    </dgm:pt>
    <dgm:pt modelId="{A83FFFA9-8AA9-40BA-A76A-AE845E675352}">
      <dgm:prSet custT="1"/>
      <dgm:spPr/>
      <dgm:t>
        <a:bodyPr/>
        <a:lstStyle/>
        <a:p>
          <a:r>
            <a:rPr lang="en-GB" sz="1200" b="0"/>
            <a:t>Data required –search programmes need to be developed</a:t>
          </a:r>
        </a:p>
      </dgm:t>
    </dgm:pt>
    <dgm:pt modelId="{9A248C5E-DC17-444B-99D1-49A516742816}" type="parTrans" cxnId="{D71A7842-A8A0-428C-99EF-640C7685B55F}">
      <dgm:prSet/>
      <dgm:spPr/>
      <dgm:t>
        <a:bodyPr/>
        <a:lstStyle/>
        <a:p>
          <a:endParaRPr lang="en-GB"/>
        </a:p>
      </dgm:t>
    </dgm:pt>
    <dgm:pt modelId="{04031E49-2BC4-4787-A497-D6CC4451047A}" type="sibTrans" cxnId="{D71A7842-A8A0-428C-99EF-640C7685B55F}">
      <dgm:prSet/>
      <dgm:spPr/>
      <dgm:t>
        <a:bodyPr/>
        <a:lstStyle/>
        <a:p>
          <a:endParaRPr lang="en-GB"/>
        </a:p>
      </dgm:t>
    </dgm:pt>
    <dgm:pt modelId="{17924452-B309-4ECE-834D-CB16B3BF2F95}" type="pres">
      <dgm:prSet presAssocID="{348662B9-E292-4791-B227-D1AE4BD827B4}" presName="Name0" presStyleCnt="0">
        <dgm:presLayoutVars>
          <dgm:dir/>
          <dgm:animLvl val="lvl"/>
          <dgm:resizeHandles val="exact"/>
        </dgm:presLayoutVars>
      </dgm:prSet>
      <dgm:spPr/>
    </dgm:pt>
    <dgm:pt modelId="{A3DF2BAC-CA7B-436D-BCA4-9193080FBB7F}" type="pres">
      <dgm:prSet presAssocID="{A7EFC14E-2290-4722-9819-DDD32D5ED435}" presName="linNode" presStyleCnt="0"/>
      <dgm:spPr/>
    </dgm:pt>
    <dgm:pt modelId="{F0688EE3-76DD-4684-A08D-EDA67E10A607}" type="pres">
      <dgm:prSet presAssocID="{A7EFC14E-2290-4722-9819-DDD32D5ED435}" presName="parentText" presStyleLbl="node1" presStyleIdx="0" presStyleCnt="3" custLinFactNeighborY="9054">
        <dgm:presLayoutVars>
          <dgm:chMax val="1"/>
          <dgm:bulletEnabled val="1"/>
        </dgm:presLayoutVars>
      </dgm:prSet>
      <dgm:spPr/>
    </dgm:pt>
    <dgm:pt modelId="{C8C80D3F-E8A3-4676-9590-8281212FF748}" type="pres">
      <dgm:prSet presAssocID="{A7EFC14E-2290-4722-9819-DDD32D5ED435}" presName="descendantText" presStyleLbl="alignAccFollowNode1" presStyleIdx="0" presStyleCnt="3" custScaleY="97979" custLinFactNeighborX="-966" custLinFactNeighborY="10092">
        <dgm:presLayoutVars>
          <dgm:bulletEnabled val="1"/>
        </dgm:presLayoutVars>
      </dgm:prSet>
      <dgm:spPr/>
    </dgm:pt>
    <dgm:pt modelId="{72709A36-55FA-418D-BB8E-B71260B7C215}" type="pres">
      <dgm:prSet presAssocID="{3B999FDC-69EA-4B50-AFFC-80821524D6EF}" presName="sp" presStyleCnt="0"/>
      <dgm:spPr/>
    </dgm:pt>
    <dgm:pt modelId="{1DED579F-D8A9-4496-B3C9-CA46577F2FC7}" type="pres">
      <dgm:prSet presAssocID="{2D9F8943-3E15-4956-82C6-CD29A6EFA96F}" presName="linNode" presStyleCnt="0"/>
      <dgm:spPr/>
    </dgm:pt>
    <dgm:pt modelId="{F70269AD-C7D0-4C85-9388-61CEDC6EE782}" type="pres">
      <dgm:prSet presAssocID="{2D9F8943-3E15-4956-82C6-CD29A6EFA96F}" presName="parentText" presStyleLbl="node1" presStyleIdx="1" presStyleCnt="3" custLinFactNeighborY="4217">
        <dgm:presLayoutVars>
          <dgm:chMax val="1"/>
          <dgm:bulletEnabled val="1"/>
        </dgm:presLayoutVars>
      </dgm:prSet>
      <dgm:spPr/>
    </dgm:pt>
    <dgm:pt modelId="{7A56CDB4-0859-49D8-A692-4B9FB167F989}" type="pres">
      <dgm:prSet presAssocID="{2D9F8943-3E15-4956-82C6-CD29A6EFA96F}" presName="descendantText" presStyleLbl="alignAccFollowNode1" presStyleIdx="1" presStyleCnt="3" custScaleY="116930" custLinFactNeighborX="-966" custLinFactNeighborY="6857">
        <dgm:presLayoutVars>
          <dgm:bulletEnabled val="1"/>
        </dgm:presLayoutVars>
      </dgm:prSet>
      <dgm:spPr/>
    </dgm:pt>
    <dgm:pt modelId="{FFA4AD15-C729-4D12-AA7C-8AFE03A7A461}" type="pres">
      <dgm:prSet presAssocID="{288C443C-17D9-4AB5-A224-850BBAD6A4A8}" presName="sp" presStyleCnt="0"/>
      <dgm:spPr/>
    </dgm:pt>
    <dgm:pt modelId="{CC5B0CFD-82ED-4632-ACD2-DDB759B5BAA2}" type="pres">
      <dgm:prSet presAssocID="{C207AD0A-20F9-463E-9A7D-A366EB7EC5CC}" presName="linNode" presStyleCnt="0"/>
      <dgm:spPr/>
    </dgm:pt>
    <dgm:pt modelId="{2B05DCAB-BA0E-4C01-8E58-0787A9D2E420}" type="pres">
      <dgm:prSet presAssocID="{C207AD0A-20F9-463E-9A7D-A366EB7EC5CC}" presName="parentText" presStyleLbl="node1" presStyleIdx="2" presStyleCnt="3">
        <dgm:presLayoutVars>
          <dgm:chMax val="1"/>
          <dgm:bulletEnabled val="1"/>
        </dgm:presLayoutVars>
      </dgm:prSet>
      <dgm:spPr/>
    </dgm:pt>
    <dgm:pt modelId="{F4C3A2EF-D203-4167-9FB1-1C72BD49A9B8}" type="pres">
      <dgm:prSet presAssocID="{C207AD0A-20F9-463E-9A7D-A366EB7EC5CC}" presName="descendantText" presStyleLbl="alignAccFollowNode1" presStyleIdx="2" presStyleCnt="3" custScaleY="112278" custLinFactNeighborX="-966" custLinFactNeighborY="288">
        <dgm:presLayoutVars>
          <dgm:bulletEnabled val="1"/>
        </dgm:presLayoutVars>
      </dgm:prSet>
      <dgm:spPr/>
    </dgm:pt>
  </dgm:ptLst>
  <dgm:cxnLst>
    <dgm:cxn modelId="{86872B10-A74A-4505-BFA9-87CD69DF6D12}" srcId="{C207AD0A-20F9-463E-9A7D-A366EB7EC5CC}" destId="{4BB85D13-71B7-49F2-9546-833053837B0A}" srcOrd="4" destOrd="0" parTransId="{40172CF8-E9E3-4988-84A2-6CD38E334D88}" sibTransId="{30323A8A-2C25-4600-B7E9-7DD238028C57}"/>
    <dgm:cxn modelId="{616D8319-2C76-47C4-B3F7-515F67EB7B39}" type="presOf" srcId="{4BB85D13-71B7-49F2-9546-833053837B0A}" destId="{F4C3A2EF-D203-4167-9FB1-1C72BD49A9B8}" srcOrd="0" destOrd="4" presId="urn:microsoft.com/office/officeart/2005/8/layout/vList5"/>
    <dgm:cxn modelId="{762A551A-DDB5-451C-99A9-AEC00E83FB7D}" srcId="{A7EFC14E-2290-4722-9819-DDD32D5ED435}" destId="{471485E6-D3A4-47D2-B924-2C61324603F6}" srcOrd="1" destOrd="0" parTransId="{584077E0-F5EC-47F8-BF8B-4E927D53816B}" sibTransId="{452AA42A-FD03-4D07-87E8-68CD27094CD6}"/>
    <dgm:cxn modelId="{E31A2B1D-4B3C-4850-97FB-CBD4E3D199FC}" type="presOf" srcId="{FAF2CBC6-B863-4555-B576-22BB74199781}" destId="{F4C3A2EF-D203-4167-9FB1-1C72BD49A9B8}" srcOrd="0" destOrd="0" presId="urn:microsoft.com/office/officeart/2005/8/layout/vList5"/>
    <dgm:cxn modelId="{CF83081E-293D-4DAA-813B-7350E3F53447}" srcId="{2D9F8943-3E15-4956-82C6-CD29A6EFA96F}" destId="{FB32D100-79A2-40A3-B6E4-A13A9049F86F}" srcOrd="5" destOrd="0" parTransId="{835FF455-44D9-4A05-9FDB-EC56B24762C0}" sibTransId="{4CFBFFF7-F292-4E60-A7B7-1170732D7E16}"/>
    <dgm:cxn modelId="{A0BB181E-74C0-4D35-B2CE-073123D72453}" srcId="{A7EFC14E-2290-4722-9819-DDD32D5ED435}" destId="{F9B9DF74-C895-49AE-84F0-4F60B4D488FE}" srcOrd="0" destOrd="0" parTransId="{1DB9DDAB-2084-43B3-9972-EC0C8B725CFF}" sibTransId="{411B254F-9CC3-41AE-AA3C-88757E134DEF}"/>
    <dgm:cxn modelId="{7EB4E220-3ACB-47E0-87C1-D66C5F33D27A}" srcId="{2D9F8943-3E15-4956-82C6-CD29A6EFA96F}" destId="{60AA5197-14B6-478F-AD7F-63516EB1599D}" srcOrd="2" destOrd="0" parTransId="{B49967EF-FE30-4CC1-8A8A-2B6B7208D431}" sibTransId="{FF02E4EE-9B44-4D95-8863-413DEA33D313}"/>
    <dgm:cxn modelId="{D71A7842-A8A0-428C-99EF-640C7685B55F}" srcId="{C207AD0A-20F9-463E-9A7D-A366EB7EC5CC}" destId="{A83FFFA9-8AA9-40BA-A76A-AE845E675352}" srcOrd="5" destOrd="0" parTransId="{9A248C5E-DC17-444B-99D1-49A516742816}" sibTransId="{04031E49-2BC4-4787-A497-D6CC4451047A}"/>
    <dgm:cxn modelId="{B0FDBC62-CECB-49A7-A213-AE9B0ACFDA50}" srcId="{A7EFC14E-2290-4722-9819-DDD32D5ED435}" destId="{E1811B4D-B4EE-4FE3-A50B-D88A86351850}" srcOrd="2" destOrd="0" parTransId="{A339B0A7-F82F-44E1-8A14-A53699A98F6D}" sibTransId="{DDC1667A-257D-4165-A9B5-01202CA3F061}"/>
    <dgm:cxn modelId="{C680CC63-BA57-4D0E-A62E-60B4EA0CF7EA}" srcId="{2D9F8943-3E15-4956-82C6-CD29A6EFA96F}" destId="{5A665F05-2F24-422C-8667-35A5B27214DB}" srcOrd="1" destOrd="0" parTransId="{D72E9EC4-CDE5-4864-8D20-98101B8438AD}" sibTransId="{1CC27A6E-72E6-40C3-B8E7-32B2AC2B9111}"/>
    <dgm:cxn modelId="{38382544-E86D-42D2-863D-8EDC59358836}" type="presOf" srcId="{2D9F8943-3E15-4956-82C6-CD29A6EFA96F}" destId="{F70269AD-C7D0-4C85-9388-61CEDC6EE782}" srcOrd="0" destOrd="0" presId="urn:microsoft.com/office/officeart/2005/8/layout/vList5"/>
    <dgm:cxn modelId="{C8922249-20A0-47AA-84D3-1D8A3636AC60}" type="presOf" srcId="{FB32D100-79A2-40A3-B6E4-A13A9049F86F}" destId="{7A56CDB4-0859-49D8-A692-4B9FB167F989}" srcOrd="0" destOrd="5" presId="urn:microsoft.com/office/officeart/2005/8/layout/vList5"/>
    <dgm:cxn modelId="{80BF5F49-62B3-4069-B138-0EFCFC38066C}" srcId="{A7EFC14E-2290-4722-9819-DDD32D5ED435}" destId="{B67AC483-90B4-466C-A40E-4A2EEC3FFFA5}" srcOrd="3" destOrd="0" parTransId="{7CB8BE37-93B4-4A81-84D0-A6C91CF1838F}" sibTransId="{6A6E0854-09AE-480B-8128-3D631787D6F3}"/>
    <dgm:cxn modelId="{DD25B269-4EFF-4BFA-BFB5-3A7FABB4F128}" type="presOf" srcId="{420CA5DD-80E6-4401-AA2C-FAFAE81A583E}" destId="{F4C3A2EF-D203-4167-9FB1-1C72BD49A9B8}" srcOrd="0" destOrd="3" presId="urn:microsoft.com/office/officeart/2005/8/layout/vList5"/>
    <dgm:cxn modelId="{D876DF49-9A65-4485-8D0F-ABB77A12EEB3}" type="presOf" srcId="{E1811B4D-B4EE-4FE3-A50B-D88A86351850}" destId="{C8C80D3F-E8A3-4676-9590-8281212FF748}" srcOrd="0" destOrd="2" presId="urn:microsoft.com/office/officeart/2005/8/layout/vList5"/>
    <dgm:cxn modelId="{A094104B-B03D-4BBA-A1B9-4F69B819E107}" srcId="{C207AD0A-20F9-463E-9A7D-A366EB7EC5CC}" destId="{420CA5DD-80E6-4401-AA2C-FAFAE81A583E}" srcOrd="3" destOrd="0" parTransId="{DE41BBC9-5A5F-4092-A6B6-81D26D7C3CA0}" sibTransId="{8D1DCB25-6319-469B-A645-E3A39AA87B94}"/>
    <dgm:cxn modelId="{6A81EC6E-311A-4267-B76F-81781BB0910D}" type="presOf" srcId="{60AA5197-14B6-478F-AD7F-63516EB1599D}" destId="{7A56CDB4-0859-49D8-A692-4B9FB167F989}" srcOrd="0" destOrd="2" presId="urn:microsoft.com/office/officeart/2005/8/layout/vList5"/>
    <dgm:cxn modelId="{7F7B6E4F-3D08-4934-8E41-25A4B78E7777}" type="presOf" srcId="{A83FFFA9-8AA9-40BA-A76A-AE845E675352}" destId="{F4C3A2EF-D203-4167-9FB1-1C72BD49A9B8}" srcOrd="0" destOrd="5" presId="urn:microsoft.com/office/officeart/2005/8/layout/vList5"/>
    <dgm:cxn modelId="{54E6CC72-9F48-4356-A8E9-226BAFB3B152}" srcId="{C207AD0A-20F9-463E-9A7D-A366EB7EC5CC}" destId="{87604DC4-DBC3-4CBD-BF62-D7D41EFE70A7}" srcOrd="1" destOrd="0" parTransId="{F16273AA-7CD8-48BC-962E-3364DDD27E50}" sibTransId="{11825466-91CD-4DB4-A781-2A4E6BCA4E9E}"/>
    <dgm:cxn modelId="{436EDA72-65AB-4467-93B1-1D047962C252}" type="presOf" srcId="{87604DC4-DBC3-4CBD-BF62-D7D41EFE70A7}" destId="{F4C3A2EF-D203-4167-9FB1-1C72BD49A9B8}" srcOrd="0" destOrd="1" presId="urn:microsoft.com/office/officeart/2005/8/layout/vList5"/>
    <dgm:cxn modelId="{64D5EA72-3E45-481F-B31A-FEAF01FD3842}" type="presOf" srcId="{471485E6-D3A4-47D2-B924-2C61324603F6}" destId="{C8C80D3F-E8A3-4676-9590-8281212FF748}" srcOrd="0" destOrd="1" presId="urn:microsoft.com/office/officeart/2005/8/layout/vList5"/>
    <dgm:cxn modelId="{1F047E73-1A01-4DA1-98EE-6A0F36B64B32}" type="presOf" srcId="{85B2F08B-2205-484C-AEC8-FED7FDEB6258}" destId="{7A56CDB4-0859-49D8-A692-4B9FB167F989}" srcOrd="0" destOrd="3" presId="urn:microsoft.com/office/officeart/2005/8/layout/vList5"/>
    <dgm:cxn modelId="{91FF5D74-972D-4D54-B6FD-71C28B7CB66A}" type="presOf" srcId="{B67AC483-90B4-466C-A40E-4A2EEC3FFFA5}" destId="{C8C80D3F-E8A3-4676-9590-8281212FF748}" srcOrd="0" destOrd="3" presId="urn:microsoft.com/office/officeart/2005/8/layout/vList5"/>
    <dgm:cxn modelId="{9C6B7374-5293-40FA-80C5-FF04A1E3A3AF}" type="presOf" srcId="{375AF3D0-8FFA-48BD-A867-B2C9B4FCA483}" destId="{F4C3A2EF-D203-4167-9FB1-1C72BD49A9B8}" srcOrd="0" destOrd="6" presId="urn:microsoft.com/office/officeart/2005/8/layout/vList5"/>
    <dgm:cxn modelId="{1DEC4E55-B9C6-4C54-9625-5A4822AD64A8}" srcId="{2D9F8943-3E15-4956-82C6-CD29A6EFA96F}" destId="{85B2F08B-2205-484C-AEC8-FED7FDEB6258}" srcOrd="3" destOrd="0" parTransId="{874E2A5F-403B-4DF4-97F9-55E96345E4ED}" sibTransId="{39DB9C01-BCCE-4320-9295-0C45261C78C2}"/>
    <dgm:cxn modelId="{70BA8A80-B25C-4A54-A80F-FED24FBCEFB3}" type="presOf" srcId="{CF8AC79E-08D7-455E-BB8E-19459C3A0726}" destId="{7A56CDB4-0859-49D8-A692-4B9FB167F989}" srcOrd="0" destOrd="0" presId="urn:microsoft.com/office/officeart/2005/8/layout/vList5"/>
    <dgm:cxn modelId="{0D64F389-F9C5-4C74-8336-3DB0E56A84D2}" type="presOf" srcId="{A7EFC14E-2290-4722-9819-DDD32D5ED435}" destId="{F0688EE3-76DD-4684-A08D-EDA67E10A607}" srcOrd="0" destOrd="0" presId="urn:microsoft.com/office/officeart/2005/8/layout/vList5"/>
    <dgm:cxn modelId="{FC3E8394-9180-4FDE-911F-13F356E025F1}" type="presOf" srcId="{F9B9DF74-C895-49AE-84F0-4F60B4D488FE}" destId="{C8C80D3F-E8A3-4676-9590-8281212FF748}" srcOrd="0" destOrd="0" presId="urn:microsoft.com/office/officeart/2005/8/layout/vList5"/>
    <dgm:cxn modelId="{7D15AD97-37B4-4E54-A734-ADE903FC0578}" srcId="{2D9F8943-3E15-4956-82C6-CD29A6EFA96F}" destId="{81654DA1-86C0-4C6D-B35E-DAFFEA260A18}" srcOrd="4" destOrd="0" parTransId="{7725F644-AC9C-469B-9CE7-FC1C90D66506}" sibTransId="{FD8B293F-9927-4296-94CB-728AEF412981}"/>
    <dgm:cxn modelId="{96D07199-9341-4E82-9F51-8C3CF8166502}" srcId="{2D9F8943-3E15-4956-82C6-CD29A6EFA96F}" destId="{CF8AC79E-08D7-455E-BB8E-19459C3A0726}" srcOrd="0" destOrd="0" parTransId="{DA33B492-9195-45DD-ABC9-3956597662D8}" sibTransId="{B86BA118-3DDA-4ACA-B8CD-C53BB1B0BB86}"/>
    <dgm:cxn modelId="{884EF1A5-AFDD-49B6-8EA0-6220E9344FA9}" srcId="{348662B9-E292-4791-B227-D1AE4BD827B4}" destId="{A7EFC14E-2290-4722-9819-DDD32D5ED435}" srcOrd="0" destOrd="0" parTransId="{57E6C730-98EF-4E94-A597-99A202C60626}" sibTransId="{3B999FDC-69EA-4B50-AFFC-80821524D6EF}"/>
    <dgm:cxn modelId="{B25646AA-6359-4C3D-A8D8-FDD231B5C5D2}" srcId="{C207AD0A-20F9-463E-9A7D-A366EB7EC5CC}" destId="{375AF3D0-8FFA-48BD-A867-B2C9B4FCA483}" srcOrd="6" destOrd="0" parTransId="{EB957C2D-160F-4EF3-A320-143A0A1AD38E}" sibTransId="{AC33BEF8-9DB8-4451-9EF8-6A685317CBE0}"/>
    <dgm:cxn modelId="{4197BCAE-0B0D-4076-856A-BEE143D64BC7}" type="presOf" srcId="{5A665F05-2F24-422C-8667-35A5B27214DB}" destId="{7A56CDB4-0859-49D8-A692-4B9FB167F989}" srcOrd="0" destOrd="1" presId="urn:microsoft.com/office/officeart/2005/8/layout/vList5"/>
    <dgm:cxn modelId="{785994C4-0AA1-47B1-B0E8-7BB39120136C}" srcId="{C207AD0A-20F9-463E-9A7D-A366EB7EC5CC}" destId="{BC7B89CB-AA9B-4298-9635-DDE8D5469819}" srcOrd="2" destOrd="0" parTransId="{A7747E1F-880F-4F96-8B15-0334A72D4E52}" sibTransId="{5CAE1D24-F846-40B4-BC9A-10035C63B213}"/>
    <dgm:cxn modelId="{63B34FC5-223D-4899-8D5A-2F576ADDCED4}" type="presOf" srcId="{348662B9-E292-4791-B227-D1AE4BD827B4}" destId="{17924452-B309-4ECE-834D-CB16B3BF2F95}" srcOrd="0" destOrd="0" presId="urn:microsoft.com/office/officeart/2005/8/layout/vList5"/>
    <dgm:cxn modelId="{F2EF14CB-4C52-4E77-A30E-FB7A4C2DC1E9}" srcId="{C207AD0A-20F9-463E-9A7D-A366EB7EC5CC}" destId="{FAF2CBC6-B863-4555-B576-22BB74199781}" srcOrd="0" destOrd="0" parTransId="{2395BC01-639E-42A7-9A3F-8460008F7E83}" sibTransId="{28862DAE-0C92-4A85-9569-954BECAB3BEF}"/>
    <dgm:cxn modelId="{A7883CD2-9B3B-483F-8B20-EE996F76FC17}" type="presOf" srcId="{81654DA1-86C0-4C6D-B35E-DAFFEA260A18}" destId="{7A56CDB4-0859-49D8-A692-4B9FB167F989}" srcOrd="0" destOrd="4" presId="urn:microsoft.com/office/officeart/2005/8/layout/vList5"/>
    <dgm:cxn modelId="{BE26BFD7-3266-443A-AEA4-2876DD3EB50F}" type="presOf" srcId="{BC7B89CB-AA9B-4298-9635-DDE8D5469819}" destId="{F4C3A2EF-D203-4167-9FB1-1C72BD49A9B8}" srcOrd="0" destOrd="2" presId="urn:microsoft.com/office/officeart/2005/8/layout/vList5"/>
    <dgm:cxn modelId="{F2963BE8-99D7-4D0A-B59E-8E2E107FE01D}" srcId="{348662B9-E292-4791-B227-D1AE4BD827B4}" destId="{C207AD0A-20F9-463E-9A7D-A366EB7EC5CC}" srcOrd="2" destOrd="0" parTransId="{505A0A49-5AA2-4EE0-A500-F376118782A8}" sibTransId="{0304D428-CA29-467C-BC33-AFED9C50BDB5}"/>
    <dgm:cxn modelId="{B7E55DF6-D9CF-4539-B19B-95FF38D5620F}" type="presOf" srcId="{C207AD0A-20F9-463E-9A7D-A366EB7EC5CC}" destId="{2B05DCAB-BA0E-4C01-8E58-0787A9D2E420}" srcOrd="0" destOrd="0" presId="urn:microsoft.com/office/officeart/2005/8/layout/vList5"/>
    <dgm:cxn modelId="{997807FB-F159-4489-8920-875C310F148E}" srcId="{348662B9-E292-4791-B227-D1AE4BD827B4}" destId="{2D9F8943-3E15-4956-82C6-CD29A6EFA96F}" srcOrd="1" destOrd="0" parTransId="{807C0020-FA65-44AC-8930-A2B98900BFAD}" sibTransId="{288C443C-17D9-4AB5-A224-850BBAD6A4A8}"/>
    <dgm:cxn modelId="{4513E877-1EDD-42FC-AE09-DD528810D05B}" type="presParOf" srcId="{17924452-B309-4ECE-834D-CB16B3BF2F95}" destId="{A3DF2BAC-CA7B-436D-BCA4-9193080FBB7F}" srcOrd="0" destOrd="0" presId="urn:microsoft.com/office/officeart/2005/8/layout/vList5"/>
    <dgm:cxn modelId="{3676524C-8946-49A7-9FAE-DEFF0F22EA95}" type="presParOf" srcId="{A3DF2BAC-CA7B-436D-BCA4-9193080FBB7F}" destId="{F0688EE3-76DD-4684-A08D-EDA67E10A607}" srcOrd="0" destOrd="0" presId="urn:microsoft.com/office/officeart/2005/8/layout/vList5"/>
    <dgm:cxn modelId="{EE19D896-4151-4E6F-A52B-4240FDABD1CA}" type="presParOf" srcId="{A3DF2BAC-CA7B-436D-BCA4-9193080FBB7F}" destId="{C8C80D3F-E8A3-4676-9590-8281212FF748}" srcOrd="1" destOrd="0" presId="urn:microsoft.com/office/officeart/2005/8/layout/vList5"/>
    <dgm:cxn modelId="{24C531BF-E40B-4B7F-858E-70B4F68AC667}" type="presParOf" srcId="{17924452-B309-4ECE-834D-CB16B3BF2F95}" destId="{72709A36-55FA-418D-BB8E-B71260B7C215}" srcOrd="1" destOrd="0" presId="urn:microsoft.com/office/officeart/2005/8/layout/vList5"/>
    <dgm:cxn modelId="{D81665C9-44E1-4315-826E-25B77C7F9A5A}" type="presParOf" srcId="{17924452-B309-4ECE-834D-CB16B3BF2F95}" destId="{1DED579F-D8A9-4496-B3C9-CA46577F2FC7}" srcOrd="2" destOrd="0" presId="urn:microsoft.com/office/officeart/2005/8/layout/vList5"/>
    <dgm:cxn modelId="{EBCA6309-B0CB-4EB0-A940-427199D90BD6}" type="presParOf" srcId="{1DED579F-D8A9-4496-B3C9-CA46577F2FC7}" destId="{F70269AD-C7D0-4C85-9388-61CEDC6EE782}" srcOrd="0" destOrd="0" presId="urn:microsoft.com/office/officeart/2005/8/layout/vList5"/>
    <dgm:cxn modelId="{920B18A8-FD95-42D0-869B-162DBB07534F}" type="presParOf" srcId="{1DED579F-D8A9-4496-B3C9-CA46577F2FC7}" destId="{7A56CDB4-0859-49D8-A692-4B9FB167F989}" srcOrd="1" destOrd="0" presId="urn:microsoft.com/office/officeart/2005/8/layout/vList5"/>
    <dgm:cxn modelId="{624CABD0-E4B0-483A-8DB1-4C3A9D48B92F}" type="presParOf" srcId="{17924452-B309-4ECE-834D-CB16B3BF2F95}" destId="{FFA4AD15-C729-4D12-AA7C-8AFE03A7A461}" srcOrd="3" destOrd="0" presId="urn:microsoft.com/office/officeart/2005/8/layout/vList5"/>
    <dgm:cxn modelId="{576411DF-80C4-4EB6-B1EF-8F2803D40FC4}" type="presParOf" srcId="{17924452-B309-4ECE-834D-CB16B3BF2F95}" destId="{CC5B0CFD-82ED-4632-ACD2-DDB759B5BAA2}" srcOrd="4" destOrd="0" presId="urn:microsoft.com/office/officeart/2005/8/layout/vList5"/>
    <dgm:cxn modelId="{E38179AF-4CB1-4847-9A67-D9E619A4A0F4}" type="presParOf" srcId="{CC5B0CFD-82ED-4632-ACD2-DDB759B5BAA2}" destId="{2B05DCAB-BA0E-4C01-8E58-0787A9D2E420}" srcOrd="0" destOrd="0" presId="urn:microsoft.com/office/officeart/2005/8/layout/vList5"/>
    <dgm:cxn modelId="{39CDF7FB-2030-4F68-8A36-C3431C4EA29E}" type="presParOf" srcId="{CC5B0CFD-82ED-4632-ACD2-DDB759B5BAA2}" destId="{F4C3A2EF-D203-4167-9FB1-1C72BD49A9B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8662B9-E292-4791-B227-D1AE4BD827B4}"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GB"/>
        </a:p>
      </dgm:t>
    </dgm:pt>
    <dgm:pt modelId="{A7EFC14E-2290-4722-9819-DDD32D5ED435}">
      <dgm:prSet phldrT="[Text]"/>
      <dgm:spPr/>
      <dgm:t>
        <a:bodyPr/>
        <a:lstStyle/>
        <a:p>
          <a:r>
            <a:rPr lang="en-GB" b="0"/>
            <a:t>Effective Preventative Medicine</a:t>
          </a:r>
        </a:p>
      </dgm:t>
    </dgm:pt>
    <dgm:pt modelId="{57E6C730-98EF-4E94-A597-99A202C60626}" type="parTrans" cxnId="{884EF1A5-AFDD-49B6-8EA0-6220E9344FA9}">
      <dgm:prSet/>
      <dgm:spPr/>
      <dgm:t>
        <a:bodyPr/>
        <a:lstStyle/>
        <a:p>
          <a:endParaRPr lang="en-GB"/>
        </a:p>
      </dgm:t>
    </dgm:pt>
    <dgm:pt modelId="{3B999FDC-69EA-4B50-AFFC-80821524D6EF}" type="sibTrans" cxnId="{884EF1A5-AFDD-49B6-8EA0-6220E9344FA9}">
      <dgm:prSet/>
      <dgm:spPr/>
      <dgm:t>
        <a:bodyPr/>
        <a:lstStyle/>
        <a:p>
          <a:endParaRPr lang="en-GB"/>
        </a:p>
      </dgm:t>
    </dgm:pt>
    <dgm:pt modelId="{F9B9DF74-C895-49AE-84F0-4F60B4D488FE}">
      <dgm:prSet phldrT="[Text]" custT="1"/>
      <dgm:spPr/>
      <dgm:t>
        <a:bodyPr/>
        <a:lstStyle/>
        <a:p>
          <a:r>
            <a:rPr lang="en-GB" sz="1200" b="0"/>
            <a:t>Development of formularies for ,&lt;12 </a:t>
          </a:r>
          <a:r>
            <a:rPr lang="en-GB" sz="1200" b="0" err="1"/>
            <a:t>yrs</a:t>
          </a:r>
          <a:r>
            <a:rPr lang="en-GB" sz="1200" b="0"/>
            <a:t> and &gt; 12yrs and above</a:t>
          </a:r>
        </a:p>
      </dgm:t>
    </dgm:pt>
    <dgm:pt modelId="{1DB9DDAB-2084-43B3-9972-EC0C8B725CFF}" type="parTrans" cxnId="{A0BB181E-74C0-4D35-B2CE-073123D72453}">
      <dgm:prSet/>
      <dgm:spPr/>
      <dgm:t>
        <a:bodyPr/>
        <a:lstStyle/>
        <a:p>
          <a:endParaRPr lang="en-GB"/>
        </a:p>
      </dgm:t>
    </dgm:pt>
    <dgm:pt modelId="{411B254F-9CC3-41AE-AA3C-88757E134DEF}" type="sibTrans" cxnId="{A0BB181E-74C0-4D35-B2CE-073123D72453}">
      <dgm:prSet/>
      <dgm:spPr/>
      <dgm:t>
        <a:bodyPr/>
        <a:lstStyle/>
        <a:p>
          <a:endParaRPr lang="en-GB"/>
        </a:p>
      </dgm:t>
    </dgm:pt>
    <dgm:pt modelId="{2D9F8943-3E15-4956-82C6-CD29A6EFA96F}">
      <dgm:prSet phldrT="[Text]"/>
      <dgm:spPr/>
      <dgm:t>
        <a:bodyPr/>
        <a:lstStyle/>
        <a:p>
          <a:r>
            <a:rPr lang="en-GB" b="0"/>
            <a:t>Managing Exacerbations</a:t>
          </a:r>
        </a:p>
      </dgm:t>
    </dgm:pt>
    <dgm:pt modelId="{807C0020-FA65-44AC-8930-A2B98900BFAD}" type="parTrans" cxnId="{997807FB-F159-4489-8920-875C310F148E}">
      <dgm:prSet/>
      <dgm:spPr/>
      <dgm:t>
        <a:bodyPr/>
        <a:lstStyle/>
        <a:p>
          <a:endParaRPr lang="en-GB"/>
        </a:p>
      </dgm:t>
    </dgm:pt>
    <dgm:pt modelId="{288C443C-17D9-4AB5-A224-850BBAD6A4A8}" type="sibTrans" cxnId="{997807FB-F159-4489-8920-875C310F148E}">
      <dgm:prSet/>
      <dgm:spPr/>
      <dgm:t>
        <a:bodyPr/>
        <a:lstStyle/>
        <a:p>
          <a:endParaRPr lang="en-GB"/>
        </a:p>
      </dgm:t>
    </dgm:pt>
    <dgm:pt modelId="{CF8AC79E-08D7-455E-BB8E-19459C3A0726}">
      <dgm:prSet phldrT="[Text]" custT="1"/>
      <dgm:spPr/>
      <dgm:t>
        <a:bodyPr/>
        <a:lstStyle/>
        <a:p>
          <a:r>
            <a:rPr lang="en-GB" sz="1200" b="0"/>
            <a:t>Management of acute asthma resource pack for community providers</a:t>
          </a:r>
        </a:p>
      </dgm:t>
    </dgm:pt>
    <dgm:pt modelId="{DA33B492-9195-45DD-ABC9-3956597662D8}" type="parTrans" cxnId="{96D07199-9341-4E82-9F51-8C3CF8166502}">
      <dgm:prSet/>
      <dgm:spPr/>
      <dgm:t>
        <a:bodyPr/>
        <a:lstStyle/>
        <a:p>
          <a:endParaRPr lang="en-GB"/>
        </a:p>
      </dgm:t>
    </dgm:pt>
    <dgm:pt modelId="{B86BA118-3DDA-4ACA-B8CD-C53BB1B0BB86}" type="sibTrans" cxnId="{96D07199-9341-4E82-9F51-8C3CF8166502}">
      <dgm:prSet/>
      <dgm:spPr/>
      <dgm:t>
        <a:bodyPr/>
        <a:lstStyle/>
        <a:p>
          <a:endParaRPr lang="en-GB"/>
        </a:p>
      </dgm:t>
    </dgm:pt>
    <dgm:pt modelId="{C207AD0A-20F9-463E-9A7D-A366EB7EC5CC}">
      <dgm:prSet/>
      <dgm:spPr/>
      <dgm:t>
        <a:bodyPr/>
        <a:lstStyle/>
        <a:p>
          <a:r>
            <a:rPr lang="en-GB" b="0"/>
            <a:t>Severe Asthma</a:t>
          </a:r>
        </a:p>
      </dgm:t>
    </dgm:pt>
    <dgm:pt modelId="{505A0A49-5AA2-4EE0-A500-F376118782A8}" type="parTrans" cxnId="{F2963BE8-99D7-4D0A-B59E-8E2E107FE01D}">
      <dgm:prSet/>
      <dgm:spPr/>
      <dgm:t>
        <a:bodyPr/>
        <a:lstStyle/>
        <a:p>
          <a:endParaRPr lang="en-GB"/>
        </a:p>
      </dgm:t>
    </dgm:pt>
    <dgm:pt modelId="{0304D428-CA29-467C-BC33-AFED9C50BDB5}" type="sibTrans" cxnId="{F2963BE8-99D7-4D0A-B59E-8E2E107FE01D}">
      <dgm:prSet/>
      <dgm:spPr/>
      <dgm:t>
        <a:bodyPr/>
        <a:lstStyle/>
        <a:p>
          <a:endParaRPr lang="en-GB"/>
        </a:p>
      </dgm:t>
    </dgm:pt>
    <dgm:pt modelId="{FAF2CBC6-B863-4555-B576-22BB74199781}">
      <dgm:prSet custT="1"/>
      <dgm:spPr/>
      <dgm:t>
        <a:bodyPr/>
        <a:lstStyle/>
        <a:p>
          <a:r>
            <a:rPr lang="en-GB" sz="1200" b="0"/>
            <a:t>Referral algorithm for difficult to treat asthma</a:t>
          </a:r>
        </a:p>
      </dgm:t>
    </dgm:pt>
    <dgm:pt modelId="{2395BC01-639E-42A7-9A3F-8460008F7E83}" type="parTrans" cxnId="{F2EF14CB-4C52-4E77-A30E-FB7A4C2DC1E9}">
      <dgm:prSet/>
      <dgm:spPr/>
      <dgm:t>
        <a:bodyPr/>
        <a:lstStyle/>
        <a:p>
          <a:endParaRPr lang="en-GB"/>
        </a:p>
      </dgm:t>
    </dgm:pt>
    <dgm:pt modelId="{28862DAE-0C92-4A85-9569-954BECAB3BEF}" type="sibTrans" cxnId="{F2EF14CB-4C52-4E77-A30E-FB7A4C2DC1E9}">
      <dgm:prSet/>
      <dgm:spPr/>
      <dgm:t>
        <a:bodyPr/>
        <a:lstStyle/>
        <a:p>
          <a:endParaRPr lang="en-GB"/>
        </a:p>
      </dgm:t>
    </dgm:pt>
    <dgm:pt modelId="{C91406BA-B231-4045-AD02-EDA77FEEF03C}">
      <dgm:prSet phldrT="[Text]" custT="1"/>
      <dgm:spPr/>
      <dgm:t>
        <a:bodyPr/>
        <a:lstStyle/>
        <a:p>
          <a:endParaRPr lang="en-GB" sz="1200" b="0"/>
        </a:p>
      </dgm:t>
    </dgm:pt>
    <dgm:pt modelId="{68C707AF-9E9A-4DFB-B019-6A0C98BFAAF2}" type="parTrans" cxnId="{22320566-573D-47EB-8A81-86FB1F21A952}">
      <dgm:prSet/>
      <dgm:spPr/>
      <dgm:t>
        <a:bodyPr/>
        <a:lstStyle/>
        <a:p>
          <a:endParaRPr lang="en-GB"/>
        </a:p>
      </dgm:t>
    </dgm:pt>
    <dgm:pt modelId="{35A4822F-C194-4586-9E72-6FC6766FA5FB}" type="sibTrans" cxnId="{22320566-573D-47EB-8A81-86FB1F21A952}">
      <dgm:prSet/>
      <dgm:spPr/>
      <dgm:t>
        <a:bodyPr/>
        <a:lstStyle/>
        <a:p>
          <a:endParaRPr lang="en-GB"/>
        </a:p>
      </dgm:t>
    </dgm:pt>
    <dgm:pt modelId="{A0FDE9F2-D9E4-4912-BE22-00A27424CB58}">
      <dgm:prSet phldrT="[Text]" custT="1"/>
      <dgm:spPr/>
      <dgm:t>
        <a:bodyPr/>
        <a:lstStyle/>
        <a:p>
          <a:pPr rtl="0"/>
          <a:r>
            <a:rPr lang="en-GB" sz="1200" b="0"/>
            <a:t>Promotion of training modules accessed</a:t>
          </a:r>
          <a:r>
            <a:rPr lang="en-GB" sz="1200" b="0">
              <a:latin typeface="Arial" panose="020B0604020202020204"/>
            </a:rPr>
            <a:t> </a:t>
          </a:r>
          <a:r>
            <a:rPr lang="en-GB" sz="1200" b="0"/>
            <a:t> via ESR /e-learning</a:t>
          </a:r>
          <a:r>
            <a:rPr lang="en-GB" sz="1200" b="0">
              <a:latin typeface="Arial" panose="020B0604020202020204"/>
            </a:rPr>
            <a:t> </a:t>
          </a:r>
          <a:r>
            <a:rPr lang="en-GB" sz="1200" b="0"/>
            <a:t> and development of Asthma Champion roles in primary and secondary care</a:t>
          </a:r>
        </a:p>
      </dgm:t>
    </dgm:pt>
    <dgm:pt modelId="{0B662497-7BE8-4377-B287-03DD9CD44678}" type="parTrans" cxnId="{CB7E4E19-BC6A-47E8-9384-0DB8E60E9D5C}">
      <dgm:prSet/>
      <dgm:spPr/>
      <dgm:t>
        <a:bodyPr/>
        <a:lstStyle/>
        <a:p>
          <a:endParaRPr lang="en-GB"/>
        </a:p>
      </dgm:t>
    </dgm:pt>
    <dgm:pt modelId="{1943CF43-2ED9-4DD4-AC8A-043CA3B27613}" type="sibTrans" cxnId="{CB7E4E19-BC6A-47E8-9384-0DB8E60E9D5C}">
      <dgm:prSet/>
      <dgm:spPr/>
      <dgm:t>
        <a:bodyPr/>
        <a:lstStyle/>
        <a:p>
          <a:endParaRPr lang="en-GB"/>
        </a:p>
      </dgm:t>
    </dgm:pt>
    <dgm:pt modelId="{A3A675C9-93BA-4578-85E4-AE059B0BA962}">
      <dgm:prSet phldrT="[Text]" custT="1"/>
      <dgm:spPr/>
      <dgm:t>
        <a:bodyPr/>
        <a:lstStyle/>
        <a:p>
          <a:endParaRPr lang="en-GB" sz="1200" b="0"/>
        </a:p>
      </dgm:t>
    </dgm:pt>
    <dgm:pt modelId="{5A5E8B5B-5BA9-4BC5-AC7B-060C4D689BC6}" type="parTrans" cxnId="{F3B8095C-4612-47B3-8A18-79278A158784}">
      <dgm:prSet/>
      <dgm:spPr/>
      <dgm:t>
        <a:bodyPr/>
        <a:lstStyle/>
        <a:p>
          <a:endParaRPr lang="en-GB"/>
        </a:p>
      </dgm:t>
    </dgm:pt>
    <dgm:pt modelId="{966B41B8-74E5-4307-89E9-A34F78FBC805}" type="sibTrans" cxnId="{F3B8095C-4612-47B3-8A18-79278A158784}">
      <dgm:prSet/>
      <dgm:spPr/>
      <dgm:t>
        <a:bodyPr/>
        <a:lstStyle/>
        <a:p>
          <a:endParaRPr lang="en-GB"/>
        </a:p>
      </dgm:t>
    </dgm:pt>
    <dgm:pt modelId="{5694730F-1415-4F52-91AE-EED6EA199FCC}">
      <dgm:prSet phldrT="[Text]" custT="1"/>
      <dgm:spPr/>
      <dgm:t>
        <a:bodyPr/>
        <a:lstStyle/>
        <a:p>
          <a:r>
            <a:rPr lang="en-GB" sz="1200" b="0"/>
            <a:t>Personal Asthma Action Plan – electronic format so it can be used across the system</a:t>
          </a:r>
        </a:p>
      </dgm:t>
    </dgm:pt>
    <dgm:pt modelId="{227196EB-9A08-4BAB-AA50-135E000927DA}" type="parTrans" cxnId="{C24BD5E8-7BAA-4557-8CD4-8A3120190658}">
      <dgm:prSet/>
      <dgm:spPr/>
      <dgm:t>
        <a:bodyPr/>
        <a:lstStyle/>
        <a:p>
          <a:endParaRPr lang="en-GB"/>
        </a:p>
      </dgm:t>
    </dgm:pt>
    <dgm:pt modelId="{2D62A433-E562-47B4-9158-D29B9FC7A2FD}" type="sibTrans" cxnId="{C24BD5E8-7BAA-4557-8CD4-8A3120190658}">
      <dgm:prSet/>
      <dgm:spPr/>
      <dgm:t>
        <a:bodyPr/>
        <a:lstStyle/>
        <a:p>
          <a:endParaRPr lang="en-GB"/>
        </a:p>
      </dgm:t>
    </dgm:pt>
    <dgm:pt modelId="{2846DCA7-62C0-447F-8703-D4EC271DB8ED}">
      <dgm:prSet phldrT="[Text]" custT="1"/>
      <dgm:spPr/>
      <dgm:t>
        <a:bodyPr/>
        <a:lstStyle/>
        <a:p>
          <a:endParaRPr lang="en-GB" sz="1200" b="0"/>
        </a:p>
      </dgm:t>
    </dgm:pt>
    <dgm:pt modelId="{5A0DBD75-2A47-4650-B267-17BA38306793}" type="parTrans" cxnId="{6ABBEEA6-BD63-4324-90C0-6185454481BC}">
      <dgm:prSet/>
      <dgm:spPr/>
      <dgm:t>
        <a:bodyPr/>
        <a:lstStyle/>
        <a:p>
          <a:endParaRPr lang="en-GB"/>
        </a:p>
      </dgm:t>
    </dgm:pt>
    <dgm:pt modelId="{A0E89BA7-866E-4FB2-B6ED-9BBA393F2697}" type="sibTrans" cxnId="{6ABBEEA6-BD63-4324-90C0-6185454481BC}">
      <dgm:prSet/>
      <dgm:spPr/>
      <dgm:t>
        <a:bodyPr/>
        <a:lstStyle/>
        <a:p>
          <a:endParaRPr lang="en-GB"/>
        </a:p>
      </dgm:t>
    </dgm:pt>
    <dgm:pt modelId="{BC0E8D97-8E23-48F1-B2B5-EC8C5D252717}">
      <dgm:prSet phldrT="[Text]" custT="1"/>
      <dgm:spPr/>
      <dgm:t>
        <a:bodyPr/>
        <a:lstStyle/>
        <a:p>
          <a:endParaRPr lang="en-GB" sz="1200" b="0"/>
        </a:p>
      </dgm:t>
    </dgm:pt>
    <dgm:pt modelId="{5A3AC7EA-3F5F-4399-8DB9-5E89A457D927}" type="parTrans" cxnId="{50B6DE37-EB35-412E-89AB-1C65B093AC0B}">
      <dgm:prSet/>
      <dgm:spPr/>
      <dgm:t>
        <a:bodyPr/>
        <a:lstStyle/>
        <a:p>
          <a:endParaRPr lang="en-GB"/>
        </a:p>
      </dgm:t>
    </dgm:pt>
    <dgm:pt modelId="{652BF343-E97F-40DB-B5DB-E990222CF435}" type="sibTrans" cxnId="{50B6DE37-EB35-412E-89AB-1C65B093AC0B}">
      <dgm:prSet/>
      <dgm:spPr/>
      <dgm:t>
        <a:bodyPr/>
        <a:lstStyle/>
        <a:p>
          <a:endParaRPr lang="en-GB"/>
        </a:p>
      </dgm:t>
    </dgm:pt>
    <dgm:pt modelId="{5902A74D-8411-4C60-AB1E-ADB7C7C33DFC}">
      <dgm:prSet phldrT="[Text]" custT="1"/>
      <dgm:spPr/>
      <dgm:t>
        <a:bodyPr/>
        <a:lstStyle/>
        <a:p>
          <a:endParaRPr lang="en-GB" sz="1200" b="0"/>
        </a:p>
      </dgm:t>
    </dgm:pt>
    <dgm:pt modelId="{769D23CC-4619-4D25-876E-BAF73B716E6C}" type="parTrans" cxnId="{9CDDB26D-9723-43B1-A542-DF6232CEC33D}">
      <dgm:prSet/>
      <dgm:spPr/>
      <dgm:t>
        <a:bodyPr/>
        <a:lstStyle/>
        <a:p>
          <a:endParaRPr lang="en-GB"/>
        </a:p>
      </dgm:t>
    </dgm:pt>
    <dgm:pt modelId="{77A24C03-95E9-4995-989F-7CE0385450A7}" type="sibTrans" cxnId="{9CDDB26D-9723-43B1-A542-DF6232CEC33D}">
      <dgm:prSet/>
      <dgm:spPr/>
      <dgm:t>
        <a:bodyPr/>
        <a:lstStyle/>
        <a:p>
          <a:endParaRPr lang="en-GB"/>
        </a:p>
      </dgm:t>
    </dgm:pt>
    <dgm:pt modelId="{38CDC7BA-15DD-42C7-B25C-6FC7A5170DDB}">
      <dgm:prSet phldrT="[Text]" custT="1"/>
      <dgm:spPr/>
      <dgm:t>
        <a:bodyPr/>
        <a:lstStyle/>
        <a:p>
          <a:endParaRPr lang="en-GB" sz="1200" b="0"/>
        </a:p>
      </dgm:t>
    </dgm:pt>
    <dgm:pt modelId="{B371A5A2-B4B4-440D-84DE-56BBC49E058C}" type="parTrans" cxnId="{9361914B-53A5-47B8-B277-694540F590A8}">
      <dgm:prSet/>
      <dgm:spPr/>
      <dgm:t>
        <a:bodyPr/>
        <a:lstStyle/>
        <a:p>
          <a:endParaRPr lang="en-GB"/>
        </a:p>
      </dgm:t>
    </dgm:pt>
    <dgm:pt modelId="{5EF0DA0B-27E1-419A-A123-4F9078FE3278}" type="sibTrans" cxnId="{9361914B-53A5-47B8-B277-694540F590A8}">
      <dgm:prSet/>
      <dgm:spPr/>
      <dgm:t>
        <a:bodyPr/>
        <a:lstStyle/>
        <a:p>
          <a:endParaRPr lang="en-GB"/>
        </a:p>
      </dgm:t>
    </dgm:pt>
    <dgm:pt modelId="{4BD92A47-2D0A-44A8-9173-3F568359B8DB}">
      <dgm:prSet phldrT="[Text]" custT="1"/>
      <dgm:spPr/>
      <dgm:t>
        <a:bodyPr/>
        <a:lstStyle/>
        <a:p>
          <a:endParaRPr lang="en-GB" sz="1200" b="0"/>
        </a:p>
      </dgm:t>
    </dgm:pt>
    <dgm:pt modelId="{38D264A5-FB95-4A26-BE86-E621D4164F0B}" type="parTrans" cxnId="{E3A05416-A341-4ADE-AC58-8810B8A588F4}">
      <dgm:prSet/>
      <dgm:spPr/>
      <dgm:t>
        <a:bodyPr/>
        <a:lstStyle/>
        <a:p>
          <a:endParaRPr lang="en-GB"/>
        </a:p>
      </dgm:t>
    </dgm:pt>
    <dgm:pt modelId="{F5FA06BF-DDC7-4999-BDD5-96B34C80B182}" type="sibTrans" cxnId="{E3A05416-A341-4ADE-AC58-8810B8A588F4}">
      <dgm:prSet/>
      <dgm:spPr/>
      <dgm:t>
        <a:bodyPr/>
        <a:lstStyle/>
        <a:p>
          <a:endParaRPr lang="en-GB"/>
        </a:p>
      </dgm:t>
    </dgm:pt>
    <dgm:pt modelId="{EC7CA840-6769-48A7-A234-0F370CFFEC1B}">
      <dgm:prSet phldrT="[Text]" custT="1"/>
      <dgm:spPr/>
      <dgm:t>
        <a:bodyPr/>
        <a:lstStyle/>
        <a:p>
          <a:r>
            <a:rPr lang="en-GB" sz="1200" b="0"/>
            <a:t>Digital Passport and service review of Smart Dose Counters for </a:t>
          </a:r>
          <a:r>
            <a:rPr lang="en-GB" sz="1200" b="0" err="1"/>
            <a:t>pMDI’s</a:t>
          </a:r>
          <a:endParaRPr lang="en-GB" sz="1200" b="0"/>
        </a:p>
      </dgm:t>
    </dgm:pt>
    <dgm:pt modelId="{5E0F50E9-CADF-4E58-9BA1-BC2F8F565EB8}" type="parTrans" cxnId="{E8E343D1-CB80-4CED-A481-21B2E016A0C6}">
      <dgm:prSet/>
      <dgm:spPr/>
      <dgm:t>
        <a:bodyPr/>
        <a:lstStyle/>
        <a:p>
          <a:endParaRPr lang="en-GB"/>
        </a:p>
      </dgm:t>
    </dgm:pt>
    <dgm:pt modelId="{A135E692-618C-448A-8C6A-3DA54AF06F13}" type="sibTrans" cxnId="{E8E343D1-CB80-4CED-A481-21B2E016A0C6}">
      <dgm:prSet/>
      <dgm:spPr/>
      <dgm:t>
        <a:bodyPr/>
        <a:lstStyle/>
        <a:p>
          <a:endParaRPr lang="en-GB"/>
        </a:p>
      </dgm:t>
    </dgm:pt>
    <dgm:pt modelId="{D0184B10-130A-4EE6-BB78-4CB9514379A8}">
      <dgm:prSet phldrT="[Text]" custT="1"/>
      <dgm:spPr/>
      <dgm:t>
        <a:bodyPr/>
        <a:lstStyle/>
        <a:p>
          <a:pPr rtl="0"/>
          <a:r>
            <a:rPr lang="en-GB" sz="1200" b="0"/>
            <a:t>Promotion of training modules accessed</a:t>
          </a:r>
          <a:r>
            <a:rPr lang="en-GB" sz="1200" b="0">
              <a:latin typeface="Arial" panose="020B0604020202020204"/>
            </a:rPr>
            <a:t> </a:t>
          </a:r>
          <a:r>
            <a:rPr lang="en-GB" sz="1200" b="0"/>
            <a:t> via ESR /e-learning</a:t>
          </a:r>
          <a:r>
            <a:rPr lang="en-GB" sz="1200" b="0">
              <a:latin typeface="Arial" panose="020B0604020202020204"/>
            </a:rPr>
            <a:t> </a:t>
          </a:r>
          <a:r>
            <a:rPr lang="en-GB" sz="1200" b="0"/>
            <a:t> and development of Asthma Champion roles in primary and secondary care</a:t>
          </a:r>
        </a:p>
      </dgm:t>
    </dgm:pt>
    <dgm:pt modelId="{918D7167-222D-4A2C-A2C4-9A1FCE5E9953}" type="parTrans" cxnId="{8471EDCF-9952-421D-8179-FAA4915B161F}">
      <dgm:prSet/>
      <dgm:spPr/>
      <dgm:t>
        <a:bodyPr/>
        <a:lstStyle/>
        <a:p>
          <a:endParaRPr lang="en-GB"/>
        </a:p>
      </dgm:t>
    </dgm:pt>
    <dgm:pt modelId="{F0B4390D-0090-4CAE-9F7F-37BFA835789C}" type="sibTrans" cxnId="{8471EDCF-9952-421D-8179-FAA4915B161F}">
      <dgm:prSet/>
      <dgm:spPr/>
      <dgm:t>
        <a:bodyPr/>
        <a:lstStyle/>
        <a:p>
          <a:endParaRPr lang="en-GB"/>
        </a:p>
      </dgm:t>
    </dgm:pt>
    <dgm:pt modelId="{A0E7B224-5F10-4CB2-BB05-F58B67213BFB}">
      <dgm:prSet phldrT="[Text]" custT="1"/>
      <dgm:spPr/>
      <dgm:t>
        <a:bodyPr/>
        <a:lstStyle/>
        <a:p>
          <a:endParaRPr lang="en-GB" sz="1200" b="0"/>
        </a:p>
      </dgm:t>
    </dgm:pt>
    <dgm:pt modelId="{8ECDD6EB-8FAF-4DCC-A062-31A70D4CAEE1}" type="parTrans" cxnId="{62827A6B-150D-432C-870E-676FD136AC64}">
      <dgm:prSet/>
      <dgm:spPr/>
      <dgm:t>
        <a:bodyPr/>
        <a:lstStyle/>
        <a:p>
          <a:endParaRPr lang="en-GB"/>
        </a:p>
      </dgm:t>
    </dgm:pt>
    <dgm:pt modelId="{7D1D7640-9E18-4DF0-A932-CA51519D2000}" type="sibTrans" cxnId="{62827A6B-150D-432C-870E-676FD136AC64}">
      <dgm:prSet/>
      <dgm:spPr/>
      <dgm:t>
        <a:bodyPr/>
        <a:lstStyle/>
        <a:p>
          <a:endParaRPr lang="en-GB"/>
        </a:p>
      </dgm:t>
    </dgm:pt>
    <dgm:pt modelId="{C9C74919-6E7F-4756-8CBC-0BDFE063F01A}">
      <dgm:prSet phldrT="[Text]" custT="1"/>
      <dgm:spPr/>
      <dgm:t>
        <a:bodyPr/>
        <a:lstStyle/>
        <a:p>
          <a:r>
            <a:rPr lang="en-GB" sz="1200" b="0"/>
            <a:t>Count it out campaign – salbutamol </a:t>
          </a:r>
          <a:r>
            <a:rPr lang="en-GB" sz="1200" b="0" err="1"/>
            <a:t>pMDI</a:t>
          </a:r>
          <a:r>
            <a:rPr lang="en-GB" sz="1200" b="0"/>
            <a:t> no dose counter</a:t>
          </a:r>
        </a:p>
      </dgm:t>
    </dgm:pt>
    <dgm:pt modelId="{71B83A1D-147B-439A-8093-90A947DD2630}" type="parTrans" cxnId="{B88E6C2C-F427-4009-929A-05D6644C4A00}">
      <dgm:prSet/>
      <dgm:spPr/>
      <dgm:t>
        <a:bodyPr/>
        <a:lstStyle/>
        <a:p>
          <a:endParaRPr lang="en-GB"/>
        </a:p>
      </dgm:t>
    </dgm:pt>
    <dgm:pt modelId="{BD862CD3-41BF-448B-B93D-360802B81557}" type="sibTrans" cxnId="{B88E6C2C-F427-4009-929A-05D6644C4A00}">
      <dgm:prSet/>
      <dgm:spPr/>
      <dgm:t>
        <a:bodyPr/>
        <a:lstStyle/>
        <a:p>
          <a:endParaRPr lang="en-GB"/>
        </a:p>
      </dgm:t>
    </dgm:pt>
    <dgm:pt modelId="{C5961F11-BFEA-4699-A3B1-C230FB6574C7}">
      <dgm:prSet phldrT="[Text]" custT="1"/>
      <dgm:spPr/>
      <dgm:t>
        <a:bodyPr/>
        <a:lstStyle/>
        <a:p>
          <a:r>
            <a:rPr lang="en-GB" sz="1200" b="0"/>
            <a:t>Review of safe use of salbutamol and when to seek a review-written guidance for parent/patient</a:t>
          </a:r>
        </a:p>
      </dgm:t>
    </dgm:pt>
    <dgm:pt modelId="{B2729E2F-95E4-4011-ADBA-D7799160DC7B}" type="parTrans" cxnId="{82B107C2-478D-4974-ADB4-0D08ABF86066}">
      <dgm:prSet/>
      <dgm:spPr/>
      <dgm:t>
        <a:bodyPr/>
        <a:lstStyle/>
        <a:p>
          <a:endParaRPr lang="en-GB"/>
        </a:p>
      </dgm:t>
    </dgm:pt>
    <dgm:pt modelId="{1B11DAFA-971D-4C1F-B688-70DA24378AEF}" type="sibTrans" cxnId="{82B107C2-478D-4974-ADB4-0D08ABF86066}">
      <dgm:prSet/>
      <dgm:spPr/>
      <dgm:t>
        <a:bodyPr/>
        <a:lstStyle/>
        <a:p>
          <a:endParaRPr lang="en-GB"/>
        </a:p>
      </dgm:t>
    </dgm:pt>
    <dgm:pt modelId="{9B02B54D-ECB8-4213-B0D8-6773E486A9F4}">
      <dgm:prSet phldrT="[Text]" custT="1"/>
      <dgm:spPr/>
      <dgm:t>
        <a:bodyPr/>
        <a:lstStyle/>
        <a:p>
          <a:pPr rtl="0"/>
          <a:r>
            <a:rPr lang="en-GB" sz="1200" b="0"/>
            <a:t>Risk stratification tool –potential for the development of CYP version of SPECTRA</a:t>
          </a:r>
          <a:r>
            <a:rPr lang="en-GB" sz="1200" b="0">
              <a:latin typeface="Arial" panose="020B0604020202020204"/>
            </a:rPr>
            <a:t> </a:t>
          </a:r>
          <a:endParaRPr lang="en-GB" sz="1200" b="0"/>
        </a:p>
      </dgm:t>
    </dgm:pt>
    <dgm:pt modelId="{7AE49BF5-31E9-429A-8C21-62C71C455861}" type="parTrans" cxnId="{4C4FECD4-4767-432F-AA6A-F014B6F825A9}">
      <dgm:prSet/>
      <dgm:spPr/>
      <dgm:t>
        <a:bodyPr/>
        <a:lstStyle/>
        <a:p>
          <a:endParaRPr lang="en-GB"/>
        </a:p>
      </dgm:t>
    </dgm:pt>
    <dgm:pt modelId="{ECD3FC52-C67B-49CC-99B7-EA7FBAC66EA9}" type="sibTrans" cxnId="{4C4FECD4-4767-432F-AA6A-F014B6F825A9}">
      <dgm:prSet/>
      <dgm:spPr/>
      <dgm:t>
        <a:bodyPr/>
        <a:lstStyle/>
        <a:p>
          <a:endParaRPr lang="en-GB"/>
        </a:p>
      </dgm:t>
    </dgm:pt>
    <dgm:pt modelId="{26C161C2-7CFD-43EF-A6AF-8B308AE639FB}">
      <dgm:prSet phldrT="[Text]" custT="1"/>
      <dgm:spPr/>
      <dgm:t>
        <a:bodyPr/>
        <a:lstStyle/>
        <a:p>
          <a:endParaRPr lang="en-GB" sz="1200" b="0"/>
        </a:p>
      </dgm:t>
    </dgm:pt>
    <dgm:pt modelId="{01EE4D5C-AF4F-46ED-A0A6-CBC4E48814DA}" type="parTrans" cxnId="{DD648FCD-51FE-4513-A4C4-4C5A2193475C}">
      <dgm:prSet/>
      <dgm:spPr/>
      <dgm:t>
        <a:bodyPr/>
        <a:lstStyle/>
        <a:p>
          <a:endParaRPr lang="en-GB"/>
        </a:p>
      </dgm:t>
    </dgm:pt>
    <dgm:pt modelId="{2B3A62E3-0443-4846-910B-04C323875B9D}" type="sibTrans" cxnId="{DD648FCD-51FE-4513-A4C4-4C5A2193475C}">
      <dgm:prSet/>
      <dgm:spPr/>
      <dgm:t>
        <a:bodyPr/>
        <a:lstStyle/>
        <a:p>
          <a:endParaRPr lang="en-GB"/>
        </a:p>
      </dgm:t>
    </dgm:pt>
    <dgm:pt modelId="{86F989DB-4297-4CE4-B690-FC80104E1A47}">
      <dgm:prSet phldrT="[Text]" custT="1"/>
      <dgm:spPr/>
      <dgm:t>
        <a:bodyPr/>
        <a:lstStyle/>
        <a:p>
          <a:r>
            <a:rPr lang="en-GB" sz="1200" b="0"/>
            <a:t>QIF –focused on face to face annual review</a:t>
          </a:r>
        </a:p>
      </dgm:t>
    </dgm:pt>
    <dgm:pt modelId="{19AE9782-809A-47BF-8A70-BE8B8D33CE19}" type="parTrans" cxnId="{EFA46979-7364-4D96-82DA-49D6D711A516}">
      <dgm:prSet/>
      <dgm:spPr/>
      <dgm:t>
        <a:bodyPr/>
        <a:lstStyle/>
        <a:p>
          <a:endParaRPr lang="en-GB"/>
        </a:p>
      </dgm:t>
    </dgm:pt>
    <dgm:pt modelId="{93F56ECE-5EDB-4DEF-B76B-F831380BAE7C}" type="sibTrans" cxnId="{EFA46979-7364-4D96-82DA-49D6D711A516}">
      <dgm:prSet/>
      <dgm:spPr/>
      <dgm:t>
        <a:bodyPr/>
        <a:lstStyle/>
        <a:p>
          <a:endParaRPr lang="en-GB"/>
        </a:p>
      </dgm:t>
    </dgm:pt>
    <dgm:pt modelId="{47331A0D-047B-49DD-8097-CE3A29A04DDD}">
      <dgm:prSet phldrT="[Text]" custT="1"/>
      <dgm:spPr/>
      <dgm:t>
        <a:bodyPr/>
        <a:lstStyle/>
        <a:p>
          <a:endParaRPr lang="en-GB" sz="1200" b="0"/>
        </a:p>
      </dgm:t>
    </dgm:pt>
    <dgm:pt modelId="{3EA5222A-5B3D-4605-B7A8-5D12B0FA1EB2}" type="parTrans" cxnId="{69EE7B93-BA72-43C1-A8B8-6BD7065270AF}">
      <dgm:prSet/>
      <dgm:spPr/>
      <dgm:t>
        <a:bodyPr/>
        <a:lstStyle/>
        <a:p>
          <a:endParaRPr lang="en-GB"/>
        </a:p>
      </dgm:t>
    </dgm:pt>
    <dgm:pt modelId="{67C40630-8C05-4230-B67B-1A07C6EE70EB}" type="sibTrans" cxnId="{69EE7B93-BA72-43C1-A8B8-6BD7065270AF}">
      <dgm:prSet/>
      <dgm:spPr/>
      <dgm:t>
        <a:bodyPr/>
        <a:lstStyle/>
        <a:p>
          <a:endParaRPr lang="en-GB"/>
        </a:p>
      </dgm:t>
    </dgm:pt>
    <dgm:pt modelId="{4EBF868F-1FEA-4BAB-B395-438CC533B272}">
      <dgm:prSet custT="1"/>
      <dgm:spPr/>
      <dgm:t>
        <a:bodyPr/>
        <a:lstStyle/>
        <a:p>
          <a:r>
            <a:rPr lang="en-GB" sz="1200" b="0"/>
            <a:t>Community Respiratory Nurse – pilot of post ED attendance review</a:t>
          </a:r>
        </a:p>
      </dgm:t>
    </dgm:pt>
    <dgm:pt modelId="{6022CB4B-22E7-44EF-AADD-7C15C0DB171D}" type="parTrans" cxnId="{D621447D-36B0-43E5-A66E-FC91846AE046}">
      <dgm:prSet/>
      <dgm:spPr/>
      <dgm:t>
        <a:bodyPr/>
        <a:lstStyle/>
        <a:p>
          <a:endParaRPr lang="en-GB"/>
        </a:p>
      </dgm:t>
    </dgm:pt>
    <dgm:pt modelId="{F8AE8A6A-F587-459C-B1DB-B1CE0085E624}" type="sibTrans" cxnId="{D621447D-36B0-43E5-A66E-FC91846AE046}">
      <dgm:prSet/>
      <dgm:spPr/>
      <dgm:t>
        <a:bodyPr/>
        <a:lstStyle/>
        <a:p>
          <a:endParaRPr lang="en-GB"/>
        </a:p>
      </dgm:t>
    </dgm:pt>
    <dgm:pt modelId="{42784BFA-50A8-401A-A4B7-8EE4268A868F}">
      <dgm:prSet phldrT="[Text]" custT="1"/>
      <dgm:spPr/>
      <dgm:t>
        <a:bodyPr/>
        <a:lstStyle/>
        <a:p>
          <a:endParaRPr lang="en-GB" sz="1200" b="0"/>
        </a:p>
      </dgm:t>
    </dgm:pt>
    <dgm:pt modelId="{90CBD653-B1C5-428F-8823-C9BCB2BBE004}" type="parTrans" cxnId="{772356BF-88E2-4FB2-84AA-B09482E3EF3F}">
      <dgm:prSet/>
      <dgm:spPr/>
      <dgm:t>
        <a:bodyPr/>
        <a:lstStyle/>
        <a:p>
          <a:endParaRPr lang="en-GB"/>
        </a:p>
      </dgm:t>
    </dgm:pt>
    <dgm:pt modelId="{6F6843F6-3AA3-4240-BA13-3000B96F2A00}" type="sibTrans" cxnId="{772356BF-88E2-4FB2-84AA-B09482E3EF3F}">
      <dgm:prSet/>
      <dgm:spPr/>
      <dgm:t>
        <a:bodyPr/>
        <a:lstStyle/>
        <a:p>
          <a:endParaRPr lang="en-GB"/>
        </a:p>
      </dgm:t>
    </dgm:pt>
    <dgm:pt modelId="{4E539D73-5887-415A-AA8E-5BB7231D89C9}">
      <dgm:prSet custT="1"/>
      <dgm:spPr/>
      <dgm:t>
        <a:bodyPr/>
        <a:lstStyle/>
        <a:p>
          <a:r>
            <a:rPr lang="en-GB" sz="1200" b="0"/>
            <a:t>NRAP and local audit</a:t>
          </a:r>
        </a:p>
      </dgm:t>
    </dgm:pt>
    <dgm:pt modelId="{0C60F290-D11D-4F9F-910F-B2FC2B44704E}" type="parTrans" cxnId="{DFAE275B-2D02-4FEB-B4AF-21521D54CFEE}">
      <dgm:prSet/>
      <dgm:spPr/>
      <dgm:t>
        <a:bodyPr/>
        <a:lstStyle/>
        <a:p>
          <a:endParaRPr lang="en-GB"/>
        </a:p>
      </dgm:t>
    </dgm:pt>
    <dgm:pt modelId="{5AF654BB-FEC3-40A9-9BF8-375D7321DCD4}" type="sibTrans" cxnId="{DFAE275B-2D02-4FEB-B4AF-21521D54CFEE}">
      <dgm:prSet/>
      <dgm:spPr/>
      <dgm:t>
        <a:bodyPr/>
        <a:lstStyle/>
        <a:p>
          <a:endParaRPr lang="en-GB"/>
        </a:p>
      </dgm:t>
    </dgm:pt>
    <dgm:pt modelId="{43ECD28D-B87B-4A22-826A-30AC2CF65460}">
      <dgm:prSet phldrT="[Text]" custT="1"/>
      <dgm:spPr/>
      <dgm:t>
        <a:bodyPr/>
        <a:lstStyle/>
        <a:p>
          <a:r>
            <a:rPr lang="en-GB" sz="1200" b="0"/>
            <a:t>Practice level searches for excess SABA and poor ICS collection</a:t>
          </a:r>
        </a:p>
      </dgm:t>
    </dgm:pt>
    <dgm:pt modelId="{C9450EEA-D75A-403C-BD69-97AE2A41DFEA}" type="parTrans" cxnId="{9478EF88-0AF8-49D2-904B-7F7367133AB1}">
      <dgm:prSet/>
      <dgm:spPr/>
      <dgm:t>
        <a:bodyPr/>
        <a:lstStyle/>
        <a:p>
          <a:endParaRPr lang="en-GB"/>
        </a:p>
      </dgm:t>
    </dgm:pt>
    <dgm:pt modelId="{96869CE3-9579-425E-A669-029457ADC1DB}" type="sibTrans" cxnId="{9478EF88-0AF8-49D2-904B-7F7367133AB1}">
      <dgm:prSet/>
      <dgm:spPr/>
      <dgm:t>
        <a:bodyPr/>
        <a:lstStyle/>
        <a:p>
          <a:endParaRPr lang="en-GB"/>
        </a:p>
      </dgm:t>
    </dgm:pt>
    <dgm:pt modelId="{4CD46CE4-4968-4F58-B365-8055A85278AE}">
      <dgm:prSet phldrT="[Text]" custT="1"/>
      <dgm:spPr/>
      <dgm:t>
        <a:bodyPr/>
        <a:lstStyle/>
        <a:p>
          <a:r>
            <a:rPr lang="en-GB" sz="1200" b="0"/>
            <a:t>Wheeze/asthma acute care pathway ED and CAU</a:t>
          </a:r>
        </a:p>
      </dgm:t>
    </dgm:pt>
    <dgm:pt modelId="{66A28460-DA6D-4CB2-8174-E33C1E9CD46C}" type="parTrans" cxnId="{8F3FFC97-DB7D-4802-8965-90A3B9F0A6E8}">
      <dgm:prSet/>
      <dgm:spPr/>
      <dgm:t>
        <a:bodyPr/>
        <a:lstStyle/>
        <a:p>
          <a:endParaRPr lang="en-GB"/>
        </a:p>
      </dgm:t>
    </dgm:pt>
    <dgm:pt modelId="{D63529AD-EDE1-440C-9725-F3595D25BDD9}" type="sibTrans" cxnId="{8F3FFC97-DB7D-4802-8965-90A3B9F0A6E8}">
      <dgm:prSet/>
      <dgm:spPr/>
      <dgm:t>
        <a:bodyPr/>
        <a:lstStyle/>
        <a:p>
          <a:endParaRPr lang="en-GB"/>
        </a:p>
      </dgm:t>
    </dgm:pt>
    <dgm:pt modelId="{E2D23FEE-88B2-43A7-AFC1-F1E37F3D6191}">
      <dgm:prSet custT="1"/>
      <dgm:spPr/>
      <dgm:t>
        <a:bodyPr/>
        <a:lstStyle/>
        <a:p>
          <a:r>
            <a:rPr lang="en-GB" sz="1200" b="0"/>
            <a:t>Awaiting guidance from the Severe Asthma Working Group re Service Specification, peer review process</a:t>
          </a:r>
        </a:p>
      </dgm:t>
    </dgm:pt>
    <dgm:pt modelId="{B7570BA4-25AF-4775-8BFE-EA2F56646498}" type="parTrans" cxnId="{DAB56228-077B-4A44-88A2-3786C2B061EE}">
      <dgm:prSet/>
      <dgm:spPr/>
      <dgm:t>
        <a:bodyPr/>
        <a:lstStyle/>
        <a:p>
          <a:endParaRPr lang="en-GB"/>
        </a:p>
      </dgm:t>
    </dgm:pt>
    <dgm:pt modelId="{305F3E51-6350-4284-B609-00579C2889B3}" type="sibTrans" cxnId="{DAB56228-077B-4A44-88A2-3786C2B061EE}">
      <dgm:prSet/>
      <dgm:spPr/>
      <dgm:t>
        <a:bodyPr/>
        <a:lstStyle/>
        <a:p>
          <a:endParaRPr lang="en-GB"/>
        </a:p>
      </dgm:t>
    </dgm:pt>
    <dgm:pt modelId="{17924452-B309-4ECE-834D-CB16B3BF2F95}" type="pres">
      <dgm:prSet presAssocID="{348662B9-E292-4791-B227-D1AE4BD827B4}" presName="Name0" presStyleCnt="0">
        <dgm:presLayoutVars>
          <dgm:dir/>
          <dgm:animLvl val="lvl"/>
          <dgm:resizeHandles val="exact"/>
        </dgm:presLayoutVars>
      </dgm:prSet>
      <dgm:spPr/>
    </dgm:pt>
    <dgm:pt modelId="{A3DF2BAC-CA7B-436D-BCA4-9193080FBB7F}" type="pres">
      <dgm:prSet presAssocID="{A7EFC14E-2290-4722-9819-DDD32D5ED435}" presName="linNode" presStyleCnt="0"/>
      <dgm:spPr/>
    </dgm:pt>
    <dgm:pt modelId="{F0688EE3-76DD-4684-A08D-EDA67E10A607}" type="pres">
      <dgm:prSet presAssocID="{A7EFC14E-2290-4722-9819-DDD32D5ED435}" presName="parentText" presStyleLbl="node1" presStyleIdx="0" presStyleCnt="3" custLinFactNeighborY="9054">
        <dgm:presLayoutVars>
          <dgm:chMax val="1"/>
          <dgm:bulletEnabled val="1"/>
        </dgm:presLayoutVars>
      </dgm:prSet>
      <dgm:spPr/>
    </dgm:pt>
    <dgm:pt modelId="{C8C80D3F-E8A3-4676-9590-8281212FF748}" type="pres">
      <dgm:prSet presAssocID="{A7EFC14E-2290-4722-9819-DDD32D5ED435}" presName="descendantText" presStyleLbl="alignAccFollowNode1" presStyleIdx="0" presStyleCnt="3" custScaleY="122166" custLinFactNeighborX="1449" custLinFactNeighborY="10092">
        <dgm:presLayoutVars>
          <dgm:bulletEnabled val="1"/>
        </dgm:presLayoutVars>
      </dgm:prSet>
      <dgm:spPr/>
    </dgm:pt>
    <dgm:pt modelId="{72709A36-55FA-418D-BB8E-B71260B7C215}" type="pres">
      <dgm:prSet presAssocID="{3B999FDC-69EA-4B50-AFFC-80821524D6EF}" presName="sp" presStyleCnt="0"/>
      <dgm:spPr/>
    </dgm:pt>
    <dgm:pt modelId="{1DED579F-D8A9-4496-B3C9-CA46577F2FC7}" type="pres">
      <dgm:prSet presAssocID="{2D9F8943-3E15-4956-82C6-CD29A6EFA96F}" presName="linNode" presStyleCnt="0"/>
      <dgm:spPr/>
    </dgm:pt>
    <dgm:pt modelId="{F70269AD-C7D0-4C85-9388-61CEDC6EE782}" type="pres">
      <dgm:prSet presAssocID="{2D9F8943-3E15-4956-82C6-CD29A6EFA96F}" presName="parentText" presStyleLbl="node1" presStyleIdx="1" presStyleCnt="3" custLinFactNeighborY="4217">
        <dgm:presLayoutVars>
          <dgm:chMax val="1"/>
          <dgm:bulletEnabled val="1"/>
        </dgm:presLayoutVars>
      </dgm:prSet>
      <dgm:spPr/>
    </dgm:pt>
    <dgm:pt modelId="{7A56CDB4-0859-49D8-A692-4B9FB167F989}" type="pres">
      <dgm:prSet presAssocID="{2D9F8943-3E15-4956-82C6-CD29A6EFA96F}" presName="descendantText" presStyleLbl="alignAccFollowNode1" presStyleIdx="1" presStyleCnt="3" custScaleY="116930" custLinFactNeighborX="-966" custLinFactNeighborY="6857">
        <dgm:presLayoutVars>
          <dgm:bulletEnabled val="1"/>
        </dgm:presLayoutVars>
      </dgm:prSet>
      <dgm:spPr/>
    </dgm:pt>
    <dgm:pt modelId="{FFA4AD15-C729-4D12-AA7C-8AFE03A7A461}" type="pres">
      <dgm:prSet presAssocID="{288C443C-17D9-4AB5-A224-850BBAD6A4A8}" presName="sp" presStyleCnt="0"/>
      <dgm:spPr/>
    </dgm:pt>
    <dgm:pt modelId="{CC5B0CFD-82ED-4632-ACD2-DDB759B5BAA2}" type="pres">
      <dgm:prSet presAssocID="{C207AD0A-20F9-463E-9A7D-A366EB7EC5CC}" presName="linNode" presStyleCnt="0"/>
      <dgm:spPr/>
    </dgm:pt>
    <dgm:pt modelId="{2B05DCAB-BA0E-4C01-8E58-0787A9D2E420}" type="pres">
      <dgm:prSet presAssocID="{C207AD0A-20F9-463E-9A7D-A366EB7EC5CC}" presName="parentText" presStyleLbl="node1" presStyleIdx="2" presStyleCnt="3">
        <dgm:presLayoutVars>
          <dgm:chMax val="1"/>
          <dgm:bulletEnabled val="1"/>
        </dgm:presLayoutVars>
      </dgm:prSet>
      <dgm:spPr/>
    </dgm:pt>
    <dgm:pt modelId="{F4C3A2EF-D203-4167-9FB1-1C72BD49A9B8}" type="pres">
      <dgm:prSet presAssocID="{C207AD0A-20F9-463E-9A7D-A366EB7EC5CC}" presName="descendantText" presStyleLbl="alignAccFollowNode1" presStyleIdx="2" presStyleCnt="3" custScaleY="112278" custLinFactNeighborX="-966" custLinFactNeighborY="288">
        <dgm:presLayoutVars>
          <dgm:bulletEnabled val="1"/>
        </dgm:presLayoutVars>
      </dgm:prSet>
      <dgm:spPr/>
    </dgm:pt>
  </dgm:ptLst>
  <dgm:cxnLst>
    <dgm:cxn modelId="{23528104-2EE2-4C18-86F6-30633F1117D2}" type="presOf" srcId="{5902A74D-8411-4C60-AB1E-ADB7C7C33DFC}" destId="{C8C80D3F-E8A3-4676-9590-8281212FF748}" srcOrd="0" destOrd="12" presId="urn:microsoft.com/office/officeart/2005/8/layout/vList5"/>
    <dgm:cxn modelId="{F45E9707-4086-49A7-BF5F-76DD44CE031B}" type="presOf" srcId="{C9C74919-6E7F-4756-8CBC-0BDFE063F01A}" destId="{7A56CDB4-0859-49D8-A692-4B9FB167F989}" srcOrd="0" destOrd="2" presId="urn:microsoft.com/office/officeart/2005/8/layout/vList5"/>
    <dgm:cxn modelId="{468B950E-4C7A-4D74-96EF-E45BB559DCC4}" type="presOf" srcId="{FAF2CBC6-B863-4555-B576-22BB74199781}" destId="{F4C3A2EF-D203-4167-9FB1-1C72BD49A9B8}" srcOrd="0" destOrd="0" presId="urn:microsoft.com/office/officeart/2005/8/layout/vList5"/>
    <dgm:cxn modelId="{E3A05416-A341-4ADE-AC58-8810B8A588F4}" srcId="{A7EFC14E-2290-4722-9819-DDD32D5ED435}" destId="{4BD92A47-2D0A-44A8-9173-3F568359B8DB}" srcOrd="1" destOrd="0" parTransId="{38D264A5-FB95-4A26-BE86-E621D4164F0B}" sibTransId="{F5FA06BF-DDC7-4999-BDD5-96B34C80B182}"/>
    <dgm:cxn modelId="{F6C2BE18-F764-4DB2-AAA1-25E9096E6DE0}" type="presOf" srcId="{9B02B54D-ECB8-4213-B0D8-6773E486A9F4}" destId="{C8C80D3F-E8A3-4676-9590-8281212FF748}" srcOrd="0" destOrd="9" presId="urn:microsoft.com/office/officeart/2005/8/layout/vList5"/>
    <dgm:cxn modelId="{CB7E4E19-BC6A-47E8-9384-0DB8E60E9D5C}" srcId="{A7EFC14E-2290-4722-9819-DDD32D5ED435}" destId="{A0FDE9F2-D9E4-4912-BE22-00A27424CB58}" srcOrd="6" destOrd="0" parTransId="{0B662497-7BE8-4377-B287-03DD9CD44678}" sibTransId="{1943CF43-2ED9-4DD4-AC8A-043CA3B27613}"/>
    <dgm:cxn modelId="{A0BB181E-74C0-4D35-B2CE-073123D72453}" srcId="{A7EFC14E-2290-4722-9819-DDD32D5ED435}" destId="{F9B9DF74-C895-49AE-84F0-4F60B4D488FE}" srcOrd="5" destOrd="0" parTransId="{1DB9DDAB-2084-43B3-9972-EC0C8B725CFF}" sibTransId="{411B254F-9CC3-41AE-AA3C-88757E134DEF}"/>
    <dgm:cxn modelId="{8EE90220-84AF-41C2-83C6-3FBAE3549BF7}" type="presOf" srcId="{4CD46CE4-4968-4F58-B365-8055A85278AE}" destId="{7A56CDB4-0859-49D8-A692-4B9FB167F989}" srcOrd="0" destOrd="4" presId="urn:microsoft.com/office/officeart/2005/8/layout/vList5"/>
    <dgm:cxn modelId="{DAB56228-077B-4A44-88A2-3786C2B061EE}" srcId="{C207AD0A-20F9-463E-9A7D-A366EB7EC5CC}" destId="{E2D23FEE-88B2-43A7-AFC1-F1E37F3D6191}" srcOrd="1" destOrd="0" parTransId="{B7570BA4-25AF-4775-8BFE-EA2F56646498}" sibTransId="{305F3E51-6350-4284-B609-00579C2889B3}"/>
    <dgm:cxn modelId="{B88E6C2C-F427-4009-929A-05D6644C4A00}" srcId="{2D9F8943-3E15-4956-82C6-CD29A6EFA96F}" destId="{C9C74919-6E7F-4756-8CBC-0BDFE063F01A}" srcOrd="2" destOrd="0" parTransId="{71B83A1D-147B-439A-8093-90A947DD2630}" sibTransId="{BD862CD3-41BF-448B-B93D-360802B81557}"/>
    <dgm:cxn modelId="{70002233-A5DA-4434-AFC3-C9BE4B76E72F}" type="presOf" srcId="{CF8AC79E-08D7-455E-BB8E-19459C3A0726}" destId="{7A56CDB4-0859-49D8-A692-4B9FB167F989}" srcOrd="0" destOrd="0" presId="urn:microsoft.com/office/officeart/2005/8/layout/vList5"/>
    <dgm:cxn modelId="{50B6DE37-EB35-412E-89AB-1C65B093AC0B}" srcId="{A7EFC14E-2290-4722-9819-DDD32D5ED435}" destId="{BC0E8D97-8E23-48F1-B2B5-EC8C5D252717}" srcOrd="13" destOrd="0" parTransId="{5A3AC7EA-3F5F-4399-8DB9-5E89A457D927}" sibTransId="{652BF343-E97F-40DB-B5DB-E990222CF435}"/>
    <dgm:cxn modelId="{DFAE275B-2D02-4FEB-B4AF-21521D54CFEE}" srcId="{2D9F8943-3E15-4956-82C6-CD29A6EFA96F}" destId="{4E539D73-5887-415A-AA8E-5BB7231D89C9}" srcOrd="6" destOrd="0" parTransId="{0C60F290-D11D-4F9F-910F-B2FC2B44704E}" sibTransId="{5AF654BB-FEC3-40A9-9BF8-375D7321DCD4}"/>
    <dgm:cxn modelId="{F3B8095C-4612-47B3-8A18-79278A158784}" srcId="{A7EFC14E-2290-4722-9819-DDD32D5ED435}" destId="{A3A675C9-93BA-4578-85E4-AE059B0BA962}" srcOrd="15" destOrd="0" parTransId="{5A5E8B5B-5BA9-4BC5-AC7B-060C4D689BC6}" sibTransId="{966B41B8-74E5-4307-89E9-A34F78FBC805}"/>
    <dgm:cxn modelId="{9D0EE35D-C81F-4328-BEB7-D8034F6E2991}" type="presOf" srcId="{A0E7B224-5F10-4CB2-BB05-F58B67213BFB}" destId="{C8C80D3F-E8A3-4676-9590-8281212FF748}" srcOrd="0" destOrd="2" presId="urn:microsoft.com/office/officeart/2005/8/layout/vList5"/>
    <dgm:cxn modelId="{2E2CBB61-89A4-4A45-A91C-CB0BABFB5EA3}" type="presOf" srcId="{2D9F8943-3E15-4956-82C6-CD29A6EFA96F}" destId="{F70269AD-C7D0-4C85-9388-61CEDC6EE782}" srcOrd="0" destOrd="0" presId="urn:microsoft.com/office/officeart/2005/8/layout/vList5"/>
    <dgm:cxn modelId="{20263D62-4CFD-4158-A10D-BDE0C5D5C30C}" type="presOf" srcId="{86F989DB-4297-4CE4-B690-FC80104E1A47}" destId="{C8C80D3F-E8A3-4676-9590-8281212FF748}" srcOrd="0" destOrd="11" presId="urn:microsoft.com/office/officeart/2005/8/layout/vList5"/>
    <dgm:cxn modelId="{22320566-573D-47EB-8A81-86FB1F21A952}" srcId="{A7EFC14E-2290-4722-9819-DDD32D5ED435}" destId="{C91406BA-B231-4045-AD02-EDA77FEEF03C}" srcOrd="16" destOrd="0" parTransId="{68C707AF-9E9A-4DFB-B019-6A0C98BFAAF2}" sibTransId="{35A4822F-C194-4586-9E72-6FC6766FA5FB}"/>
    <dgm:cxn modelId="{05951747-B73D-499B-B9F5-108F77DD843A}" type="presOf" srcId="{F9B9DF74-C895-49AE-84F0-4F60B4D488FE}" destId="{C8C80D3F-E8A3-4676-9590-8281212FF748}" srcOrd="0" destOrd="5" presId="urn:microsoft.com/office/officeart/2005/8/layout/vList5"/>
    <dgm:cxn modelId="{04F86967-0182-4F14-94DB-280C609DEB74}" type="presOf" srcId="{4EBF868F-1FEA-4BAB-B395-438CC533B272}" destId="{7A56CDB4-0859-49D8-A692-4B9FB167F989}" srcOrd="0" destOrd="5" presId="urn:microsoft.com/office/officeart/2005/8/layout/vList5"/>
    <dgm:cxn modelId="{62827A6B-150D-432C-870E-676FD136AC64}" srcId="{A7EFC14E-2290-4722-9819-DDD32D5ED435}" destId="{A0E7B224-5F10-4CB2-BB05-F58B67213BFB}" srcOrd="2" destOrd="0" parTransId="{8ECDD6EB-8FAF-4DCC-A062-31A70D4CAEE1}" sibTransId="{7D1D7640-9E18-4DF0-A932-CA51519D2000}"/>
    <dgm:cxn modelId="{9361914B-53A5-47B8-B277-694540F590A8}" srcId="{A7EFC14E-2290-4722-9819-DDD32D5ED435}" destId="{38CDC7BA-15DD-42C7-B25C-6FC7A5170DDB}" srcOrd="0" destOrd="0" parTransId="{B371A5A2-B4B4-440D-84DE-56BBC49E058C}" sibTransId="{5EF0DA0B-27E1-419A-A123-4F9078FE3278}"/>
    <dgm:cxn modelId="{03C79D6B-4827-4746-B968-34C6903E924F}" type="presOf" srcId="{C91406BA-B231-4045-AD02-EDA77FEEF03C}" destId="{C8C80D3F-E8A3-4676-9590-8281212FF748}" srcOrd="0" destOrd="16" presId="urn:microsoft.com/office/officeart/2005/8/layout/vList5"/>
    <dgm:cxn modelId="{9CDDB26D-9723-43B1-A542-DF6232CEC33D}" srcId="{A7EFC14E-2290-4722-9819-DDD32D5ED435}" destId="{5902A74D-8411-4C60-AB1E-ADB7C7C33DFC}" srcOrd="12" destOrd="0" parTransId="{769D23CC-4619-4D25-876E-BAF73B716E6C}" sibTransId="{77A24C03-95E9-4995-989F-7CE0385450A7}"/>
    <dgm:cxn modelId="{56055171-D685-4EC5-86B3-A58909F6AF16}" type="presOf" srcId="{EC7CA840-6769-48A7-A234-0F370CFFEC1B}" destId="{C8C80D3F-E8A3-4676-9590-8281212FF748}" srcOrd="0" destOrd="8" presId="urn:microsoft.com/office/officeart/2005/8/layout/vList5"/>
    <dgm:cxn modelId="{C9422754-8CBB-425B-9344-268EEEBAA6AB}" type="presOf" srcId="{4E539D73-5887-415A-AA8E-5BB7231D89C9}" destId="{7A56CDB4-0859-49D8-A692-4B9FB167F989}" srcOrd="0" destOrd="6" presId="urn:microsoft.com/office/officeart/2005/8/layout/vList5"/>
    <dgm:cxn modelId="{7A048454-21FB-4B9C-8077-509B768CFF8F}" type="presOf" srcId="{BC0E8D97-8E23-48F1-B2B5-EC8C5D252717}" destId="{C8C80D3F-E8A3-4676-9590-8281212FF748}" srcOrd="0" destOrd="13" presId="urn:microsoft.com/office/officeart/2005/8/layout/vList5"/>
    <dgm:cxn modelId="{F9CB1A75-E6CF-483D-AF51-2F04E623A59F}" type="presOf" srcId="{42784BFA-50A8-401A-A4B7-8EE4268A868F}" destId="{7A56CDB4-0859-49D8-A692-4B9FB167F989}" srcOrd="0" destOrd="7" presId="urn:microsoft.com/office/officeart/2005/8/layout/vList5"/>
    <dgm:cxn modelId="{15115F77-787C-43A8-81EC-34A3DB69DD0E}" type="presOf" srcId="{E2D23FEE-88B2-43A7-AFC1-F1E37F3D6191}" destId="{F4C3A2EF-D203-4167-9FB1-1C72BD49A9B8}" srcOrd="0" destOrd="1" presId="urn:microsoft.com/office/officeart/2005/8/layout/vList5"/>
    <dgm:cxn modelId="{EFA46979-7364-4D96-82DA-49D6D711A516}" srcId="{A7EFC14E-2290-4722-9819-DDD32D5ED435}" destId="{86F989DB-4297-4CE4-B690-FC80104E1A47}" srcOrd="11" destOrd="0" parTransId="{19AE9782-809A-47BF-8A70-BE8B8D33CE19}" sibTransId="{93F56ECE-5EDB-4DEF-B76B-F831380BAE7C}"/>
    <dgm:cxn modelId="{D621447D-36B0-43E5-A66E-FC91846AE046}" srcId="{2D9F8943-3E15-4956-82C6-CD29A6EFA96F}" destId="{4EBF868F-1FEA-4BAB-B395-438CC533B272}" srcOrd="5" destOrd="0" parTransId="{6022CB4B-22E7-44EF-AADD-7C15C0DB171D}" sibTransId="{F8AE8A6A-F587-459C-B1DB-B1CE0085E624}"/>
    <dgm:cxn modelId="{221E3A88-B35B-4A83-AF26-7F5C1C9BFDED}" type="presOf" srcId="{5694730F-1415-4F52-91AE-EED6EA199FCC}" destId="{C8C80D3F-E8A3-4676-9590-8281212FF748}" srcOrd="0" destOrd="7" presId="urn:microsoft.com/office/officeart/2005/8/layout/vList5"/>
    <dgm:cxn modelId="{9478EF88-0AF8-49D2-904B-7F7367133AB1}" srcId="{A7EFC14E-2290-4722-9819-DDD32D5ED435}" destId="{43ECD28D-B87B-4A22-826A-30AC2CF65460}" srcOrd="10" destOrd="0" parTransId="{C9450EEA-D75A-403C-BD69-97AE2A41DFEA}" sibTransId="{96869CE3-9579-425E-A669-029457ADC1DB}"/>
    <dgm:cxn modelId="{A083098B-0515-4A21-B85A-80C4F0789D31}" type="presOf" srcId="{D0184B10-130A-4EE6-BB78-4CB9514379A8}" destId="{7A56CDB4-0859-49D8-A692-4B9FB167F989}" srcOrd="0" destOrd="1" presId="urn:microsoft.com/office/officeart/2005/8/layout/vList5"/>
    <dgm:cxn modelId="{01D6CA8B-9B3B-422E-9657-A5497CB2968A}" type="presOf" srcId="{4BD92A47-2D0A-44A8-9173-3F568359B8DB}" destId="{C8C80D3F-E8A3-4676-9590-8281212FF748}" srcOrd="0" destOrd="1" presId="urn:microsoft.com/office/officeart/2005/8/layout/vList5"/>
    <dgm:cxn modelId="{69EE7B93-BA72-43C1-A8B8-6BD7065270AF}" srcId="{A7EFC14E-2290-4722-9819-DDD32D5ED435}" destId="{47331A0D-047B-49DD-8097-CE3A29A04DDD}" srcOrd="4" destOrd="0" parTransId="{3EA5222A-5B3D-4605-B7A8-5D12B0FA1EB2}" sibTransId="{67C40630-8C05-4230-B67B-1A07C6EE70EB}"/>
    <dgm:cxn modelId="{8F3FFC97-DB7D-4802-8965-90A3B9F0A6E8}" srcId="{2D9F8943-3E15-4956-82C6-CD29A6EFA96F}" destId="{4CD46CE4-4968-4F58-B365-8055A85278AE}" srcOrd="4" destOrd="0" parTransId="{66A28460-DA6D-4CB2-8174-E33C1E9CD46C}" sibTransId="{D63529AD-EDE1-440C-9725-F3595D25BDD9}"/>
    <dgm:cxn modelId="{96D07199-9341-4E82-9F51-8C3CF8166502}" srcId="{2D9F8943-3E15-4956-82C6-CD29A6EFA96F}" destId="{CF8AC79E-08D7-455E-BB8E-19459C3A0726}" srcOrd="0" destOrd="0" parTransId="{DA33B492-9195-45DD-ABC9-3956597662D8}" sibTransId="{B86BA118-3DDA-4ACA-B8CD-C53BB1B0BB86}"/>
    <dgm:cxn modelId="{884EF1A5-AFDD-49B6-8EA0-6220E9344FA9}" srcId="{348662B9-E292-4791-B227-D1AE4BD827B4}" destId="{A7EFC14E-2290-4722-9819-DDD32D5ED435}" srcOrd="0" destOrd="0" parTransId="{57E6C730-98EF-4E94-A597-99A202C60626}" sibTransId="{3B999FDC-69EA-4B50-AFFC-80821524D6EF}"/>
    <dgm:cxn modelId="{6ABBEEA6-BD63-4324-90C0-6185454481BC}" srcId="{A7EFC14E-2290-4722-9819-DDD32D5ED435}" destId="{2846DCA7-62C0-447F-8703-D4EC271DB8ED}" srcOrd="14" destOrd="0" parTransId="{5A0DBD75-2A47-4650-B267-17BA38306793}" sibTransId="{A0E89BA7-866E-4FB2-B6ED-9BBA393F2697}"/>
    <dgm:cxn modelId="{0A6277A7-64AD-4A92-89D6-9FB7B7DAE312}" type="presOf" srcId="{2846DCA7-62C0-447F-8703-D4EC271DB8ED}" destId="{C8C80D3F-E8A3-4676-9590-8281212FF748}" srcOrd="0" destOrd="14" presId="urn:microsoft.com/office/officeart/2005/8/layout/vList5"/>
    <dgm:cxn modelId="{138499AA-5195-4C76-80E9-06C48324D458}" type="presOf" srcId="{43ECD28D-B87B-4A22-826A-30AC2CF65460}" destId="{C8C80D3F-E8A3-4676-9590-8281212FF748}" srcOrd="0" destOrd="10" presId="urn:microsoft.com/office/officeart/2005/8/layout/vList5"/>
    <dgm:cxn modelId="{B78923AB-5213-4EF7-98B7-B5C45E4363D5}" type="presOf" srcId="{47331A0D-047B-49DD-8097-CE3A29A04DDD}" destId="{C8C80D3F-E8A3-4676-9590-8281212FF748}" srcOrd="0" destOrd="4" presId="urn:microsoft.com/office/officeart/2005/8/layout/vList5"/>
    <dgm:cxn modelId="{E8FCBEB8-894A-474D-83D6-CBE3A015D05B}" type="presOf" srcId="{A3A675C9-93BA-4578-85E4-AE059B0BA962}" destId="{C8C80D3F-E8A3-4676-9590-8281212FF748}" srcOrd="0" destOrd="15" presId="urn:microsoft.com/office/officeart/2005/8/layout/vList5"/>
    <dgm:cxn modelId="{B0AD4CBE-0748-4F49-BA18-A3584766A1E9}" type="presOf" srcId="{A0FDE9F2-D9E4-4912-BE22-00A27424CB58}" destId="{C8C80D3F-E8A3-4676-9590-8281212FF748}" srcOrd="0" destOrd="6" presId="urn:microsoft.com/office/officeart/2005/8/layout/vList5"/>
    <dgm:cxn modelId="{772356BF-88E2-4FB2-84AA-B09482E3EF3F}" srcId="{2D9F8943-3E15-4956-82C6-CD29A6EFA96F}" destId="{42784BFA-50A8-401A-A4B7-8EE4268A868F}" srcOrd="7" destOrd="0" parTransId="{90CBD653-B1C5-428F-8823-C9BCB2BBE004}" sibTransId="{6F6843F6-3AA3-4240-BA13-3000B96F2A00}"/>
    <dgm:cxn modelId="{82B107C2-478D-4974-ADB4-0D08ABF86066}" srcId="{2D9F8943-3E15-4956-82C6-CD29A6EFA96F}" destId="{C5961F11-BFEA-4699-A3B1-C230FB6574C7}" srcOrd="3" destOrd="0" parTransId="{B2729E2F-95E4-4011-ADBA-D7799160DC7B}" sibTransId="{1B11DAFA-971D-4C1F-B688-70DA24378AEF}"/>
    <dgm:cxn modelId="{F2EF14CB-4C52-4E77-A30E-FB7A4C2DC1E9}" srcId="{C207AD0A-20F9-463E-9A7D-A366EB7EC5CC}" destId="{FAF2CBC6-B863-4555-B576-22BB74199781}" srcOrd="0" destOrd="0" parTransId="{2395BC01-639E-42A7-9A3F-8460008F7E83}" sibTransId="{28862DAE-0C92-4A85-9569-954BECAB3BEF}"/>
    <dgm:cxn modelId="{DD648FCD-51FE-4513-A4C4-4C5A2193475C}" srcId="{A7EFC14E-2290-4722-9819-DDD32D5ED435}" destId="{26C161C2-7CFD-43EF-A6AF-8B308AE639FB}" srcOrd="3" destOrd="0" parTransId="{01EE4D5C-AF4F-46ED-A0A6-CBC4E48814DA}" sibTransId="{2B3A62E3-0443-4846-910B-04C323875B9D}"/>
    <dgm:cxn modelId="{8471EDCF-9952-421D-8179-FAA4915B161F}" srcId="{2D9F8943-3E15-4956-82C6-CD29A6EFA96F}" destId="{D0184B10-130A-4EE6-BB78-4CB9514379A8}" srcOrd="1" destOrd="0" parTransId="{918D7167-222D-4A2C-A2C4-9A1FCE5E9953}" sibTransId="{F0B4390D-0090-4CAE-9F7F-37BFA835789C}"/>
    <dgm:cxn modelId="{E8E343D1-CB80-4CED-A481-21B2E016A0C6}" srcId="{A7EFC14E-2290-4722-9819-DDD32D5ED435}" destId="{EC7CA840-6769-48A7-A234-0F370CFFEC1B}" srcOrd="8" destOrd="0" parTransId="{5E0F50E9-CADF-4E58-9BA1-BC2F8F565EB8}" sibTransId="{A135E692-618C-448A-8C6A-3DA54AF06F13}"/>
    <dgm:cxn modelId="{F47FC6D1-1F08-404E-BB27-5A0B302756BB}" type="presOf" srcId="{26C161C2-7CFD-43EF-A6AF-8B308AE639FB}" destId="{C8C80D3F-E8A3-4676-9590-8281212FF748}" srcOrd="0" destOrd="3" presId="urn:microsoft.com/office/officeart/2005/8/layout/vList5"/>
    <dgm:cxn modelId="{4C4FECD4-4767-432F-AA6A-F014B6F825A9}" srcId="{A7EFC14E-2290-4722-9819-DDD32D5ED435}" destId="{9B02B54D-ECB8-4213-B0D8-6773E486A9F4}" srcOrd="9" destOrd="0" parTransId="{7AE49BF5-31E9-429A-8C21-62C71C455861}" sibTransId="{ECD3FC52-C67B-49CC-99B7-EA7FBAC66EA9}"/>
    <dgm:cxn modelId="{A61B08D7-FA2C-41AF-B920-DA7A91890526}" type="presOf" srcId="{348662B9-E292-4791-B227-D1AE4BD827B4}" destId="{17924452-B309-4ECE-834D-CB16B3BF2F95}" srcOrd="0" destOrd="0" presId="urn:microsoft.com/office/officeart/2005/8/layout/vList5"/>
    <dgm:cxn modelId="{0CF041DC-1569-4C7A-87EF-1198C7155B4D}" type="presOf" srcId="{C5961F11-BFEA-4699-A3B1-C230FB6574C7}" destId="{7A56CDB4-0859-49D8-A692-4B9FB167F989}" srcOrd="0" destOrd="3" presId="urn:microsoft.com/office/officeart/2005/8/layout/vList5"/>
    <dgm:cxn modelId="{F2963BE8-99D7-4D0A-B59E-8E2E107FE01D}" srcId="{348662B9-E292-4791-B227-D1AE4BD827B4}" destId="{C207AD0A-20F9-463E-9A7D-A366EB7EC5CC}" srcOrd="2" destOrd="0" parTransId="{505A0A49-5AA2-4EE0-A500-F376118782A8}" sibTransId="{0304D428-CA29-467C-BC33-AFED9C50BDB5}"/>
    <dgm:cxn modelId="{C24BD5E8-7BAA-4557-8CD4-8A3120190658}" srcId="{A7EFC14E-2290-4722-9819-DDD32D5ED435}" destId="{5694730F-1415-4F52-91AE-EED6EA199FCC}" srcOrd="7" destOrd="0" parTransId="{227196EB-9A08-4BAB-AA50-135E000927DA}" sibTransId="{2D62A433-E562-47B4-9158-D29B9FC7A2FD}"/>
    <dgm:cxn modelId="{13720EEA-9C83-40B9-A8E4-7341D57EE481}" type="presOf" srcId="{38CDC7BA-15DD-42C7-B25C-6FC7A5170DDB}" destId="{C8C80D3F-E8A3-4676-9590-8281212FF748}" srcOrd="0" destOrd="0" presId="urn:microsoft.com/office/officeart/2005/8/layout/vList5"/>
    <dgm:cxn modelId="{B550D2F3-E682-4A80-AB67-1F009C189162}" type="presOf" srcId="{C207AD0A-20F9-463E-9A7D-A366EB7EC5CC}" destId="{2B05DCAB-BA0E-4C01-8E58-0787A9D2E420}" srcOrd="0" destOrd="0" presId="urn:microsoft.com/office/officeart/2005/8/layout/vList5"/>
    <dgm:cxn modelId="{A57135F9-60DD-43DD-9E92-6012C70B8D3E}" type="presOf" srcId="{A7EFC14E-2290-4722-9819-DDD32D5ED435}" destId="{F0688EE3-76DD-4684-A08D-EDA67E10A607}" srcOrd="0" destOrd="0" presId="urn:microsoft.com/office/officeart/2005/8/layout/vList5"/>
    <dgm:cxn modelId="{997807FB-F159-4489-8920-875C310F148E}" srcId="{348662B9-E292-4791-B227-D1AE4BD827B4}" destId="{2D9F8943-3E15-4956-82C6-CD29A6EFA96F}" srcOrd="1" destOrd="0" parTransId="{807C0020-FA65-44AC-8930-A2B98900BFAD}" sibTransId="{288C443C-17D9-4AB5-A224-850BBAD6A4A8}"/>
    <dgm:cxn modelId="{8A491C20-A63F-435E-BE23-900BAECC5027}" type="presParOf" srcId="{17924452-B309-4ECE-834D-CB16B3BF2F95}" destId="{A3DF2BAC-CA7B-436D-BCA4-9193080FBB7F}" srcOrd="0" destOrd="0" presId="urn:microsoft.com/office/officeart/2005/8/layout/vList5"/>
    <dgm:cxn modelId="{6418D4E0-176D-4694-8FA3-FB19607E6342}" type="presParOf" srcId="{A3DF2BAC-CA7B-436D-BCA4-9193080FBB7F}" destId="{F0688EE3-76DD-4684-A08D-EDA67E10A607}" srcOrd="0" destOrd="0" presId="urn:microsoft.com/office/officeart/2005/8/layout/vList5"/>
    <dgm:cxn modelId="{8F87AE69-1BE5-490F-9781-3EDD3B87B5B6}" type="presParOf" srcId="{A3DF2BAC-CA7B-436D-BCA4-9193080FBB7F}" destId="{C8C80D3F-E8A3-4676-9590-8281212FF748}" srcOrd="1" destOrd="0" presId="urn:microsoft.com/office/officeart/2005/8/layout/vList5"/>
    <dgm:cxn modelId="{9ABC912C-4BC2-4266-8E7B-30894C62D050}" type="presParOf" srcId="{17924452-B309-4ECE-834D-CB16B3BF2F95}" destId="{72709A36-55FA-418D-BB8E-B71260B7C215}" srcOrd="1" destOrd="0" presId="urn:microsoft.com/office/officeart/2005/8/layout/vList5"/>
    <dgm:cxn modelId="{0FE20FED-B580-4ED8-B233-93E7F267CBF8}" type="presParOf" srcId="{17924452-B309-4ECE-834D-CB16B3BF2F95}" destId="{1DED579F-D8A9-4496-B3C9-CA46577F2FC7}" srcOrd="2" destOrd="0" presId="urn:microsoft.com/office/officeart/2005/8/layout/vList5"/>
    <dgm:cxn modelId="{EC41D58E-AA29-45CE-9AAD-D9B6BD0BCABA}" type="presParOf" srcId="{1DED579F-D8A9-4496-B3C9-CA46577F2FC7}" destId="{F70269AD-C7D0-4C85-9388-61CEDC6EE782}" srcOrd="0" destOrd="0" presId="urn:microsoft.com/office/officeart/2005/8/layout/vList5"/>
    <dgm:cxn modelId="{E25AA898-8136-40E2-BD60-62C22D19D974}" type="presParOf" srcId="{1DED579F-D8A9-4496-B3C9-CA46577F2FC7}" destId="{7A56CDB4-0859-49D8-A692-4B9FB167F989}" srcOrd="1" destOrd="0" presId="urn:microsoft.com/office/officeart/2005/8/layout/vList5"/>
    <dgm:cxn modelId="{92B09E0A-2115-4D52-B920-A2461B920BA5}" type="presParOf" srcId="{17924452-B309-4ECE-834D-CB16B3BF2F95}" destId="{FFA4AD15-C729-4D12-AA7C-8AFE03A7A461}" srcOrd="3" destOrd="0" presId="urn:microsoft.com/office/officeart/2005/8/layout/vList5"/>
    <dgm:cxn modelId="{E0A8BE96-7F5F-45D9-9F8C-545D5D2E5973}" type="presParOf" srcId="{17924452-B309-4ECE-834D-CB16B3BF2F95}" destId="{CC5B0CFD-82ED-4632-ACD2-DDB759B5BAA2}" srcOrd="4" destOrd="0" presId="urn:microsoft.com/office/officeart/2005/8/layout/vList5"/>
    <dgm:cxn modelId="{EE04C943-C746-43FF-ACD0-8DCCE00AD7D6}" type="presParOf" srcId="{CC5B0CFD-82ED-4632-ACD2-DDB759B5BAA2}" destId="{2B05DCAB-BA0E-4C01-8E58-0787A9D2E420}" srcOrd="0" destOrd="0" presId="urn:microsoft.com/office/officeart/2005/8/layout/vList5"/>
    <dgm:cxn modelId="{E0879BFA-7620-47CE-A8B2-8A360D210615}" type="presParOf" srcId="{CC5B0CFD-82ED-4632-ACD2-DDB759B5BAA2}" destId="{F4C3A2EF-D203-4167-9FB1-1C72BD49A9B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80154F"/>
        </a:solidFill>
        <a:ln>
          <a:noFill/>
        </a:ln>
      </dgm:spPr>
      <dgm:t>
        <a:bodyPr/>
        <a:lstStyle/>
        <a:p>
          <a:r>
            <a:rPr lang="en-GB" sz="900" b="1">
              <a:solidFill>
                <a:schemeClr val="bg1"/>
              </a:solidFill>
              <a:latin typeface="Arial" panose="020B0604020202020204" pitchFamily="34" charset="0"/>
              <a:cs typeface="Arial" panose="020B0604020202020204" pitchFamily="34" charset="0"/>
            </a:rPr>
            <a:t>Yorkshire &amp; Humber CPP</a:t>
          </a:r>
        </a:p>
        <a:p>
          <a:r>
            <a:rPr lang="en-GB" sz="900" b="0" i="0" u="none">
              <a:solidFill>
                <a:schemeClr val="bg1"/>
              </a:solidFill>
              <a:latin typeface="Arial" panose="020B0604020202020204" pitchFamily="34" charset="0"/>
              <a:cs typeface="Arial" panose="020B0604020202020204" pitchFamily="34" charset="0"/>
            </a:rPr>
            <a:t>Wakefield</a:t>
          </a:r>
        </a:p>
        <a:p>
          <a:r>
            <a:rPr lang="en-GB" sz="900" b="0" i="0" u="none">
              <a:solidFill>
                <a:schemeClr val="bg1"/>
              </a:solidFill>
              <a:latin typeface="Arial" panose="020B0604020202020204" pitchFamily="34" charset="0"/>
              <a:cs typeface="Arial" panose="020B0604020202020204" pitchFamily="34" charset="0"/>
            </a:rPr>
            <a:t>Bradford</a:t>
          </a:r>
        </a:p>
        <a:p>
          <a:r>
            <a:rPr lang="en-GB" sz="900" b="0" i="0" u="none">
              <a:solidFill>
                <a:schemeClr val="bg1"/>
              </a:solidFill>
              <a:latin typeface="Arial" panose="020B0604020202020204" pitchFamily="34" charset="0"/>
              <a:cs typeface="Arial" panose="020B0604020202020204" pitchFamily="34" charset="0"/>
            </a:rPr>
            <a:t>Calderdale</a:t>
          </a:r>
        </a:p>
        <a:p>
          <a:r>
            <a:rPr lang="en-GB" sz="900" b="0" i="0" u="none">
              <a:solidFill>
                <a:schemeClr val="bg1"/>
              </a:solidFill>
              <a:latin typeface="Arial" panose="020B0604020202020204" pitchFamily="34" charset="0"/>
              <a:cs typeface="Arial" panose="020B0604020202020204" pitchFamily="34" charset="0"/>
            </a:rPr>
            <a:t>Leeds</a:t>
          </a:r>
          <a:endParaRPr lang="en-GB" sz="90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a:solidFill>
              <a:schemeClr val="tx1"/>
            </a:solidFill>
          </a:endParaRPr>
        </a:p>
      </dgm:t>
    </dgm:pt>
    <dgm:pt modelId="{F0A2B4DC-A559-4707-AE57-CC1BAC3AE8B3}" type="sibTrans" cxnId="{C4CF3BBD-8A19-4CC6-8B8B-EA76C3A9AB22}">
      <dgm:prSet/>
      <dgm:spPr/>
      <dgm:t>
        <a:bodyPr/>
        <a:lstStyle/>
        <a:p>
          <a:endParaRPr lang="en-GB">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621">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F523D6-66C7-4E89-985E-CA3977CB0F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54A089D7-F05E-4142-B6D7-8B5672EB69B6}">
      <dgm:prSet custT="1"/>
      <dgm:spPr>
        <a:solidFill>
          <a:srgbClr val="BFBFBF"/>
        </a:solidFill>
        <a:ln>
          <a:noFill/>
        </a:ln>
      </dgm:spPr>
      <dgm:t>
        <a:bodyPr/>
        <a:lstStyle/>
        <a:p>
          <a:r>
            <a:rPr lang="en-GB" sz="900" b="1">
              <a:solidFill>
                <a:schemeClr val="bg1"/>
              </a:solidFill>
              <a:latin typeface="Arial" panose="020B0604020202020204" pitchFamily="34" charset="0"/>
              <a:cs typeface="Arial" panose="020B0604020202020204" pitchFamily="34" charset="0"/>
            </a:rPr>
            <a:t>East Midlands CPP</a:t>
          </a:r>
        </a:p>
        <a:p>
          <a:r>
            <a:rPr lang="en-GB" sz="900" b="0" i="0" u="none">
              <a:solidFill>
                <a:schemeClr val="bg1"/>
              </a:solidFill>
              <a:latin typeface="Arial" panose="020B0604020202020204" pitchFamily="34" charset="0"/>
              <a:cs typeface="Arial" panose="020B0604020202020204" pitchFamily="34" charset="0"/>
            </a:rPr>
            <a:t>Rutland</a:t>
          </a:r>
        </a:p>
        <a:p>
          <a:r>
            <a:rPr lang="en-GB" sz="900" b="0" i="0" u="none">
              <a:solidFill>
                <a:schemeClr val="bg1"/>
              </a:solidFill>
              <a:latin typeface="Arial" panose="020B0604020202020204" pitchFamily="34" charset="0"/>
              <a:cs typeface="Arial" panose="020B0604020202020204" pitchFamily="34" charset="0"/>
            </a:rPr>
            <a:t>Leicester</a:t>
          </a:r>
        </a:p>
        <a:p>
          <a:r>
            <a:rPr lang="en-GB" sz="900" b="0" i="0" u="none">
              <a:solidFill>
                <a:schemeClr val="bg1"/>
              </a:solidFill>
              <a:latin typeface="Arial" panose="020B0604020202020204" pitchFamily="34" charset="0"/>
              <a:cs typeface="Arial" panose="020B0604020202020204" pitchFamily="34" charset="0"/>
            </a:rPr>
            <a:t>Leicestershire</a:t>
          </a:r>
          <a:endParaRPr lang="en-GB" sz="900">
            <a:solidFill>
              <a:schemeClr val="bg1"/>
            </a:solidFill>
            <a:latin typeface="Arial" panose="020B0604020202020204" pitchFamily="34" charset="0"/>
            <a:cs typeface="Arial" panose="020B0604020202020204" pitchFamily="34" charset="0"/>
          </a:endParaRPr>
        </a:p>
      </dgm:t>
    </dgm:pt>
    <dgm:pt modelId="{4149BCEB-42D3-44C5-96B3-CB572328AD8C}" type="parTrans" cxnId="{C4CF3BBD-8A19-4CC6-8B8B-EA76C3A9AB22}">
      <dgm:prSet/>
      <dgm:spPr/>
      <dgm:t>
        <a:bodyPr/>
        <a:lstStyle/>
        <a:p>
          <a:endParaRPr lang="en-GB">
            <a:solidFill>
              <a:schemeClr val="tx1"/>
            </a:solidFill>
          </a:endParaRPr>
        </a:p>
      </dgm:t>
    </dgm:pt>
    <dgm:pt modelId="{F0A2B4DC-A559-4707-AE57-CC1BAC3AE8B3}" type="sibTrans" cxnId="{C4CF3BBD-8A19-4CC6-8B8B-EA76C3A9AB22}">
      <dgm:prSet/>
      <dgm:spPr/>
      <dgm:t>
        <a:bodyPr/>
        <a:lstStyle/>
        <a:p>
          <a:endParaRPr lang="en-GB">
            <a:solidFill>
              <a:schemeClr val="tx1"/>
            </a:solidFill>
          </a:endParaRPr>
        </a:p>
      </dgm:t>
    </dgm:pt>
    <dgm:pt modelId="{BC509E6E-6788-4FE4-9CDC-CA0477D1B3C5}" type="pres">
      <dgm:prSet presAssocID="{D4F523D6-66C7-4E89-985E-CA3977CB0FF5}" presName="Name0" presStyleCnt="0">
        <dgm:presLayoutVars>
          <dgm:dir/>
          <dgm:resizeHandles val="exact"/>
        </dgm:presLayoutVars>
      </dgm:prSet>
      <dgm:spPr/>
    </dgm:pt>
    <dgm:pt modelId="{09C38AD8-01AF-4FDD-851C-7441884DA21F}" type="pres">
      <dgm:prSet presAssocID="{54A089D7-F05E-4142-B6D7-8B5672EB69B6}" presName="node" presStyleLbl="node1" presStyleIdx="0" presStyleCnt="1" custLinFactNeighborX="41" custLinFactNeighborY="-39777">
        <dgm:presLayoutVars>
          <dgm:bulletEnabled val="1"/>
        </dgm:presLayoutVars>
      </dgm:prSet>
      <dgm:spPr/>
    </dgm:pt>
  </dgm:ptLst>
  <dgm:cxnLst>
    <dgm:cxn modelId="{A9262A31-BC09-441A-9685-4FA6F0A020D8}" type="presOf" srcId="{54A089D7-F05E-4142-B6D7-8B5672EB69B6}" destId="{09C38AD8-01AF-4FDD-851C-7441884DA21F}" srcOrd="0" destOrd="0" presId="urn:microsoft.com/office/officeart/2005/8/layout/process1"/>
    <dgm:cxn modelId="{18F33D51-ABAC-417F-994A-4AF2604ACCA9}" type="presOf" srcId="{D4F523D6-66C7-4E89-985E-CA3977CB0FF5}" destId="{BC509E6E-6788-4FE4-9CDC-CA0477D1B3C5}" srcOrd="0" destOrd="0" presId="urn:microsoft.com/office/officeart/2005/8/layout/process1"/>
    <dgm:cxn modelId="{C4CF3BBD-8A19-4CC6-8B8B-EA76C3A9AB22}" srcId="{D4F523D6-66C7-4E89-985E-CA3977CB0FF5}" destId="{54A089D7-F05E-4142-B6D7-8B5672EB69B6}" srcOrd="0" destOrd="0" parTransId="{4149BCEB-42D3-44C5-96B3-CB572328AD8C}" sibTransId="{F0A2B4DC-A559-4707-AE57-CC1BAC3AE8B3}"/>
    <dgm:cxn modelId="{C944E35E-4C74-4722-A006-6CAB03FE800F}" type="presParOf" srcId="{BC509E6E-6788-4FE4-9CDC-CA0477D1B3C5}" destId="{09C38AD8-01AF-4FDD-851C-7441884DA21F}" srcOrd="0" destOrd="0" presId="urn:microsoft.com/office/officeart/2005/8/layout/process1"/>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AD67F-3870-4122-A2D0-D5FB314AD4B5}">
      <dsp:nvSpPr>
        <dsp:cNvPr id="0" name=""/>
        <dsp:cNvSpPr/>
      </dsp:nvSpPr>
      <dsp:spPr>
        <a:xfrm>
          <a:off x="296184" y="2786398"/>
          <a:ext cx="5203970" cy="2566337"/>
        </a:xfrm>
        <a:prstGeom prst="rect">
          <a:avLst/>
        </a:prstGeom>
        <a:solidFill>
          <a:srgbClr val="4BACC6">
            <a:hueOff val="0"/>
            <a:satOff val="0"/>
            <a:lumOff val="0"/>
            <a:alphaOff val="0"/>
          </a:srgb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a:solidFill>
                <a:sysClr val="windowText" lastClr="000000"/>
              </a:solidFill>
              <a:latin typeface="Calibri"/>
              <a:ea typeface="+mn-ea"/>
              <a:cs typeface="+mn-cs"/>
            </a:rPr>
            <a:t>Socioeconomic Factors</a:t>
          </a:r>
        </a:p>
        <a:p>
          <a:pPr marL="0" lvl="0" indent="0" algn="l" defTabSz="933450">
            <a:lnSpc>
              <a:spcPct val="90000"/>
            </a:lnSpc>
            <a:spcBef>
              <a:spcPct val="0"/>
            </a:spcBef>
            <a:spcAft>
              <a:spcPct val="35000"/>
            </a:spcAft>
            <a:buNone/>
          </a:pPr>
          <a:r>
            <a:rPr lang="en-GB" sz="2000" b="0" kern="1200">
              <a:solidFill>
                <a:sysClr val="windowText" lastClr="000000"/>
              </a:solidFill>
              <a:latin typeface="Calibri"/>
              <a:ea typeface="+mn-ea"/>
              <a:cs typeface="+mn-cs"/>
            </a:rPr>
            <a:t>Deprivation</a:t>
          </a:r>
        </a:p>
        <a:p>
          <a:pPr marL="0" lvl="0" indent="0" algn="l" defTabSz="933450" rtl="0">
            <a:lnSpc>
              <a:spcPct val="90000"/>
            </a:lnSpc>
            <a:spcBef>
              <a:spcPct val="0"/>
            </a:spcBef>
            <a:spcAft>
              <a:spcPct val="35000"/>
            </a:spcAft>
            <a:buNone/>
          </a:pPr>
          <a:r>
            <a:rPr lang="en-GB" sz="1600" b="0" kern="1200">
              <a:solidFill>
                <a:sysClr val="windowText" lastClr="000000"/>
              </a:solidFill>
              <a:latin typeface="Calibri"/>
              <a:ea typeface="+mn-ea"/>
              <a:cs typeface="+mn-cs"/>
            </a:rPr>
            <a:t>National IM rates are  almost 2x higher in most deprived areas  (6 per 1,000) than least deprived (3.1)</a:t>
          </a:r>
        </a:p>
        <a:p>
          <a:pPr marL="0" lvl="0" indent="0" algn="l" defTabSz="933450" rtl="0">
            <a:lnSpc>
              <a:spcPct val="90000"/>
            </a:lnSpc>
            <a:spcBef>
              <a:spcPct val="0"/>
            </a:spcBef>
            <a:spcAft>
              <a:spcPct val="35000"/>
            </a:spcAft>
            <a:buNone/>
          </a:pPr>
          <a:r>
            <a:rPr lang="en-GB" sz="1600" b="0" kern="1200">
              <a:solidFill>
                <a:sysClr val="windowText" lastClr="000000"/>
              </a:solidFill>
              <a:latin typeface="Calibri"/>
              <a:ea typeface="+mn-ea"/>
              <a:cs typeface="+mn-cs"/>
            </a:rPr>
            <a:t>IM rates are significantly  higher in routine  and manual occupations than managerial, admin and professional.  Attributed to lower incomes, increased likelihood of poor health behaviours and lower breastfeeding rates.</a:t>
          </a:r>
        </a:p>
      </dsp:txBody>
      <dsp:txXfrm>
        <a:off x="296184" y="2786398"/>
        <a:ext cx="5203970" cy="2566337"/>
      </dsp:txXfrm>
    </dsp:sp>
    <dsp:sp modelId="{586F26D5-07D0-493E-B378-618D62BB7607}">
      <dsp:nvSpPr>
        <dsp:cNvPr id="0" name=""/>
        <dsp:cNvSpPr/>
      </dsp:nvSpPr>
      <dsp:spPr>
        <a:xfrm>
          <a:off x="5481807" y="2827785"/>
          <a:ext cx="5203970" cy="2566337"/>
        </a:xfrm>
        <a:prstGeom prst="rect">
          <a:avLst/>
        </a:prstGeom>
        <a:solidFill>
          <a:srgbClr val="4BACC6">
            <a:hueOff val="-3311292"/>
            <a:satOff val="13270"/>
            <a:lumOff val="2876"/>
            <a:alphaOff val="0"/>
          </a:srgb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en-GB" sz="2000" b="1" kern="1200">
            <a:solidFill>
              <a:sysClr val="windowText" lastClr="000000"/>
            </a:solidFill>
            <a:latin typeface="Calibri"/>
            <a:ea typeface="+mn-ea"/>
            <a:cs typeface="+mn-cs"/>
          </a:endParaRPr>
        </a:p>
        <a:p>
          <a:pPr marL="0" lvl="0" indent="0" algn="ctr" defTabSz="889000">
            <a:lnSpc>
              <a:spcPct val="90000"/>
            </a:lnSpc>
            <a:spcBef>
              <a:spcPct val="0"/>
            </a:spcBef>
            <a:spcAft>
              <a:spcPct val="35000"/>
            </a:spcAft>
            <a:buNone/>
          </a:pPr>
          <a:r>
            <a:rPr lang="en-GB" sz="2100" b="1" kern="1200">
              <a:solidFill>
                <a:sysClr val="windowText" lastClr="000000"/>
              </a:solidFill>
              <a:latin typeface="Calibri"/>
              <a:ea typeface="+mn-ea"/>
              <a:cs typeface="+mn-cs"/>
            </a:rPr>
            <a:t>Lifestyle Modifiable Factors</a:t>
          </a:r>
        </a:p>
        <a:p>
          <a:pPr marL="0" lvl="0" indent="0" algn="l" defTabSz="889000" rtl="0">
            <a:lnSpc>
              <a:spcPct val="90000"/>
            </a:lnSpc>
            <a:spcBef>
              <a:spcPct val="0"/>
            </a:spcBef>
            <a:spcAft>
              <a:spcPct val="35000"/>
            </a:spcAft>
            <a:buNone/>
          </a:pPr>
          <a:r>
            <a:rPr lang="en-GB" sz="2000" b="0" kern="1200">
              <a:solidFill>
                <a:sysClr val="windowText" lastClr="000000"/>
              </a:solidFill>
              <a:latin typeface="Calibri"/>
              <a:ea typeface="+mn-ea"/>
              <a:cs typeface="+mn-cs"/>
            </a:rPr>
            <a:t>Smoking during Pregnancy -</a:t>
          </a:r>
          <a:r>
            <a:rPr lang="en-GB" sz="1600" b="0" kern="1200">
              <a:solidFill>
                <a:sysClr val="windowText" lastClr="000000"/>
              </a:solidFill>
              <a:latin typeface="Calibri"/>
              <a:ea typeface="+mn-ea"/>
              <a:cs typeface="+mn-cs"/>
            </a:rPr>
            <a:t>shown to increase risk of  IM by around 40%</a:t>
          </a:r>
        </a:p>
        <a:p>
          <a:pPr marL="0" lvl="0" indent="0" algn="l" defTabSz="889000">
            <a:lnSpc>
              <a:spcPct val="90000"/>
            </a:lnSpc>
            <a:spcBef>
              <a:spcPct val="0"/>
            </a:spcBef>
            <a:spcAft>
              <a:spcPct val="35000"/>
            </a:spcAft>
            <a:buNone/>
          </a:pPr>
          <a:r>
            <a:rPr lang="en-GB" sz="2000" b="0" kern="1200">
              <a:solidFill>
                <a:sysClr val="windowText" lastClr="000000"/>
              </a:solidFill>
              <a:latin typeface="Calibri"/>
              <a:ea typeface="+mn-ea"/>
              <a:cs typeface="+mn-cs"/>
            </a:rPr>
            <a:t>Alcohol and Substance Misuse </a:t>
          </a:r>
          <a:r>
            <a:rPr lang="en-GB" sz="1600" b="0" kern="1200">
              <a:solidFill>
                <a:sysClr val="windowText" lastClr="000000"/>
              </a:solidFill>
              <a:latin typeface="Calibri"/>
              <a:ea typeface="+mn-ea"/>
              <a:cs typeface="+mn-cs"/>
            </a:rPr>
            <a:t>– increases risk</a:t>
          </a:r>
        </a:p>
        <a:p>
          <a:pPr marL="0" lvl="0" indent="0" algn="l" defTabSz="889000">
            <a:lnSpc>
              <a:spcPct val="90000"/>
            </a:lnSpc>
            <a:spcBef>
              <a:spcPct val="0"/>
            </a:spcBef>
            <a:spcAft>
              <a:spcPct val="35000"/>
            </a:spcAft>
            <a:buNone/>
          </a:pPr>
          <a:r>
            <a:rPr lang="en-GB" sz="2000" b="0" kern="1200">
              <a:solidFill>
                <a:sysClr val="windowText" lastClr="000000"/>
              </a:solidFill>
              <a:latin typeface="Calibri"/>
              <a:ea typeface="+mn-ea"/>
              <a:cs typeface="+mn-cs"/>
            </a:rPr>
            <a:t>Weight - </a:t>
          </a:r>
          <a:r>
            <a:rPr lang="en-GB" sz="1600" b="0" kern="1200">
              <a:solidFill>
                <a:sysClr val="windowText" lastClr="000000"/>
              </a:solidFill>
              <a:latin typeface="Calibri"/>
              <a:ea typeface="+mn-ea"/>
              <a:cs typeface="+mn-cs"/>
            </a:rPr>
            <a:t>High and low maternal BMI have a detrimental affect on new born outcomes</a:t>
          </a:r>
        </a:p>
        <a:p>
          <a:pPr marL="0" lvl="0" indent="0" algn="l" defTabSz="889000" rtl="0">
            <a:lnSpc>
              <a:spcPct val="90000"/>
            </a:lnSpc>
            <a:spcBef>
              <a:spcPct val="0"/>
            </a:spcBef>
            <a:spcAft>
              <a:spcPct val="35000"/>
            </a:spcAft>
            <a:buNone/>
          </a:pPr>
          <a:r>
            <a:rPr lang="en-GB" sz="2000" b="0" kern="1200">
              <a:solidFill>
                <a:sysClr val="windowText" lastClr="000000"/>
              </a:solidFill>
              <a:latin typeface="Calibri"/>
              <a:ea typeface="+mn-ea"/>
              <a:cs typeface="+mn-cs"/>
            </a:rPr>
            <a:t>Breastfeeding  -</a:t>
          </a:r>
          <a:r>
            <a:rPr lang="en-GB" sz="1600" b="0" kern="1200">
              <a:solidFill>
                <a:sysClr val="windowText" lastClr="000000"/>
              </a:solidFill>
              <a:latin typeface="Calibri"/>
              <a:ea typeface="+mn-ea"/>
              <a:cs typeface="+mn-cs"/>
            </a:rPr>
            <a:t>  reduces IM with even partial BF providing a protective effect.</a:t>
          </a:r>
          <a:endParaRPr lang="en-GB" sz="2000" b="0" kern="1200">
            <a:solidFill>
              <a:sysClr val="windowText" lastClr="000000"/>
            </a:solidFill>
            <a:latin typeface="Calibri"/>
            <a:ea typeface="+mn-ea"/>
            <a:cs typeface="+mn-cs"/>
          </a:endParaRPr>
        </a:p>
        <a:p>
          <a:pPr marL="0" lvl="0" indent="0" algn="ctr" defTabSz="889000">
            <a:lnSpc>
              <a:spcPct val="90000"/>
            </a:lnSpc>
            <a:spcBef>
              <a:spcPct val="0"/>
            </a:spcBef>
            <a:spcAft>
              <a:spcPct val="35000"/>
            </a:spcAft>
            <a:buNone/>
          </a:pPr>
          <a:endParaRPr lang="en-GB" sz="1900" kern="1200">
            <a:solidFill>
              <a:sysClr val="windowText" lastClr="000000"/>
            </a:solidFill>
            <a:latin typeface="Calibri"/>
            <a:ea typeface="+mn-ea"/>
            <a:cs typeface="+mn-cs"/>
          </a:endParaRPr>
        </a:p>
      </dsp:txBody>
      <dsp:txXfrm>
        <a:off x="5481807" y="2827785"/>
        <a:ext cx="5203970" cy="2566337"/>
      </dsp:txXfrm>
    </dsp:sp>
    <dsp:sp modelId="{83A2E179-0997-404F-9DBE-AE4E25B1508E}">
      <dsp:nvSpPr>
        <dsp:cNvPr id="0" name=""/>
        <dsp:cNvSpPr/>
      </dsp:nvSpPr>
      <dsp:spPr>
        <a:xfrm>
          <a:off x="294407" y="258394"/>
          <a:ext cx="5204827" cy="2565233"/>
        </a:xfrm>
        <a:prstGeom prst="rect">
          <a:avLst/>
        </a:prstGeom>
        <a:solidFill>
          <a:srgbClr val="4BACC6">
            <a:hueOff val="-6622584"/>
            <a:satOff val="26541"/>
            <a:lumOff val="5752"/>
            <a:alphaOff val="0"/>
          </a:srgb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GB" sz="2100" b="1" kern="1200">
            <a:solidFill>
              <a:sysClr val="windowText" lastClr="000000"/>
            </a:solidFill>
            <a:latin typeface="Calibri"/>
            <a:ea typeface="+mn-ea"/>
            <a:cs typeface="+mn-cs"/>
          </a:endParaRPr>
        </a:p>
        <a:p>
          <a:pPr marL="0" lvl="0" indent="0" algn="ctr" defTabSz="933450">
            <a:lnSpc>
              <a:spcPct val="90000"/>
            </a:lnSpc>
            <a:spcBef>
              <a:spcPct val="0"/>
            </a:spcBef>
            <a:spcAft>
              <a:spcPct val="35000"/>
            </a:spcAft>
            <a:buNone/>
          </a:pPr>
          <a:endParaRPr lang="en-GB" sz="2100" b="1" kern="1200">
            <a:solidFill>
              <a:sysClr val="windowText" lastClr="000000"/>
            </a:solidFill>
            <a:latin typeface="Calibri"/>
            <a:ea typeface="+mn-ea"/>
            <a:cs typeface="+mn-cs"/>
          </a:endParaRPr>
        </a:p>
        <a:p>
          <a:pPr marL="0" lvl="0" indent="0" algn="ctr" defTabSz="933450">
            <a:lnSpc>
              <a:spcPct val="90000"/>
            </a:lnSpc>
            <a:spcBef>
              <a:spcPct val="0"/>
            </a:spcBef>
            <a:spcAft>
              <a:spcPct val="35000"/>
            </a:spcAft>
            <a:buNone/>
          </a:pPr>
          <a:r>
            <a:rPr lang="en-GB" sz="2100" b="1" kern="1200">
              <a:solidFill>
                <a:sysClr val="windowText" lastClr="000000"/>
              </a:solidFill>
              <a:latin typeface="Calibri"/>
              <a:ea typeface="+mn-ea"/>
              <a:cs typeface="+mn-cs"/>
            </a:rPr>
            <a:t>Physiological Factors</a:t>
          </a:r>
        </a:p>
        <a:p>
          <a:pPr marL="0" lvl="0" indent="0" algn="l" defTabSz="933450">
            <a:lnSpc>
              <a:spcPct val="90000"/>
            </a:lnSpc>
            <a:spcBef>
              <a:spcPct val="0"/>
            </a:spcBef>
            <a:spcAft>
              <a:spcPct val="35000"/>
            </a:spcAft>
            <a:buNone/>
          </a:pPr>
          <a:r>
            <a:rPr lang="en-GB" sz="2000" b="0" kern="1200">
              <a:solidFill>
                <a:sysClr val="windowText" lastClr="000000"/>
              </a:solidFill>
              <a:latin typeface="Calibri"/>
              <a:ea typeface="+mn-ea"/>
              <a:cs typeface="+mn-cs"/>
            </a:rPr>
            <a:t>Premature Birth</a:t>
          </a:r>
        </a:p>
        <a:p>
          <a:pPr marL="0" lvl="0" indent="0" algn="l" defTabSz="933450">
            <a:lnSpc>
              <a:spcPct val="90000"/>
            </a:lnSpc>
            <a:spcBef>
              <a:spcPct val="0"/>
            </a:spcBef>
            <a:spcAft>
              <a:spcPct val="35000"/>
            </a:spcAft>
            <a:buNone/>
          </a:pPr>
          <a:r>
            <a:rPr lang="en-GB" sz="1600" b="0" kern="1200">
              <a:solidFill>
                <a:sysClr val="windowText" lastClr="000000"/>
              </a:solidFill>
              <a:latin typeface="Calibri"/>
              <a:ea typeface="+mn-ea"/>
              <a:cs typeface="+mn-cs"/>
            </a:rPr>
            <a:t>NICE - Preterm birth is the single largest cause of neonatal morbidity and mortality in the UK</a:t>
          </a:r>
        </a:p>
        <a:p>
          <a:pPr marL="0" lvl="0" indent="0" algn="l" defTabSz="933450">
            <a:lnSpc>
              <a:spcPct val="90000"/>
            </a:lnSpc>
            <a:spcBef>
              <a:spcPct val="0"/>
            </a:spcBef>
            <a:spcAft>
              <a:spcPct val="35000"/>
            </a:spcAft>
            <a:buNone/>
          </a:pPr>
          <a:r>
            <a:rPr lang="en-GB" sz="2000" b="0" kern="1200">
              <a:solidFill>
                <a:sysClr val="windowText" lastClr="000000"/>
              </a:solidFill>
              <a:latin typeface="Calibri"/>
              <a:ea typeface="+mn-ea"/>
              <a:cs typeface="+mn-cs"/>
            </a:rPr>
            <a:t>Low Birth Weight</a:t>
          </a:r>
        </a:p>
        <a:p>
          <a:pPr marL="0" lvl="0" indent="0" algn="l" defTabSz="933450">
            <a:lnSpc>
              <a:spcPct val="90000"/>
            </a:lnSpc>
            <a:spcBef>
              <a:spcPct val="0"/>
            </a:spcBef>
            <a:spcAft>
              <a:spcPct val="35000"/>
            </a:spcAft>
            <a:buNone/>
          </a:pPr>
          <a:r>
            <a:rPr lang="en-GB" sz="1600" b="0" kern="1200">
              <a:solidFill>
                <a:sysClr val="windowText" lastClr="000000"/>
              </a:solidFill>
              <a:latin typeface="Calibri"/>
              <a:ea typeface="+mn-ea"/>
              <a:cs typeface="+mn-cs"/>
            </a:rPr>
            <a:t>More susceptible to respiratory problems and infections in early life, which will have an impact on infant mortality.</a:t>
          </a:r>
        </a:p>
        <a:p>
          <a:pPr marL="0" lvl="0" indent="0" algn="ctr" defTabSz="933450">
            <a:lnSpc>
              <a:spcPct val="90000"/>
            </a:lnSpc>
            <a:spcBef>
              <a:spcPct val="0"/>
            </a:spcBef>
            <a:spcAft>
              <a:spcPct val="35000"/>
            </a:spcAft>
            <a:buNone/>
          </a:pPr>
          <a:endParaRPr lang="en-GB" sz="2100" b="1" kern="1200">
            <a:solidFill>
              <a:sysClr val="windowText" lastClr="000000"/>
            </a:solidFill>
            <a:latin typeface="Calibri"/>
            <a:ea typeface="+mn-ea"/>
            <a:cs typeface="+mn-cs"/>
          </a:endParaRPr>
        </a:p>
        <a:p>
          <a:pPr marL="0" lvl="0" indent="0" algn="ctr" defTabSz="933450">
            <a:lnSpc>
              <a:spcPct val="90000"/>
            </a:lnSpc>
            <a:spcBef>
              <a:spcPct val="0"/>
            </a:spcBef>
            <a:spcAft>
              <a:spcPct val="35000"/>
            </a:spcAft>
            <a:buNone/>
          </a:pPr>
          <a:endParaRPr lang="en-GB" sz="2100" b="1" kern="1200">
            <a:solidFill>
              <a:sysClr val="windowText" lastClr="000000"/>
            </a:solidFill>
            <a:latin typeface="Calibri"/>
            <a:ea typeface="+mn-ea"/>
            <a:cs typeface="+mn-cs"/>
          </a:endParaRPr>
        </a:p>
      </dsp:txBody>
      <dsp:txXfrm>
        <a:off x="294407" y="258394"/>
        <a:ext cx="5204827" cy="2565233"/>
      </dsp:txXfrm>
    </dsp:sp>
    <dsp:sp modelId="{4C123EA1-2EE1-4FD7-931E-1120F08F10E9}">
      <dsp:nvSpPr>
        <dsp:cNvPr id="0" name=""/>
        <dsp:cNvSpPr/>
      </dsp:nvSpPr>
      <dsp:spPr>
        <a:xfrm>
          <a:off x="5500155" y="239767"/>
          <a:ext cx="5204827" cy="2565233"/>
        </a:xfrm>
        <a:prstGeom prst="rect">
          <a:avLst/>
        </a:prstGeom>
        <a:solidFill>
          <a:srgbClr val="4BACC6">
            <a:hueOff val="-9933876"/>
            <a:satOff val="39811"/>
            <a:lumOff val="8628"/>
            <a:alphaOff val="0"/>
          </a:srgbClr>
        </a:solidFill>
        <a:ln w="38100" cap="flat" cmpd="sng" algn="ctr">
          <a:solidFill>
            <a:sysClr val="window" lastClr="FFFFFF">
              <a:hueOff val="0"/>
              <a:satOff val="0"/>
              <a:lumOff val="0"/>
              <a:alphaOff val="0"/>
            </a:sysClr>
          </a:solidFill>
          <a:prstDash val="solid"/>
          <a:miter lim="800000"/>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a:solidFill>
                <a:sysClr val="windowText" lastClr="000000"/>
              </a:solidFill>
              <a:latin typeface="Calibri"/>
              <a:ea typeface="+mn-ea"/>
              <a:cs typeface="+mn-cs"/>
            </a:rPr>
            <a:t>Demographic Factors</a:t>
          </a:r>
        </a:p>
        <a:p>
          <a:pPr marL="0" lvl="0" indent="0" algn="l" defTabSz="933450">
            <a:lnSpc>
              <a:spcPct val="90000"/>
            </a:lnSpc>
            <a:spcBef>
              <a:spcPct val="0"/>
            </a:spcBef>
            <a:spcAft>
              <a:spcPct val="35000"/>
            </a:spcAft>
            <a:buNone/>
          </a:pPr>
          <a:r>
            <a:rPr lang="en-GB" sz="2000" b="0" kern="1200">
              <a:solidFill>
                <a:sysClr val="windowText" lastClr="000000"/>
              </a:solidFill>
              <a:latin typeface="Calibri"/>
              <a:ea typeface="+mn-ea"/>
              <a:cs typeface="+mn-cs"/>
            </a:rPr>
            <a:t>Maternal Age</a:t>
          </a:r>
        </a:p>
        <a:p>
          <a:pPr marL="0" lvl="0" indent="0" algn="l" defTabSz="933450" rtl="0">
            <a:lnSpc>
              <a:spcPct val="90000"/>
            </a:lnSpc>
            <a:spcBef>
              <a:spcPct val="0"/>
            </a:spcBef>
            <a:spcAft>
              <a:spcPct val="35000"/>
            </a:spcAft>
            <a:buNone/>
          </a:pPr>
          <a:r>
            <a:rPr lang="en-GB" sz="1600" b="0" kern="1200">
              <a:solidFill>
                <a:sysClr val="windowText" lastClr="000000"/>
              </a:solidFill>
              <a:latin typeface="Calibri"/>
              <a:ea typeface="+mn-ea"/>
              <a:cs typeface="+mn-cs"/>
            </a:rPr>
            <a:t>Teenage Pregnancy  -  age correlation with increased risk of pre term birth</a:t>
          </a:r>
        </a:p>
        <a:p>
          <a:pPr marL="0" lvl="0" indent="0" algn="l" defTabSz="933450">
            <a:lnSpc>
              <a:spcPct val="90000"/>
            </a:lnSpc>
            <a:spcBef>
              <a:spcPct val="0"/>
            </a:spcBef>
            <a:spcAft>
              <a:spcPct val="35000"/>
            </a:spcAft>
            <a:buNone/>
          </a:pPr>
          <a:r>
            <a:rPr lang="en-GB" sz="2000" b="0" kern="1200">
              <a:solidFill>
                <a:sysClr val="windowText" lastClr="000000"/>
              </a:solidFill>
              <a:latin typeface="Calibri"/>
              <a:ea typeface="+mn-ea"/>
              <a:cs typeface="+mn-cs"/>
            </a:rPr>
            <a:t>Ethnicity</a:t>
          </a:r>
        </a:p>
        <a:p>
          <a:pPr marL="0" lvl="0" indent="0" algn="l" defTabSz="933450">
            <a:lnSpc>
              <a:spcPct val="90000"/>
            </a:lnSpc>
            <a:spcBef>
              <a:spcPct val="0"/>
            </a:spcBef>
            <a:spcAft>
              <a:spcPct val="35000"/>
            </a:spcAft>
            <a:buNone/>
          </a:pPr>
          <a:r>
            <a:rPr lang="en-GB" sz="1600" b="0" kern="1200">
              <a:solidFill>
                <a:sysClr val="windowText" lastClr="000000"/>
              </a:solidFill>
              <a:latin typeface="Calibri"/>
              <a:ea typeface="+mn-ea"/>
              <a:cs typeface="+mn-cs"/>
            </a:rPr>
            <a:t>Higher IM rates found to be linked to immaturity related conditions and congenital abnormalities</a:t>
          </a:r>
        </a:p>
      </dsp:txBody>
      <dsp:txXfrm>
        <a:off x="5500155" y="239767"/>
        <a:ext cx="5204827" cy="25652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0" y="0"/>
          <a:ext cx="1566172" cy="904874"/>
        </a:xfrm>
        <a:prstGeom prst="roundRect">
          <a:avLst>
            <a:gd name="adj" fmla="val 10000"/>
          </a:avLst>
        </a:prstGeom>
        <a:solidFill>
          <a:srgbClr val="3D3D3D"/>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East of England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Bedford Central </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Bedfordshire</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Luton</a:t>
          </a:r>
          <a:endParaRPr lang="en-GB" sz="900" b="0" kern="1200">
            <a:solidFill>
              <a:schemeClr val="bg1"/>
            </a:solidFill>
            <a:latin typeface="Arial" panose="020B0604020202020204" pitchFamily="34" charset="0"/>
            <a:cs typeface="Arial" panose="020B0604020202020204" pitchFamily="34" charset="0"/>
          </a:endParaRPr>
        </a:p>
      </dsp:txBody>
      <dsp:txXfrm>
        <a:off x="26503" y="26503"/>
        <a:ext cx="1513166" cy="85186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1530" y="0"/>
          <a:ext cx="1566172" cy="904874"/>
        </a:xfrm>
        <a:prstGeom prst="roundRect">
          <a:avLst>
            <a:gd name="adj" fmla="val 10000"/>
          </a:avLst>
        </a:prstGeom>
        <a:solidFill>
          <a:srgbClr val="EFA4B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London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Barnet</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Enfield</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Islington</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Camden</a:t>
          </a:r>
          <a:endParaRPr lang="en-GB" sz="900" b="0" kern="1200">
            <a:solidFill>
              <a:schemeClr val="bg1"/>
            </a:solidFill>
            <a:latin typeface="Arial" panose="020B0604020202020204" pitchFamily="34" charset="0"/>
            <a:cs typeface="Arial" panose="020B0604020202020204" pitchFamily="34" charset="0"/>
          </a:endParaRPr>
        </a:p>
      </dsp:txBody>
      <dsp:txXfrm>
        <a:off x="28033" y="26503"/>
        <a:ext cx="1513166" cy="85186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1530" y="0"/>
          <a:ext cx="1566172" cy="904874"/>
        </a:xfrm>
        <a:prstGeom prst="roundRect">
          <a:avLst>
            <a:gd name="adj" fmla="val 10000"/>
          </a:avLst>
        </a:prstGeom>
        <a:solidFill>
          <a:srgbClr val="A185D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South East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Portsmouth</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Brighton and Hove</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East Sussex</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West Sussex</a:t>
          </a:r>
          <a:endParaRPr lang="en-GB" sz="900" b="0" kern="1200">
            <a:solidFill>
              <a:schemeClr val="bg1"/>
            </a:solidFill>
            <a:latin typeface="Arial" panose="020B0604020202020204" pitchFamily="34" charset="0"/>
            <a:cs typeface="Arial" panose="020B0604020202020204" pitchFamily="34" charset="0"/>
          </a:endParaRPr>
        </a:p>
      </dsp:txBody>
      <dsp:txXfrm>
        <a:off x="28033" y="26503"/>
        <a:ext cx="1513166" cy="85186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326" y="0"/>
          <a:ext cx="1566172" cy="904874"/>
        </a:xfrm>
        <a:prstGeom prst="roundRect">
          <a:avLst>
            <a:gd name="adj" fmla="val 10000"/>
          </a:avLst>
        </a:prstGeom>
        <a:solidFill>
          <a:srgbClr val="F4692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West Midlands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Telford &amp; Wrekin</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Shropshire</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Herefordshire</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Worcestershire </a:t>
          </a:r>
          <a:endParaRPr lang="en-GB" sz="900" b="0" kern="1200">
            <a:solidFill>
              <a:schemeClr val="bg1"/>
            </a:solidFill>
            <a:latin typeface="Arial" panose="020B0604020202020204" pitchFamily="34" charset="0"/>
            <a:cs typeface="Arial" panose="020B0604020202020204" pitchFamily="34" charset="0"/>
          </a:endParaRPr>
        </a:p>
      </dsp:txBody>
      <dsp:txXfrm>
        <a:off x="26829" y="26503"/>
        <a:ext cx="1513166" cy="85186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1530" y="0"/>
          <a:ext cx="1566172" cy="904874"/>
        </a:xfrm>
        <a:prstGeom prst="roundRect">
          <a:avLst>
            <a:gd name="adj" fmla="val 10000"/>
          </a:avLst>
        </a:prstGeom>
        <a:solidFill>
          <a:srgbClr val="26A1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North West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Manchester</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Rochdale</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Oldham</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Trafford</a:t>
          </a:r>
          <a:endParaRPr lang="en-GB" sz="900" b="0" kern="1200">
            <a:solidFill>
              <a:schemeClr val="bg1"/>
            </a:solidFill>
            <a:latin typeface="Arial" panose="020B0604020202020204" pitchFamily="34" charset="0"/>
            <a:cs typeface="Arial" panose="020B0604020202020204" pitchFamily="34" charset="0"/>
          </a:endParaRPr>
        </a:p>
      </dsp:txBody>
      <dsp:txXfrm>
        <a:off x="28033" y="26503"/>
        <a:ext cx="1513166" cy="8518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0" y="0"/>
          <a:ext cx="1566172" cy="904874"/>
        </a:xfrm>
        <a:prstGeom prst="roundRect">
          <a:avLst>
            <a:gd name="adj" fmla="val 10000"/>
          </a:avLst>
        </a:prstGeom>
        <a:solidFill>
          <a:srgbClr val="2172BD"/>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South West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Swindon</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Gloucestershire</a:t>
          </a:r>
          <a:endParaRPr lang="en-GB" sz="900" b="0" kern="1200">
            <a:solidFill>
              <a:schemeClr val="bg1"/>
            </a:solidFill>
            <a:latin typeface="Arial" panose="020B0604020202020204" pitchFamily="34" charset="0"/>
            <a:cs typeface="Arial" panose="020B0604020202020204" pitchFamily="34" charset="0"/>
          </a:endParaRPr>
        </a:p>
      </dsp:txBody>
      <dsp:txXfrm>
        <a:off x="26503" y="26503"/>
        <a:ext cx="1513166" cy="85186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1530" y="0"/>
          <a:ext cx="1566172" cy="904874"/>
        </a:xfrm>
        <a:prstGeom prst="roundRect">
          <a:avLst>
            <a:gd name="adj" fmla="val 10000"/>
          </a:avLst>
        </a:prstGeom>
        <a:solidFill>
          <a:srgbClr val="12436C"/>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North East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Hartlepool</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Durham</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Gateshead</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Stockton on Tees</a:t>
          </a:r>
          <a:endParaRPr lang="en-GB" sz="900" b="0" kern="1200">
            <a:solidFill>
              <a:schemeClr val="bg1"/>
            </a:solidFill>
            <a:latin typeface="Arial" panose="020B0604020202020204" pitchFamily="34" charset="0"/>
            <a:cs typeface="Arial" panose="020B0604020202020204" pitchFamily="34" charset="0"/>
          </a:endParaRPr>
        </a:p>
      </dsp:txBody>
      <dsp:txXfrm>
        <a:off x="28033" y="26503"/>
        <a:ext cx="1513166" cy="8518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66104-D7F8-4D62-985E-D39B74FE37C2}">
      <dsp:nvSpPr>
        <dsp:cNvPr id="0" name=""/>
        <dsp:cNvSpPr/>
      </dsp:nvSpPr>
      <dsp:spPr>
        <a:xfrm>
          <a:off x="875129" y="1038"/>
          <a:ext cx="3061826" cy="18370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Access</a:t>
          </a:r>
        </a:p>
      </dsp:txBody>
      <dsp:txXfrm>
        <a:off x="875129" y="1038"/>
        <a:ext cx="3061826" cy="1837096"/>
      </dsp:txXfrm>
    </dsp:sp>
    <dsp:sp modelId="{94FDE5F0-6A06-4AA1-AA6D-22AA139743A4}">
      <dsp:nvSpPr>
        <dsp:cNvPr id="0" name=""/>
        <dsp:cNvSpPr/>
      </dsp:nvSpPr>
      <dsp:spPr>
        <a:xfrm>
          <a:off x="4243139" y="1038"/>
          <a:ext cx="3061826" cy="1837096"/>
        </a:xfrm>
        <a:prstGeom prst="rect">
          <a:avLst/>
        </a:prstGeom>
        <a:solidFill>
          <a:schemeClr val="accent5">
            <a:hueOff val="1901465"/>
            <a:satOff val="-11679"/>
            <a:lumOff val="-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Family Voice and Experience</a:t>
          </a:r>
        </a:p>
      </dsp:txBody>
      <dsp:txXfrm>
        <a:off x="4243139" y="1038"/>
        <a:ext cx="3061826" cy="1837096"/>
      </dsp:txXfrm>
    </dsp:sp>
    <dsp:sp modelId="{8421A41F-4674-4318-8609-84EFE4F674D6}">
      <dsp:nvSpPr>
        <dsp:cNvPr id="0" name=""/>
        <dsp:cNvSpPr/>
      </dsp:nvSpPr>
      <dsp:spPr>
        <a:xfrm>
          <a:off x="7611148" y="1038"/>
          <a:ext cx="3061826" cy="1837096"/>
        </a:xfrm>
        <a:prstGeom prst="rect">
          <a:avLst/>
        </a:prstGeom>
        <a:solidFill>
          <a:schemeClr val="accent5">
            <a:hueOff val="3802931"/>
            <a:satOff val="-23357"/>
            <a:lumOff val="-14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Leadership and Governance</a:t>
          </a:r>
        </a:p>
      </dsp:txBody>
      <dsp:txXfrm>
        <a:off x="7611148" y="1038"/>
        <a:ext cx="3061826" cy="1837096"/>
      </dsp:txXfrm>
    </dsp:sp>
    <dsp:sp modelId="{88017813-4E3A-4370-83BC-8ABD65B00A3A}">
      <dsp:nvSpPr>
        <dsp:cNvPr id="0" name=""/>
        <dsp:cNvSpPr/>
      </dsp:nvSpPr>
      <dsp:spPr>
        <a:xfrm>
          <a:off x="875129" y="2144317"/>
          <a:ext cx="3061826" cy="1837096"/>
        </a:xfrm>
        <a:prstGeom prst="rect">
          <a:avLst/>
        </a:prstGeom>
        <a:solidFill>
          <a:schemeClr val="accent5">
            <a:hueOff val="5704396"/>
            <a:satOff val="-35036"/>
            <a:lumOff val="-21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Communities</a:t>
          </a:r>
        </a:p>
      </dsp:txBody>
      <dsp:txXfrm>
        <a:off x="875129" y="2144317"/>
        <a:ext cx="3061826" cy="1837096"/>
      </dsp:txXfrm>
    </dsp:sp>
    <dsp:sp modelId="{026EAE6A-41CC-4B1D-A1A1-57A8F9E03F5E}">
      <dsp:nvSpPr>
        <dsp:cNvPr id="0" name=""/>
        <dsp:cNvSpPr/>
      </dsp:nvSpPr>
      <dsp:spPr>
        <a:xfrm>
          <a:off x="4243139" y="2144317"/>
          <a:ext cx="3061826" cy="1837096"/>
        </a:xfrm>
        <a:prstGeom prst="rect">
          <a:avLst/>
        </a:prstGeom>
        <a:solidFill>
          <a:schemeClr val="accent5">
            <a:hueOff val="7605862"/>
            <a:satOff val="-46714"/>
            <a:lumOff val="-28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Workforce Development</a:t>
          </a:r>
        </a:p>
      </dsp:txBody>
      <dsp:txXfrm>
        <a:off x="4243139" y="2144317"/>
        <a:ext cx="3061826" cy="1837096"/>
      </dsp:txXfrm>
    </dsp:sp>
    <dsp:sp modelId="{991BB9E9-D06E-44E1-9FF2-23CB78F1D980}">
      <dsp:nvSpPr>
        <dsp:cNvPr id="0" name=""/>
        <dsp:cNvSpPr/>
      </dsp:nvSpPr>
      <dsp:spPr>
        <a:xfrm>
          <a:off x="7611148" y="2144317"/>
          <a:ext cx="3061826" cy="1837096"/>
        </a:xfrm>
        <a:prstGeom prst="rect">
          <a:avLst/>
        </a:prstGeom>
        <a:solidFill>
          <a:schemeClr val="accent5">
            <a:hueOff val="9507327"/>
            <a:satOff val="-58393"/>
            <a:lumOff val="-35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Data and Delivering Outcomes</a:t>
          </a:r>
        </a:p>
      </dsp:txBody>
      <dsp:txXfrm>
        <a:off x="7611148" y="2144317"/>
        <a:ext cx="3061826" cy="18370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84BB33-F9AF-4645-BF7E-60A09A75E2EE}">
      <dsp:nvSpPr>
        <dsp:cNvPr id="0" name=""/>
        <dsp:cNvSpPr/>
      </dsp:nvSpPr>
      <dsp:spPr>
        <a:xfrm>
          <a:off x="5379717" y="3427580"/>
          <a:ext cx="3126589" cy="1612979"/>
        </a:xfrm>
        <a:prstGeom prst="roundRect">
          <a:avLst>
            <a:gd name="adj" fmla="val 10000"/>
          </a:avLst>
        </a:prstGeom>
        <a:solidFill>
          <a:srgbClr val="FFFFCC">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a:lnSpc>
              <a:spcPct val="90000"/>
            </a:lnSpc>
            <a:spcBef>
              <a:spcPct val="0"/>
            </a:spcBef>
            <a:spcAft>
              <a:spcPct val="15000"/>
            </a:spcAft>
            <a:buChar char="•"/>
          </a:pPr>
          <a:r>
            <a:rPr lang="en-GB" sz="1400" kern="1200"/>
            <a:t>This leads to increases in appetite and reduced metabolism</a:t>
          </a:r>
        </a:p>
      </dsp:txBody>
      <dsp:txXfrm>
        <a:off x="6353126" y="3866257"/>
        <a:ext cx="2117748" cy="1138870"/>
      </dsp:txXfrm>
    </dsp:sp>
    <dsp:sp modelId="{808E3B85-8E96-4147-ABAB-10A985857CAA}">
      <dsp:nvSpPr>
        <dsp:cNvPr id="0" name=""/>
        <dsp:cNvSpPr/>
      </dsp:nvSpPr>
      <dsp:spPr>
        <a:xfrm>
          <a:off x="0" y="3427580"/>
          <a:ext cx="3270613" cy="1612979"/>
        </a:xfrm>
        <a:prstGeom prst="roundRect">
          <a:avLst>
            <a:gd name="adj" fmla="val 10000"/>
          </a:avLst>
        </a:prstGeom>
        <a:solidFill>
          <a:srgbClr val="F9CC8B">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kern="1200"/>
            <a:t>Appetite is designed to be powerful                      </a:t>
          </a:r>
          <a:r>
            <a:rPr lang="en-GB" sz="1400" kern="1200">
              <a:solidFill>
                <a:srgbClr val="7030A0"/>
              </a:solidFill>
            </a:rPr>
            <a:t>(food is one of the human’s basic needs)</a:t>
          </a:r>
          <a:endParaRPr lang="en-GB" sz="1400" kern="1200"/>
        </a:p>
      </dsp:txBody>
      <dsp:txXfrm>
        <a:off x="35432" y="3866257"/>
        <a:ext cx="2218565" cy="1138870"/>
      </dsp:txXfrm>
    </dsp:sp>
    <dsp:sp modelId="{F8D0269F-0D07-4ECF-A427-F3DFED28C577}">
      <dsp:nvSpPr>
        <dsp:cNvPr id="0" name=""/>
        <dsp:cNvSpPr/>
      </dsp:nvSpPr>
      <dsp:spPr>
        <a:xfrm>
          <a:off x="5472608" y="0"/>
          <a:ext cx="3066106" cy="1612979"/>
        </a:xfrm>
        <a:prstGeom prst="roundRect">
          <a:avLst>
            <a:gd name="adj" fmla="val 10000"/>
          </a:avLst>
        </a:prstGeom>
        <a:solidFill>
          <a:srgbClr val="B9F8B2">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ctr" defTabSz="622300">
            <a:lnSpc>
              <a:spcPct val="90000"/>
            </a:lnSpc>
            <a:spcBef>
              <a:spcPct val="0"/>
            </a:spcBef>
            <a:spcAft>
              <a:spcPct val="15000"/>
            </a:spcAft>
            <a:buChar char="•"/>
          </a:pPr>
          <a:r>
            <a:rPr lang="en-GB" sz="1400" kern="1200"/>
            <a:t>Once someone loses weight their body, via hormonal and metabolic responses, tries to defend their weight – designed to prevent starvation. </a:t>
          </a:r>
        </a:p>
      </dsp:txBody>
      <dsp:txXfrm>
        <a:off x="6427872" y="35432"/>
        <a:ext cx="2075410" cy="1138870"/>
      </dsp:txXfrm>
    </dsp:sp>
    <dsp:sp modelId="{738AA25E-532A-495C-8933-0217CC82309D}">
      <dsp:nvSpPr>
        <dsp:cNvPr id="0" name=""/>
        <dsp:cNvSpPr/>
      </dsp:nvSpPr>
      <dsp:spPr>
        <a:xfrm>
          <a:off x="123140" y="0"/>
          <a:ext cx="3066106" cy="1612979"/>
        </a:xfrm>
        <a:prstGeom prst="roundRect">
          <a:avLst>
            <a:gd name="adj" fmla="val 10000"/>
          </a:avLst>
        </a:prstGeom>
        <a:solidFill>
          <a:schemeClr val="accent3">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GB" sz="1400" kern="1200"/>
            <a:t>A person’s motivation/ willpower/ often does not match these biological factors and thus weight regains</a:t>
          </a:r>
        </a:p>
      </dsp:txBody>
      <dsp:txXfrm>
        <a:off x="158572" y="35432"/>
        <a:ext cx="2075410" cy="1138870"/>
      </dsp:txXfrm>
    </dsp:sp>
    <dsp:sp modelId="{6E83E698-7192-4637-A1D3-1123F88BC686}">
      <dsp:nvSpPr>
        <dsp:cNvPr id="0" name=""/>
        <dsp:cNvSpPr/>
      </dsp:nvSpPr>
      <dsp:spPr>
        <a:xfrm>
          <a:off x="2051507" y="287311"/>
          <a:ext cx="2182562" cy="2182562"/>
        </a:xfrm>
        <a:prstGeom prst="pieWedge">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a:t>Weight Regain</a:t>
          </a:r>
        </a:p>
      </dsp:txBody>
      <dsp:txXfrm>
        <a:off x="2690765" y="926569"/>
        <a:ext cx="1543304" cy="1543304"/>
      </dsp:txXfrm>
    </dsp:sp>
    <dsp:sp modelId="{4D5C9F8A-31DA-48D0-82DC-C7207F34A8C6}">
      <dsp:nvSpPr>
        <dsp:cNvPr id="0" name=""/>
        <dsp:cNvSpPr/>
      </dsp:nvSpPr>
      <dsp:spPr>
        <a:xfrm rot="5400000">
          <a:off x="4334881" y="287311"/>
          <a:ext cx="2182562" cy="2182562"/>
        </a:xfrm>
        <a:prstGeom prst="pieWedg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b="0" kern="1200"/>
            <a:t>Weight Loss</a:t>
          </a:r>
        </a:p>
      </dsp:txBody>
      <dsp:txXfrm rot="-5400000">
        <a:off x="4334881" y="926569"/>
        <a:ext cx="1543304" cy="1543304"/>
      </dsp:txXfrm>
    </dsp:sp>
    <dsp:sp modelId="{EE76AD5D-D336-407C-A910-8C7C9BB7A935}">
      <dsp:nvSpPr>
        <dsp:cNvPr id="0" name=""/>
        <dsp:cNvSpPr/>
      </dsp:nvSpPr>
      <dsp:spPr>
        <a:xfrm rot="10800000">
          <a:off x="4334881" y="2570685"/>
          <a:ext cx="2182562" cy="2182562"/>
        </a:xfrm>
        <a:prstGeom prst="pieWedg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err="1">
              <a:solidFill>
                <a:srgbClr val="7030A0"/>
              </a:solidFill>
            </a:rPr>
            <a:t>Cinical</a:t>
          </a:r>
          <a:r>
            <a:rPr lang="en-GB" sz="2300" kern="1200">
              <a:solidFill>
                <a:srgbClr val="7030A0"/>
              </a:solidFill>
            </a:rPr>
            <a:t> </a:t>
          </a:r>
          <a:r>
            <a:rPr lang="en-GB" sz="2300" b="0" kern="1200">
              <a:solidFill>
                <a:srgbClr val="7030A0"/>
              </a:solidFill>
            </a:rPr>
            <a:t>Weight Set Point</a:t>
          </a:r>
        </a:p>
      </dsp:txBody>
      <dsp:txXfrm rot="10800000">
        <a:off x="4334881" y="2570685"/>
        <a:ext cx="1543304" cy="1543304"/>
      </dsp:txXfrm>
    </dsp:sp>
    <dsp:sp modelId="{2EEAE895-DA2F-4965-A8AC-FCBD4EB97072}">
      <dsp:nvSpPr>
        <dsp:cNvPr id="0" name=""/>
        <dsp:cNvSpPr/>
      </dsp:nvSpPr>
      <dsp:spPr>
        <a:xfrm rot="16200000">
          <a:off x="2051507" y="2570685"/>
          <a:ext cx="2182562" cy="2182562"/>
        </a:xfrm>
        <a:prstGeom prst="pieWedge">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l" defTabSz="1022350">
            <a:lnSpc>
              <a:spcPct val="90000"/>
            </a:lnSpc>
            <a:spcBef>
              <a:spcPct val="0"/>
            </a:spcBef>
            <a:spcAft>
              <a:spcPct val="35000"/>
            </a:spcAft>
            <a:buNone/>
          </a:pPr>
          <a:r>
            <a:rPr lang="en-GB" sz="2300" kern="1200"/>
            <a:t>Powerful        driver overrides willpower</a:t>
          </a:r>
        </a:p>
      </dsp:txBody>
      <dsp:txXfrm rot="5400000">
        <a:off x="2690765" y="2570685"/>
        <a:ext cx="1543304" cy="1543304"/>
      </dsp:txXfrm>
    </dsp:sp>
    <dsp:sp modelId="{8F532B5E-4DD9-4DB9-A952-29826C99E790}">
      <dsp:nvSpPr>
        <dsp:cNvPr id="0" name=""/>
        <dsp:cNvSpPr/>
      </dsp:nvSpPr>
      <dsp:spPr>
        <a:xfrm>
          <a:off x="3907694" y="2066629"/>
          <a:ext cx="753563" cy="655272"/>
        </a:xfrm>
        <a:prstGeom prst="circularArrow">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318B43-1F8B-42E7-90F9-58B4CFA5ADD1}">
      <dsp:nvSpPr>
        <dsp:cNvPr id="0" name=""/>
        <dsp:cNvSpPr/>
      </dsp:nvSpPr>
      <dsp:spPr>
        <a:xfrm rot="10800000">
          <a:off x="3907694" y="2318657"/>
          <a:ext cx="753563" cy="655272"/>
        </a:xfrm>
        <a:prstGeom prst="circularArrow">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3752E-EB3E-4CC2-B954-73A47C755135}">
      <dsp:nvSpPr>
        <dsp:cNvPr id="0" name=""/>
        <dsp:cNvSpPr/>
      </dsp:nvSpPr>
      <dsp:spPr>
        <a:xfrm>
          <a:off x="2613118" y="2700"/>
          <a:ext cx="976795" cy="97679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Family eating behaviours</a:t>
          </a:r>
        </a:p>
      </dsp:txBody>
      <dsp:txXfrm>
        <a:off x="2756166" y="145748"/>
        <a:ext cx="690699" cy="690699"/>
      </dsp:txXfrm>
    </dsp:sp>
    <dsp:sp modelId="{293D1488-0AD5-407E-BA8C-532C4FAB6AA6}">
      <dsp:nvSpPr>
        <dsp:cNvPr id="0" name=""/>
        <dsp:cNvSpPr/>
      </dsp:nvSpPr>
      <dsp:spPr>
        <a:xfrm rot="965466">
          <a:off x="3671181" y="528778"/>
          <a:ext cx="264743" cy="32966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3672737" y="583705"/>
        <a:ext cx="185320" cy="197800"/>
      </dsp:txXfrm>
    </dsp:sp>
    <dsp:sp modelId="{2AD5DB4B-58D1-4C7B-B70A-54573D0C383C}">
      <dsp:nvSpPr>
        <dsp:cNvPr id="0" name=""/>
        <dsp:cNvSpPr/>
      </dsp:nvSpPr>
      <dsp:spPr>
        <a:xfrm>
          <a:off x="4031591" y="411882"/>
          <a:ext cx="976795" cy="976795"/>
        </a:xfrm>
        <a:prstGeom prst="ellipse">
          <a:avLst/>
        </a:prstGeom>
        <a:solidFill>
          <a:schemeClr val="accent4">
            <a:hueOff val="-446477"/>
            <a:satOff val="2690"/>
            <a:lumOff val="2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Childhood obesity</a:t>
          </a:r>
        </a:p>
      </dsp:txBody>
      <dsp:txXfrm>
        <a:off x="4174639" y="554930"/>
        <a:ext cx="690699" cy="690699"/>
      </dsp:txXfrm>
    </dsp:sp>
    <dsp:sp modelId="{AFF3167D-2172-4D50-97FC-C4B67704C2A4}">
      <dsp:nvSpPr>
        <dsp:cNvPr id="0" name=""/>
        <dsp:cNvSpPr/>
      </dsp:nvSpPr>
      <dsp:spPr>
        <a:xfrm rot="2971992">
          <a:off x="4861101" y="1285975"/>
          <a:ext cx="257064" cy="329668"/>
        </a:xfrm>
        <a:prstGeom prst="rightArrow">
          <a:avLst>
            <a:gd name="adj1" fmla="val 60000"/>
            <a:gd name="adj2" fmla="val 50000"/>
          </a:avLst>
        </a:prstGeom>
        <a:solidFill>
          <a:schemeClr val="accent4">
            <a:hueOff val="-446477"/>
            <a:satOff val="2690"/>
            <a:lumOff val="21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4874635" y="1322574"/>
        <a:ext cx="179945" cy="197800"/>
      </dsp:txXfrm>
    </dsp:sp>
    <dsp:sp modelId="{617A3DA8-994B-4C04-AD9F-FD3F3D224FAD}">
      <dsp:nvSpPr>
        <dsp:cNvPr id="0" name=""/>
        <dsp:cNvSpPr/>
      </dsp:nvSpPr>
      <dsp:spPr>
        <a:xfrm>
          <a:off x="4980324" y="1524011"/>
          <a:ext cx="976795" cy="976795"/>
        </a:xfrm>
        <a:prstGeom prst="ellipse">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Bullying &amp; low self esteem</a:t>
          </a:r>
        </a:p>
      </dsp:txBody>
      <dsp:txXfrm>
        <a:off x="5123372" y="1667059"/>
        <a:ext cx="690699" cy="690699"/>
      </dsp:txXfrm>
    </dsp:sp>
    <dsp:sp modelId="{0D69EF9F-8AF2-48C5-B06F-4F42030D8039}">
      <dsp:nvSpPr>
        <dsp:cNvPr id="0" name=""/>
        <dsp:cNvSpPr/>
      </dsp:nvSpPr>
      <dsp:spPr>
        <a:xfrm rot="4909091">
          <a:off x="5442287" y="2566018"/>
          <a:ext cx="259463" cy="329668"/>
        </a:xfrm>
        <a:prstGeom prst="rightArrow">
          <a:avLst>
            <a:gd name="adj1" fmla="val 60000"/>
            <a:gd name="adj2" fmla="val 50000"/>
          </a:avLst>
        </a:prstGeom>
        <a:solidFill>
          <a:schemeClr val="accent4">
            <a:hueOff val="-892954"/>
            <a:satOff val="5380"/>
            <a:lumOff val="43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5475668" y="2593429"/>
        <a:ext cx="181624" cy="197800"/>
      </dsp:txXfrm>
    </dsp:sp>
    <dsp:sp modelId="{DC527835-6F71-4EA9-A169-B95D9484EA5F}">
      <dsp:nvSpPr>
        <dsp:cNvPr id="0" name=""/>
        <dsp:cNvSpPr/>
      </dsp:nvSpPr>
      <dsp:spPr>
        <a:xfrm>
          <a:off x="5189008" y="2975435"/>
          <a:ext cx="976795" cy="976795"/>
        </a:xfrm>
        <a:prstGeom prst="ellipse">
          <a:avLst/>
        </a:prstGeom>
        <a:solidFill>
          <a:schemeClr val="accent4">
            <a:hueOff val="-1339431"/>
            <a:satOff val="8070"/>
            <a:lumOff val="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Isolation</a:t>
          </a:r>
        </a:p>
      </dsp:txBody>
      <dsp:txXfrm>
        <a:off x="5332056" y="3118483"/>
        <a:ext cx="690699" cy="690699"/>
      </dsp:txXfrm>
    </dsp:sp>
    <dsp:sp modelId="{83D42FEA-3286-4D09-9589-0642F2C22783}">
      <dsp:nvSpPr>
        <dsp:cNvPr id="0" name=""/>
        <dsp:cNvSpPr/>
      </dsp:nvSpPr>
      <dsp:spPr>
        <a:xfrm rot="6872727">
          <a:off x="5246153" y="3959239"/>
          <a:ext cx="259463" cy="329668"/>
        </a:xfrm>
        <a:prstGeom prst="rightArrow">
          <a:avLst>
            <a:gd name="adj1" fmla="val 60000"/>
            <a:gd name="adj2" fmla="val 50000"/>
          </a:avLst>
        </a:prstGeom>
        <a:solidFill>
          <a:schemeClr val="accent4">
            <a:hueOff val="-1339431"/>
            <a:satOff val="8070"/>
            <a:lumOff val="64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5301240" y="3989771"/>
        <a:ext cx="181624" cy="197800"/>
      </dsp:txXfrm>
    </dsp:sp>
    <dsp:sp modelId="{F67B91F9-8905-4C86-B651-9D47AF6586E0}">
      <dsp:nvSpPr>
        <dsp:cNvPr id="0" name=""/>
        <dsp:cNvSpPr/>
      </dsp:nvSpPr>
      <dsp:spPr>
        <a:xfrm>
          <a:off x="4579864" y="4309274"/>
          <a:ext cx="976795" cy="976795"/>
        </a:xfrm>
        <a:prstGeom prst="ellipse">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Mental health</a:t>
          </a:r>
        </a:p>
      </dsp:txBody>
      <dsp:txXfrm>
        <a:off x="4722912" y="4452322"/>
        <a:ext cx="690699" cy="690699"/>
      </dsp:txXfrm>
    </dsp:sp>
    <dsp:sp modelId="{BB0E375B-CB2A-4F3D-A2A3-0103B711BCAA}">
      <dsp:nvSpPr>
        <dsp:cNvPr id="0" name=""/>
        <dsp:cNvSpPr/>
      </dsp:nvSpPr>
      <dsp:spPr>
        <a:xfrm rot="8836364">
          <a:off x="4327922" y="5025252"/>
          <a:ext cx="259463" cy="329668"/>
        </a:xfrm>
        <a:prstGeom prst="rightArrow">
          <a:avLst>
            <a:gd name="adj1" fmla="val 60000"/>
            <a:gd name="adj2" fmla="val 50000"/>
          </a:avLst>
        </a:prstGeom>
        <a:solidFill>
          <a:schemeClr val="accent4">
            <a:hueOff val="-1785908"/>
            <a:satOff val="10760"/>
            <a:lumOff val="86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4399583" y="5070145"/>
        <a:ext cx="181624" cy="197800"/>
      </dsp:txXfrm>
    </dsp:sp>
    <dsp:sp modelId="{6E07FF0E-894E-4D54-9827-D8E6132E9A9C}">
      <dsp:nvSpPr>
        <dsp:cNvPr id="0" name=""/>
        <dsp:cNvSpPr/>
      </dsp:nvSpPr>
      <dsp:spPr>
        <a:xfrm>
          <a:off x="3346292" y="5102042"/>
          <a:ext cx="976795" cy="976795"/>
        </a:xfrm>
        <a:prstGeom prst="ellips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Absence from school</a:t>
          </a:r>
        </a:p>
      </dsp:txBody>
      <dsp:txXfrm>
        <a:off x="3489340" y="5245090"/>
        <a:ext cx="690699" cy="690699"/>
      </dsp:txXfrm>
    </dsp:sp>
    <dsp:sp modelId="{6E327E75-8982-478B-B2DC-2ADE5173EDCE}">
      <dsp:nvSpPr>
        <dsp:cNvPr id="0" name=""/>
        <dsp:cNvSpPr/>
      </dsp:nvSpPr>
      <dsp:spPr>
        <a:xfrm rot="10800000">
          <a:off x="2979127" y="5425606"/>
          <a:ext cx="259463" cy="329668"/>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3056966" y="5491540"/>
        <a:ext cx="181624" cy="197800"/>
      </dsp:txXfrm>
    </dsp:sp>
    <dsp:sp modelId="{B2FC58B1-375C-45FE-BCEE-C142832BC8FF}">
      <dsp:nvSpPr>
        <dsp:cNvPr id="0" name=""/>
        <dsp:cNvSpPr/>
      </dsp:nvSpPr>
      <dsp:spPr>
        <a:xfrm>
          <a:off x="1879943" y="5102042"/>
          <a:ext cx="976795" cy="976795"/>
        </a:xfrm>
        <a:prstGeom prst="ellipse">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a:t>Lack of </a:t>
          </a:r>
          <a:r>
            <a:rPr lang="en-GB" sz="900" kern="1200"/>
            <a:t>qualifications</a:t>
          </a:r>
        </a:p>
      </dsp:txBody>
      <dsp:txXfrm>
        <a:off x="2022991" y="5245090"/>
        <a:ext cx="690699" cy="690699"/>
      </dsp:txXfrm>
    </dsp:sp>
    <dsp:sp modelId="{798B1F3D-603C-4F2F-8CC3-910E5A23C094}">
      <dsp:nvSpPr>
        <dsp:cNvPr id="0" name=""/>
        <dsp:cNvSpPr/>
      </dsp:nvSpPr>
      <dsp:spPr>
        <a:xfrm rot="12763636">
          <a:off x="1628001" y="5033192"/>
          <a:ext cx="259463" cy="329668"/>
        </a:xfrm>
        <a:prstGeom prst="rightArrow">
          <a:avLst>
            <a:gd name="adj1" fmla="val 60000"/>
            <a:gd name="adj2" fmla="val 50000"/>
          </a:avLst>
        </a:prstGeom>
        <a:solidFill>
          <a:schemeClr val="accent4">
            <a:hueOff val="-2678862"/>
            <a:satOff val="16139"/>
            <a:lumOff val="129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1699662" y="5120167"/>
        <a:ext cx="181624" cy="197800"/>
      </dsp:txXfrm>
    </dsp:sp>
    <dsp:sp modelId="{A8980AE5-1287-427F-9343-F3211E8DA510}">
      <dsp:nvSpPr>
        <dsp:cNvPr id="0" name=""/>
        <dsp:cNvSpPr/>
      </dsp:nvSpPr>
      <dsp:spPr>
        <a:xfrm>
          <a:off x="646371" y="4309274"/>
          <a:ext cx="976795" cy="976795"/>
        </a:xfrm>
        <a:prstGeom prst="ellipse">
          <a:avLst/>
        </a:prstGeom>
        <a:solidFill>
          <a:schemeClr val="accent4">
            <a:hueOff val="-3125339"/>
            <a:satOff val="18829"/>
            <a:lumOff val="15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GB" sz="800" kern="1200"/>
            <a:t>Unemployment</a:t>
          </a:r>
          <a:r>
            <a:rPr lang="en-GB" sz="1100" kern="1200"/>
            <a:t> risks</a:t>
          </a:r>
        </a:p>
      </dsp:txBody>
      <dsp:txXfrm>
        <a:off x="789419" y="4452322"/>
        <a:ext cx="690699" cy="690699"/>
      </dsp:txXfrm>
    </dsp:sp>
    <dsp:sp modelId="{ED20D2BE-9201-4463-B824-4BE0EFB87110}">
      <dsp:nvSpPr>
        <dsp:cNvPr id="0" name=""/>
        <dsp:cNvSpPr/>
      </dsp:nvSpPr>
      <dsp:spPr>
        <a:xfrm rot="14727273">
          <a:off x="703516" y="3972598"/>
          <a:ext cx="259463" cy="329668"/>
        </a:xfrm>
        <a:prstGeom prst="rightArrow">
          <a:avLst>
            <a:gd name="adj1" fmla="val 60000"/>
            <a:gd name="adj2" fmla="val 50000"/>
          </a:avLst>
        </a:prstGeom>
        <a:solidFill>
          <a:schemeClr val="accent4">
            <a:hueOff val="-3125339"/>
            <a:satOff val="18829"/>
            <a:lumOff val="15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758603" y="4073934"/>
        <a:ext cx="181624" cy="197800"/>
      </dsp:txXfrm>
    </dsp:sp>
    <dsp:sp modelId="{22B7EBA9-0F85-4399-854F-9BCF945A6F64}">
      <dsp:nvSpPr>
        <dsp:cNvPr id="0" name=""/>
        <dsp:cNvSpPr/>
      </dsp:nvSpPr>
      <dsp:spPr>
        <a:xfrm>
          <a:off x="37228" y="2975435"/>
          <a:ext cx="976795" cy="976795"/>
        </a:xfrm>
        <a:prstGeom prst="ellipse">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a:t>Deprivation</a:t>
          </a:r>
        </a:p>
      </dsp:txBody>
      <dsp:txXfrm>
        <a:off x="180276" y="3118483"/>
        <a:ext cx="690699" cy="690699"/>
      </dsp:txXfrm>
    </dsp:sp>
    <dsp:sp modelId="{EF495BDE-B158-42A9-A26D-5E9061B7B262}">
      <dsp:nvSpPr>
        <dsp:cNvPr id="0" name=""/>
        <dsp:cNvSpPr/>
      </dsp:nvSpPr>
      <dsp:spPr>
        <a:xfrm rot="16690909">
          <a:off x="499190" y="2580556"/>
          <a:ext cx="259463" cy="329668"/>
        </a:xfrm>
        <a:prstGeom prst="rightArrow">
          <a:avLst>
            <a:gd name="adj1" fmla="val 60000"/>
            <a:gd name="adj2" fmla="val 50000"/>
          </a:avLst>
        </a:prstGeom>
        <a:solidFill>
          <a:schemeClr val="accent4">
            <a:hueOff val="-3571816"/>
            <a:satOff val="21519"/>
            <a:lumOff val="172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532571" y="2685013"/>
        <a:ext cx="181624" cy="197800"/>
      </dsp:txXfrm>
    </dsp:sp>
    <dsp:sp modelId="{35C83789-5F76-4386-BB12-50D6974EB869}">
      <dsp:nvSpPr>
        <dsp:cNvPr id="0" name=""/>
        <dsp:cNvSpPr/>
      </dsp:nvSpPr>
      <dsp:spPr>
        <a:xfrm>
          <a:off x="245911" y="1524011"/>
          <a:ext cx="976795" cy="976795"/>
        </a:xfrm>
        <a:prstGeom prst="ellipse">
          <a:avLst/>
        </a:prstGeom>
        <a:solidFill>
          <a:schemeClr val="accent4">
            <a:hueOff val="-4018293"/>
            <a:satOff val="24209"/>
            <a:lumOff val="19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a:t>Comorbidities</a:t>
          </a:r>
        </a:p>
      </dsp:txBody>
      <dsp:txXfrm>
        <a:off x="388959" y="1667059"/>
        <a:ext cx="690699" cy="690699"/>
      </dsp:txXfrm>
    </dsp:sp>
    <dsp:sp modelId="{4DF2615E-77B2-4833-A7B9-F0F9C3F6B5FC}">
      <dsp:nvSpPr>
        <dsp:cNvPr id="0" name=""/>
        <dsp:cNvSpPr/>
      </dsp:nvSpPr>
      <dsp:spPr>
        <a:xfrm rot="18654545">
          <a:off x="1079895" y="1299028"/>
          <a:ext cx="259463" cy="329668"/>
        </a:xfrm>
        <a:prstGeom prst="rightArrow">
          <a:avLst>
            <a:gd name="adj1" fmla="val 60000"/>
            <a:gd name="adj2" fmla="val 50000"/>
          </a:avLst>
        </a:prstGeom>
        <a:solidFill>
          <a:schemeClr val="accent4">
            <a:hueOff val="-4018293"/>
            <a:satOff val="24209"/>
            <a:lumOff val="194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093328" y="1394375"/>
        <a:ext cx="181624" cy="197800"/>
      </dsp:txXfrm>
    </dsp:sp>
    <dsp:sp modelId="{76CDDFD4-1AFA-49E1-9BA7-2954670C060B}">
      <dsp:nvSpPr>
        <dsp:cNvPr id="0" name=""/>
        <dsp:cNvSpPr/>
      </dsp:nvSpPr>
      <dsp:spPr>
        <a:xfrm>
          <a:off x="1206166" y="415818"/>
          <a:ext cx="976795" cy="976795"/>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Maternal health</a:t>
          </a:r>
        </a:p>
      </dsp:txBody>
      <dsp:txXfrm>
        <a:off x="1349214" y="558866"/>
        <a:ext cx="690699" cy="690699"/>
      </dsp:txXfrm>
    </dsp:sp>
    <dsp:sp modelId="{B72480F6-D5FE-490D-B087-022581B8FC7F}">
      <dsp:nvSpPr>
        <dsp:cNvPr id="0" name=""/>
        <dsp:cNvSpPr/>
      </dsp:nvSpPr>
      <dsp:spPr>
        <a:xfrm rot="20618182">
          <a:off x="2261262" y="534892"/>
          <a:ext cx="259463" cy="329668"/>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262839" y="611791"/>
        <a:ext cx="181624" cy="197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0DDC1-276E-49FB-B2A0-79563CAB87C5}">
      <dsp:nvSpPr>
        <dsp:cNvPr id="0" name=""/>
        <dsp:cNvSpPr/>
      </dsp:nvSpPr>
      <dsp:spPr>
        <a:xfrm rot="10800000">
          <a:off x="1043097" y="1800"/>
          <a:ext cx="3670757" cy="474032"/>
        </a:xfrm>
        <a:prstGeom prst="homePlat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035"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t>Feeding &amp; Nutrition</a:t>
          </a:r>
        </a:p>
      </dsp:txBody>
      <dsp:txXfrm rot="10800000">
        <a:off x="1161605" y="1800"/>
        <a:ext cx="3552249" cy="474032"/>
      </dsp:txXfrm>
    </dsp:sp>
    <dsp:sp modelId="{F2561780-3154-41D2-9317-21EA9869AD50}">
      <dsp:nvSpPr>
        <dsp:cNvPr id="0" name=""/>
        <dsp:cNvSpPr/>
      </dsp:nvSpPr>
      <dsp:spPr>
        <a:xfrm>
          <a:off x="806081" y="1800"/>
          <a:ext cx="474032" cy="47403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109A88-B109-4750-8260-FA4FE74DCF7F}">
      <dsp:nvSpPr>
        <dsp:cNvPr id="0" name=""/>
        <dsp:cNvSpPr/>
      </dsp:nvSpPr>
      <dsp:spPr>
        <a:xfrm rot="10800000">
          <a:off x="1043097" y="617335"/>
          <a:ext cx="3670757" cy="474032"/>
        </a:xfrm>
        <a:prstGeom prst="homePlate">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035"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t>Emotional health &amp; Wellbeing</a:t>
          </a:r>
        </a:p>
      </dsp:txBody>
      <dsp:txXfrm rot="10800000">
        <a:off x="1161605" y="617335"/>
        <a:ext cx="3552249" cy="474032"/>
      </dsp:txXfrm>
    </dsp:sp>
    <dsp:sp modelId="{D24F6B8A-CC32-48F9-857B-104175C6C272}">
      <dsp:nvSpPr>
        <dsp:cNvPr id="0" name=""/>
        <dsp:cNvSpPr/>
      </dsp:nvSpPr>
      <dsp:spPr>
        <a:xfrm>
          <a:off x="806081" y="617335"/>
          <a:ext cx="474032" cy="47403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152134-5DB4-4932-82E1-B24FA5A37956}">
      <dsp:nvSpPr>
        <dsp:cNvPr id="0" name=""/>
        <dsp:cNvSpPr/>
      </dsp:nvSpPr>
      <dsp:spPr>
        <a:xfrm rot="10800000">
          <a:off x="1043097" y="1232870"/>
          <a:ext cx="3670757" cy="474032"/>
        </a:xfrm>
        <a:prstGeom prst="homePlate">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035"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t>Family Health</a:t>
          </a:r>
        </a:p>
      </dsp:txBody>
      <dsp:txXfrm rot="10800000">
        <a:off x="1161605" y="1232870"/>
        <a:ext cx="3552249" cy="474032"/>
      </dsp:txXfrm>
    </dsp:sp>
    <dsp:sp modelId="{74CE17A0-C7D5-446A-8BB6-317EA1CB6345}">
      <dsp:nvSpPr>
        <dsp:cNvPr id="0" name=""/>
        <dsp:cNvSpPr/>
      </dsp:nvSpPr>
      <dsp:spPr>
        <a:xfrm>
          <a:off x="806081" y="1232870"/>
          <a:ext cx="474032" cy="47403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FF77E7-57E4-4AEB-8481-A7D30A91FB03}">
      <dsp:nvSpPr>
        <dsp:cNvPr id="0" name=""/>
        <dsp:cNvSpPr/>
      </dsp:nvSpPr>
      <dsp:spPr>
        <a:xfrm rot="10800000">
          <a:off x="1043097" y="1848405"/>
          <a:ext cx="3670757" cy="47403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035"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t>Parenting advice &amp; Support</a:t>
          </a:r>
        </a:p>
      </dsp:txBody>
      <dsp:txXfrm rot="10800000">
        <a:off x="1161605" y="1848405"/>
        <a:ext cx="3552249" cy="474032"/>
      </dsp:txXfrm>
    </dsp:sp>
    <dsp:sp modelId="{052ADD5F-C5E8-44BB-9556-E29CA85824F7}">
      <dsp:nvSpPr>
        <dsp:cNvPr id="0" name=""/>
        <dsp:cNvSpPr/>
      </dsp:nvSpPr>
      <dsp:spPr>
        <a:xfrm>
          <a:off x="806081" y="1848405"/>
          <a:ext cx="474032" cy="47403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99898E-8E6A-4A86-9834-CAC12090DF7D}">
      <dsp:nvSpPr>
        <dsp:cNvPr id="0" name=""/>
        <dsp:cNvSpPr/>
      </dsp:nvSpPr>
      <dsp:spPr>
        <a:xfrm rot="10800000">
          <a:off x="1043097" y="2463939"/>
          <a:ext cx="3670757" cy="474032"/>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035"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t>Behaviour difficulties</a:t>
          </a:r>
        </a:p>
      </dsp:txBody>
      <dsp:txXfrm rot="10800000">
        <a:off x="1161605" y="2463939"/>
        <a:ext cx="3552249" cy="474032"/>
      </dsp:txXfrm>
    </dsp:sp>
    <dsp:sp modelId="{776BD241-BB26-4F35-BB7F-DF87B9D0429B}">
      <dsp:nvSpPr>
        <dsp:cNvPr id="0" name=""/>
        <dsp:cNvSpPr/>
      </dsp:nvSpPr>
      <dsp:spPr>
        <a:xfrm>
          <a:off x="806081" y="2463939"/>
          <a:ext cx="474032" cy="47403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CB64EE-6813-42FA-8380-0A0B28CEA887}">
      <dsp:nvSpPr>
        <dsp:cNvPr id="0" name=""/>
        <dsp:cNvSpPr/>
      </dsp:nvSpPr>
      <dsp:spPr>
        <a:xfrm rot="10800000">
          <a:off x="1043097" y="3079474"/>
          <a:ext cx="3670757" cy="474032"/>
        </a:xfrm>
        <a:prstGeom prst="homePlat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035" tIns="72390" rIns="135128" bIns="72390" numCol="1" spcCol="1270" anchor="ctr" anchorCtr="0">
          <a:noAutofit/>
        </a:bodyPr>
        <a:lstStyle/>
        <a:p>
          <a:pPr marL="0" lvl="0" indent="0" algn="ctr" defTabSz="844550">
            <a:lnSpc>
              <a:spcPct val="90000"/>
            </a:lnSpc>
            <a:spcBef>
              <a:spcPct val="0"/>
            </a:spcBef>
            <a:spcAft>
              <a:spcPct val="35000"/>
            </a:spcAft>
            <a:buNone/>
          </a:pPr>
          <a:r>
            <a:rPr lang="en-GB" sz="1900" kern="1200"/>
            <a:t>Child development</a:t>
          </a:r>
        </a:p>
      </dsp:txBody>
      <dsp:txXfrm rot="10800000">
        <a:off x="1161605" y="3079474"/>
        <a:ext cx="3552249" cy="474032"/>
      </dsp:txXfrm>
    </dsp:sp>
    <dsp:sp modelId="{BED46AA1-F7D0-4327-8274-3DDD5FEBE656}">
      <dsp:nvSpPr>
        <dsp:cNvPr id="0" name=""/>
        <dsp:cNvSpPr/>
      </dsp:nvSpPr>
      <dsp:spPr>
        <a:xfrm>
          <a:off x="806081" y="3079474"/>
          <a:ext cx="474032" cy="474032"/>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7717C-2F7B-464A-B379-8829ED491026}">
      <dsp:nvSpPr>
        <dsp:cNvPr id="0" name=""/>
        <dsp:cNvSpPr/>
      </dsp:nvSpPr>
      <dsp:spPr>
        <a:xfrm>
          <a:off x="2091995" y="-18565"/>
          <a:ext cx="3744108" cy="3568634"/>
        </a:xfrm>
        <a:prstGeom prst="ellipse">
          <a:avLst/>
        </a:prstGeom>
        <a:solidFill>
          <a:schemeClr val="accent4">
            <a:lumMod val="60000"/>
            <a:lumOff val="4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kern="1200">
              <a:solidFill>
                <a:srgbClr val="0070C0"/>
              </a:solidFill>
              <a:latin typeface="Arial Rounded MT Bold" panose="020F0704030504030204" pitchFamily="34" charset="0"/>
            </a:rPr>
            <a:t>Biological</a:t>
          </a:r>
        </a:p>
      </dsp:txBody>
      <dsp:txXfrm>
        <a:off x="2591210" y="605945"/>
        <a:ext cx="2745679" cy="1605885"/>
      </dsp:txXfrm>
    </dsp:sp>
    <dsp:sp modelId="{4831E278-19EE-4E8F-BCBA-99D616AAAF58}">
      <dsp:nvSpPr>
        <dsp:cNvPr id="0" name=""/>
        <dsp:cNvSpPr/>
      </dsp:nvSpPr>
      <dsp:spPr>
        <a:xfrm>
          <a:off x="3570414" y="2090313"/>
          <a:ext cx="3902834" cy="3512726"/>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GB" sz="3600" kern="1200"/>
        </a:p>
      </dsp:txBody>
      <dsp:txXfrm>
        <a:off x="4764031" y="2997768"/>
        <a:ext cx="2341700" cy="1931999"/>
      </dsp:txXfrm>
    </dsp:sp>
    <dsp:sp modelId="{0B992AFF-A2D8-476F-9927-5A209DBC2A02}">
      <dsp:nvSpPr>
        <dsp:cNvPr id="0" name=""/>
        <dsp:cNvSpPr/>
      </dsp:nvSpPr>
      <dsp:spPr>
        <a:xfrm>
          <a:off x="550861" y="2108781"/>
          <a:ext cx="3802005" cy="3526408"/>
        </a:xfrm>
        <a:prstGeom prst="ellipse">
          <a:avLst/>
        </a:prstGeom>
        <a:solidFill>
          <a:schemeClr val="accent2">
            <a:lumMod val="60000"/>
            <a:lumOff val="4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r>
            <a:rPr lang="en-GB" sz="2600" b="1" kern="1200">
              <a:solidFill>
                <a:srgbClr val="0070C0"/>
              </a:solidFill>
              <a:latin typeface="Arial Rounded MT Bold" panose="020F0704030504030204" pitchFamily="34" charset="0"/>
            </a:rPr>
            <a:t>Psychological</a:t>
          </a:r>
        </a:p>
      </dsp:txBody>
      <dsp:txXfrm>
        <a:off x="908883" y="3019770"/>
        <a:ext cx="2281203" cy="19395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C80D3F-E8A3-4676-9590-8281212FF748}">
      <dsp:nvSpPr>
        <dsp:cNvPr id="0" name=""/>
        <dsp:cNvSpPr/>
      </dsp:nvSpPr>
      <dsp:spPr>
        <a:xfrm rot="5400000">
          <a:off x="5119243" y="-1675113"/>
          <a:ext cx="1474013" cy="5540097"/>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b="0" kern="1200"/>
            <a:t>Working groups established – more representation from primary care required</a:t>
          </a:r>
        </a:p>
        <a:p>
          <a:pPr marL="114300" lvl="1" indent="-114300" algn="l" defTabSz="533400">
            <a:lnSpc>
              <a:spcPct val="90000"/>
            </a:lnSpc>
            <a:spcBef>
              <a:spcPct val="0"/>
            </a:spcBef>
            <a:spcAft>
              <a:spcPct val="15000"/>
            </a:spcAft>
            <a:buChar char="•"/>
          </a:pPr>
          <a:r>
            <a:rPr lang="en-GB" sz="1200" b="0" kern="1200"/>
            <a:t>GP Engagement Sessions planned throughout November 2023</a:t>
          </a:r>
        </a:p>
        <a:p>
          <a:pPr marL="114300" lvl="1" indent="-114300" algn="l" defTabSz="533400">
            <a:lnSpc>
              <a:spcPct val="90000"/>
            </a:lnSpc>
            <a:spcBef>
              <a:spcPct val="0"/>
            </a:spcBef>
            <a:spcAft>
              <a:spcPct val="15000"/>
            </a:spcAft>
            <a:buChar char="•"/>
          </a:pPr>
          <a:r>
            <a:rPr lang="en-GB" sz="1200" b="0" kern="1200"/>
            <a:t>Review of pathways of care for CYP with asthma through primary, secondary, tertiary care and education, development of referral pathways underway</a:t>
          </a:r>
        </a:p>
        <a:p>
          <a:pPr marL="114300" lvl="1" indent="-114300" algn="l" defTabSz="533400">
            <a:lnSpc>
              <a:spcPct val="90000"/>
            </a:lnSpc>
            <a:spcBef>
              <a:spcPct val="0"/>
            </a:spcBef>
            <a:spcAft>
              <a:spcPct val="15000"/>
            </a:spcAft>
            <a:buChar char="•"/>
          </a:pPr>
          <a:r>
            <a:rPr lang="en-GB" sz="1200" b="0" kern="1200"/>
            <a:t>Reducing Health Inequalities programme -service provision mapping</a:t>
          </a:r>
        </a:p>
      </dsp:txBody>
      <dsp:txXfrm rot="-5400000">
        <a:off x="3086202" y="429883"/>
        <a:ext cx="5468142" cy="1330103"/>
      </dsp:txXfrm>
    </dsp:sp>
    <dsp:sp modelId="{F0688EE3-76DD-4684-A08D-EDA67E10A607}">
      <dsp:nvSpPr>
        <dsp:cNvPr id="0" name=""/>
        <dsp:cNvSpPr/>
      </dsp:nvSpPr>
      <dsp:spPr>
        <a:xfrm>
          <a:off x="0" y="173111"/>
          <a:ext cx="3116305" cy="188052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b="0" kern="1200"/>
            <a:t>Organisational Care</a:t>
          </a:r>
        </a:p>
      </dsp:txBody>
      <dsp:txXfrm>
        <a:off x="91799" y="264910"/>
        <a:ext cx="2932707" cy="1696923"/>
      </dsp:txXfrm>
    </dsp:sp>
    <dsp:sp modelId="{7A56CDB4-0859-49D8-A692-4B9FB167F989}">
      <dsp:nvSpPr>
        <dsp:cNvPr id="0" name=""/>
        <dsp:cNvSpPr/>
      </dsp:nvSpPr>
      <dsp:spPr>
        <a:xfrm rot="5400000">
          <a:off x="4976692" y="250766"/>
          <a:ext cx="1759115" cy="5540097"/>
        </a:xfrm>
        <a:prstGeom prst="round2SameRect">
          <a:avLst/>
        </a:prstGeom>
        <a:solidFill>
          <a:schemeClr val="accent5">
            <a:tint val="40000"/>
            <a:alpha val="90000"/>
            <a:hueOff val="5132137"/>
            <a:satOff val="-10123"/>
            <a:lumOff val="-1039"/>
            <a:alphaOff val="0"/>
          </a:schemeClr>
        </a:solidFill>
        <a:ln w="12700" cap="flat" cmpd="sng" algn="ctr">
          <a:solidFill>
            <a:schemeClr val="accent5">
              <a:tint val="40000"/>
              <a:alpha val="90000"/>
              <a:hueOff val="5132137"/>
              <a:satOff val="-10123"/>
              <a:lumOff val="-10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en-GB" sz="1200" b="0" kern="1200"/>
            <a:t>Raising awareness of indoor and outdoor pollution - developing toolkits, resources, website</a:t>
          </a:r>
          <a:r>
            <a:rPr lang="en-GB" sz="1200" b="0" kern="1200">
              <a:latin typeface="Arial" panose="020B0604020202020204"/>
            </a:rPr>
            <a:t> </a:t>
          </a:r>
          <a:r>
            <a:rPr lang="en-GB" sz="1200" b="0" kern="1200"/>
            <a:t> and access to training modules via ESR /e-learning</a:t>
          </a:r>
          <a:r>
            <a:rPr lang="en-GB" sz="1200" b="0" kern="1200">
              <a:latin typeface="Arial" panose="020B0604020202020204"/>
            </a:rPr>
            <a:t> </a:t>
          </a:r>
          <a:endParaRPr lang="en-GB" sz="1200" b="0" kern="1200"/>
        </a:p>
        <a:p>
          <a:pPr marL="114300" lvl="1" indent="-114300" algn="l" defTabSz="533400">
            <a:lnSpc>
              <a:spcPct val="90000"/>
            </a:lnSpc>
            <a:spcBef>
              <a:spcPct val="0"/>
            </a:spcBef>
            <a:spcAft>
              <a:spcPct val="15000"/>
            </a:spcAft>
            <a:buChar char="•"/>
          </a:pPr>
          <a:r>
            <a:rPr lang="en-GB" sz="1200" b="0" kern="1200"/>
            <a:t>Projects focused on NET ZERO – reduction of </a:t>
          </a:r>
          <a:r>
            <a:rPr lang="en-GB" sz="1200" b="0" kern="1200" err="1"/>
            <a:t>pMDI</a:t>
          </a:r>
          <a:r>
            <a:rPr lang="en-GB" sz="1200" b="0" kern="1200"/>
            <a:t> use, moving to </a:t>
          </a:r>
          <a:r>
            <a:rPr lang="en-GB" sz="1200" b="0" kern="1200" err="1"/>
            <a:t>salamol</a:t>
          </a:r>
          <a:r>
            <a:rPr lang="en-GB" sz="1200" b="0" kern="1200"/>
            <a:t> from Ventolin , correct disposal of </a:t>
          </a:r>
          <a:r>
            <a:rPr lang="en-GB" sz="1200" b="0" kern="1200" err="1"/>
            <a:t>pMDIs</a:t>
          </a:r>
          <a:endParaRPr lang="en-GB" sz="1200" b="0" kern="1200"/>
        </a:p>
        <a:p>
          <a:pPr marL="114300" lvl="1" indent="-114300" algn="l" defTabSz="533400" rtl="0">
            <a:lnSpc>
              <a:spcPct val="90000"/>
            </a:lnSpc>
            <a:spcBef>
              <a:spcPct val="0"/>
            </a:spcBef>
            <a:spcAft>
              <a:spcPct val="15000"/>
            </a:spcAft>
            <a:buChar char="•"/>
          </a:pPr>
          <a:r>
            <a:rPr lang="en-GB" sz="1200" b="0" kern="1200"/>
            <a:t>Very brief advice training for smoking cessation and exposure to second hand cigarette smoke. Smoking cessation service provision.</a:t>
          </a:r>
          <a:r>
            <a:rPr lang="en-GB" sz="1200" b="0" kern="1200">
              <a:latin typeface="Arial" panose="020B0604020202020204"/>
            </a:rPr>
            <a:t> </a:t>
          </a:r>
          <a:endParaRPr lang="en-GB" sz="1200" b="0" kern="1200"/>
        </a:p>
        <a:p>
          <a:pPr marL="114300" lvl="1" indent="-114300" algn="l" defTabSz="533400">
            <a:lnSpc>
              <a:spcPct val="90000"/>
            </a:lnSpc>
            <a:spcBef>
              <a:spcPct val="0"/>
            </a:spcBef>
            <a:spcAft>
              <a:spcPct val="15000"/>
            </a:spcAft>
            <a:buChar char="•"/>
          </a:pPr>
          <a:r>
            <a:rPr lang="en-GB" sz="1200" b="0" kern="1200"/>
            <a:t>Local air pollution monitoring scheme – use of digital apps</a:t>
          </a:r>
        </a:p>
        <a:p>
          <a:pPr marL="114300" lvl="1" indent="-114300" algn="l" defTabSz="533400" rtl="0">
            <a:lnSpc>
              <a:spcPct val="90000"/>
            </a:lnSpc>
            <a:spcBef>
              <a:spcPct val="0"/>
            </a:spcBef>
            <a:spcAft>
              <a:spcPct val="15000"/>
            </a:spcAft>
            <a:buChar char="•"/>
          </a:pPr>
          <a:r>
            <a:rPr lang="en-GB" sz="1200" b="0" kern="1200"/>
            <a:t>Links with housing services and Keep Warm, Keep Well</a:t>
          </a:r>
          <a:r>
            <a:rPr lang="en-GB" sz="1200" b="0" kern="1200">
              <a:latin typeface="Arial" panose="020B0604020202020204"/>
            </a:rPr>
            <a:t> </a:t>
          </a:r>
          <a:r>
            <a:rPr lang="en-GB" sz="1200" b="0" kern="1200"/>
            <a:t> - Beat The Cold</a:t>
          </a:r>
          <a:r>
            <a:rPr lang="en-GB" sz="1200" b="0" kern="1200">
              <a:latin typeface="Arial" panose="020B0604020202020204"/>
            </a:rPr>
            <a:t>     </a:t>
          </a:r>
          <a:endParaRPr lang="en-GB" sz="1200" b="0" kern="1200"/>
        </a:p>
        <a:p>
          <a:pPr marL="114300" lvl="1" indent="-114300" algn="l" defTabSz="533400" rtl="0">
            <a:lnSpc>
              <a:spcPct val="90000"/>
            </a:lnSpc>
            <a:spcBef>
              <a:spcPct val="0"/>
            </a:spcBef>
            <a:spcAft>
              <a:spcPct val="15000"/>
            </a:spcAft>
            <a:buChar char="•"/>
          </a:pPr>
          <a:r>
            <a:rPr lang="en-GB" sz="1200" b="0" kern="1200"/>
            <a:t>Asthma Friendly Schools programme</a:t>
          </a:r>
          <a:r>
            <a:rPr lang="en-GB" sz="1200" b="0" kern="1200">
              <a:latin typeface="Arial" panose="020B0604020202020204"/>
            </a:rPr>
            <a:t> </a:t>
          </a:r>
          <a:endParaRPr lang="en-GB" sz="1200" b="0" kern="1200"/>
        </a:p>
      </dsp:txBody>
      <dsp:txXfrm rot="-5400000">
        <a:off x="3086202" y="2227130"/>
        <a:ext cx="5454224" cy="1587369"/>
      </dsp:txXfrm>
    </dsp:sp>
    <dsp:sp modelId="{F70269AD-C7D0-4C85-9388-61CEDC6EE782}">
      <dsp:nvSpPr>
        <dsp:cNvPr id="0" name=""/>
        <dsp:cNvSpPr/>
      </dsp:nvSpPr>
      <dsp:spPr>
        <a:xfrm>
          <a:off x="0" y="2056698"/>
          <a:ext cx="3116305" cy="1880521"/>
        </a:xfrm>
        <a:prstGeom prst="roundRect">
          <a:avLst/>
        </a:prstGeom>
        <a:solidFill>
          <a:schemeClr val="accent5">
            <a:hueOff val="4753663"/>
            <a:satOff val="-29197"/>
            <a:lumOff val="-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b="0" kern="1200"/>
            <a:t>Environmental Impacts</a:t>
          </a:r>
        </a:p>
      </dsp:txBody>
      <dsp:txXfrm>
        <a:off x="91799" y="2148497"/>
        <a:ext cx="2932707" cy="1696923"/>
      </dsp:txXfrm>
    </dsp:sp>
    <dsp:sp modelId="{F4C3A2EF-D203-4167-9FB1-1C72BD49A9B8}">
      <dsp:nvSpPr>
        <dsp:cNvPr id="0" name=""/>
        <dsp:cNvSpPr/>
      </dsp:nvSpPr>
      <dsp:spPr>
        <a:xfrm rot="5400000">
          <a:off x="5011685" y="2126489"/>
          <a:ext cx="1689129" cy="5540097"/>
        </a:xfrm>
        <a:prstGeom prst="round2SameRect">
          <a:avLst/>
        </a:prstGeom>
        <a:solidFill>
          <a:schemeClr val="accent5">
            <a:tint val="40000"/>
            <a:alpha val="90000"/>
            <a:hueOff val="10264275"/>
            <a:satOff val="-20245"/>
            <a:lumOff val="-2077"/>
            <a:alphaOff val="0"/>
          </a:schemeClr>
        </a:solidFill>
        <a:ln w="12700" cap="flat" cmpd="sng" algn="ctr">
          <a:solidFill>
            <a:schemeClr val="accent5">
              <a:tint val="40000"/>
              <a:alpha val="90000"/>
              <a:hueOff val="10264275"/>
              <a:satOff val="-20245"/>
              <a:lumOff val="-20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en-GB" sz="1200" b="0" kern="1200"/>
        </a:p>
        <a:p>
          <a:pPr marL="114300" lvl="1" indent="-114300" algn="l" defTabSz="533400" rtl="0">
            <a:lnSpc>
              <a:spcPct val="90000"/>
            </a:lnSpc>
            <a:spcBef>
              <a:spcPct val="0"/>
            </a:spcBef>
            <a:spcAft>
              <a:spcPct val="15000"/>
            </a:spcAft>
            <a:buChar char="•"/>
          </a:pPr>
          <a:r>
            <a:rPr lang="en-GB" sz="1200" b="0" kern="1200"/>
            <a:t>Spirometry and </a:t>
          </a:r>
          <a:r>
            <a:rPr lang="en-GB" sz="1200" b="0" kern="1200" err="1"/>
            <a:t>FeNo</a:t>
          </a:r>
          <a:r>
            <a:rPr lang="en-GB" sz="1200" b="0" kern="1200">
              <a:latin typeface="Arial" panose="020B0604020202020204"/>
            </a:rPr>
            <a:t> </a:t>
          </a:r>
          <a:r>
            <a:rPr lang="en-GB" sz="1200" b="0" kern="1200"/>
            <a:t> provision</a:t>
          </a:r>
          <a:r>
            <a:rPr lang="en-GB" sz="1200" b="0" kern="1200">
              <a:latin typeface="Arial" panose="020B0604020202020204"/>
            </a:rPr>
            <a:t> </a:t>
          </a:r>
          <a:endParaRPr lang="en-GB" sz="1200" b="0" kern="1200"/>
        </a:p>
        <a:p>
          <a:pPr marL="114300" lvl="1" indent="-114300" algn="l" defTabSz="533400" rtl="0">
            <a:lnSpc>
              <a:spcPct val="90000"/>
            </a:lnSpc>
            <a:spcBef>
              <a:spcPct val="0"/>
            </a:spcBef>
            <a:spcAft>
              <a:spcPct val="15000"/>
            </a:spcAft>
            <a:buChar char="•"/>
          </a:pPr>
          <a:r>
            <a:rPr lang="en-GB" sz="1200" b="0" kern="1200"/>
            <a:t>Clinical Diagnostic Centre plans – MDT approach</a:t>
          </a:r>
          <a:r>
            <a:rPr lang="en-GB" sz="1200" b="0" kern="1200">
              <a:latin typeface="Arial" panose="020B0604020202020204"/>
            </a:rPr>
            <a:t> </a:t>
          </a:r>
        </a:p>
        <a:p>
          <a:pPr marL="114300" lvl="1" indent="-114300" algn="l" defTabSz="533400">
            <a:lnSpc>
              <a:spcPct val="90000"/>
            </a:lnSpc>
            <a:spcBef>
              <a:spcPct val="0"/>
            </a:spcBef>
            <a:spcAft>
              <a:spcPct val="15000"/>
            </a:spcAft>
            <a:buChar char="•"/>
          </a:pPr>
          <a:r>
            <a:rPr lang="en-GB" sz="1200" b="0" kern="1200"/>
            <a:t>Community Respiratory Nurse – post ED attendance review</a:t>
          </a:r>
        </a:p>
        <a:p>
          <a:pPr marL="114300" lvl="1" indent="-114300" algn="l" defTabSz="533400" rtl="0">
            <a:lnSpc>
              <a:spcPct val="90000"/>
            </a:lnSpc>
            <a:spcBef>
              <a:spcPct val="0"/>
            </a:spcBef>
            <a:spcAft>
              <a:spcPct val="15000"/>
            </a:spcAft>
            <a:buChar char="•"/>
          </a:pPr>
          <a:r>
            <a:rPr lang="en-GB" sz="1200" b="0" kern="1200"/>
            <a:t>Diagnostic pathway - access to training modules via ESR /e-learning</a:t>
          </a:r>
          <a:r>
            <a:rPr lang="en-GB" sz="1200" b="0" kern="1200">
              <a:latin typeface="Arial" panose="020B0604020202020204"/>
            </a:rPr>
            <a:t> </a:t>
          </a:r>
          <a:r>
            <a:rPr lang="en-GB" sz="1200" b="0" kern="1200"/>
            <a:t> and development of Asthma Champion roles in primary and secondary care</a:t>
          </a:r>
        </a:p>
        <a:p>
          <a:pPr marL="114300" lvl="1" indent="-114300" algn="l" defTabSz="533400">
            <a:lnSpc>
              <a:spcPct val="90000"/>
            </a:lnSpc>
            <a:spcBef>
              <a:spcPct val="0"/>
            </a:spcBef>
            <a:spcAft>
              <a:spcPct val="15000"/>
            </a:spcAft>
            <a:buChar char="•"/>
          </a:pPr>
          <a:r>
            <a:rPr lang="en-GB" sz="1200" b="0" kern="1200"/>
            <a:t>Data required –search programmes need to be developed</a:t>
          </a:r>
        </a:p>
        <a:p>
          <a:pPr marL="114300" lvl="1" indent="-114300" algn="l" defTabSz="533400">
            <a:lnSpc>
              <a:spcPct val="90000"/>
            </a:lnSpc>
            <a:spcBef>
              <a:spcPct val="0"/>
            </a:spcBef>
            <a:spcAft>
              <a:spcPct val="15000"/>
            </a:spcAft>
            <a:buChar char="•"/>
          </a:pPr>
          <a:endParaRPr lang="en-GB" sz="1200" b="0" kern="1200"/>
        </a:p>
      </dsp:txBody>
      <dsp:txXfrm rot="-5400000">
        <a:off x="3086201" y="4134429"/>
        <a:ext cx="5457641" cy="1524217"/>
      </dsp:txXfrm>
    </dsp:sp>
    <dsp:sp modelId="{2B05DCAB-BA0E-4C01-8E58-0787A9D2E420}">
      <dsp:nvSpPr>
        <dsp:cNvPr id="0" name=""/>
        <dsp:cNvSpPr/>
      </dsp:nvSpPr>
      <dsp:spPr>
        <a:xfrm>
          <a:off x="0" y="3951944"/>
          <a:ext cx="3116305" cy="1880521"/>
        </a:xfrm>
        <a:prstGeom prst="roundRect">
          <a:avLst/>
        </a:prstGeom>
        <a:solidFill>
          <a:schemeClr val="accent5">
            <a:hueOff val="9507327"/>
            <a:satOff val="-58393"/>
            <a:lumOff val="-35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b="0" kern="1200"/>
            <a:t>Early and Accurate Diagnosis</a:t>
          </a:r>
        </a:p>
      </dsp:txBody>
      <dsp:txXfrm>
        <a:off x="91799" y="4043743"/>
        <a:ext cx="2932707" cy="16969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C80D3F-E8A3-4676-9590-8281212FF748}">
      <dsp:nvSpPr>
        <dsp:cNvPr id="0" name=""/>
        <dsp:cNvSpPr/>
      </dsp:nvSpPr>
      <dsp:spPr>
        <a:xfrm rot="5400000">
          <a:off x="5198091" y="-1725838"/>
          <a:ext cx="1998318" cy="5832706"/>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r>
            <a:rPr lang="en-GB" sz="1200" b="0" kern="1200"/>
            <a:t>Development of formularies for ,&lt;12 </a:t>
          </a:r>
          <a:r>
            <a:rPr lang="en-GB" sz="1200" b="0" kern="1200" err="1"/>
            <a:t>yrs</a:t>
          </a:r>
          <a:r>
            <a:rPr lang="en-GB" sz="1200" b="0" kern="1200"/>
            <a:t> and &gt; 12yrs and above</a:t>
          </a:r>
        </a:p>
        <a:p>
          <a:pPr marL="114300" lvl="1" indent="-114300" algn="l" defTabSz="533400" rtl="0">
            <a:lnSpc>
              <a:spcPct val="90000"/>
            </a:lnSpc>
            <a:spcBef>
              <a:spcPct val="0"/>
            </a:spcBef>
            <a:spcAft>
              <a:spcPct val="15000"/>
            </a:spcAft>
            <a:buChar char="•"/>
          </a:pPr>
          <a:r>
            <a:rPr lang="en-GB" sz="1200" b="0" kern="1200"/>
            <a:t>Promotion of training modules accessed</a:t>
          </a:r>
          <a:r>
            <a:rPr lang="en-GB" sz="1200" b="0" kern="1200">
              <a:latin typeface="Arial" panose="020B0604020202020204"/>
            </a:rPr>
            <a:t> </a:t>
          </a:r>
          <a:r>
            <a:rPr lang="en-GB" sz="1200" b="0" kern="1200"/>
            <a:t> via ESR /e-learning</a:t>
          </a:r>
          <a:r>
            <a:rPr lang="en-GB" sz="1200" b="0" kern="1200">
              <a:latin typeface="Arial" panose="020B0604020202020204"/>
            </a:rPr>
            <a:t> </a:t>
          </a:r>
          <a:r>
            <a:rPr lang="en-GB" sz="1200" b="0" kern="1200"/>
            <a:t> and development of Asthma Champion roles in primary and secondary care</a:t>
          </a:r>
        </a:p>
        <a:p>
          <a:pPr marL="114300" lvl="1" indent="-114300" algn="l" defTabSz="533400">
            <a:lnSpc>
              <a:spcPct val="90000"/>
            </a:lnSpc>
            <a:spcBef>
              <a:spcPct val="0"/>
            </a:spcBef>
            <a:spcAft>
              <a:spcPct val="15000"/>
            </a:spcAft>
            <a:buChar char="•"/>
          </a:pPr>
          <a:r>
            <a:rPr lang="en-GB" sz="1200" b="0" kern="1200"/>
            <a:t>Personal Asthma Action Plan – electronic format so it can be used across the system</a:t>
          </a:r>
        </a:p>
        <a:p>
          <a:pPr marL="114300" lvl="1" indent="-114300" algn="l" defTabSz="533400">
            <a:lnSpc>
              <a:spcPct val="90000"/>
            </a:lnSpc>
            <a:spcBef>
              <a:spcPct val="0"/>
            </a:spcBef>
            <a:spcAft>
              <a:spcPct val="15000"/>
            </a:spcAft>
            <a:buChar char="•"/>
          </a:pPr>
          <a:r>
            <a:rPr lang="en-GB" sz="1200" b="0" kern="1200"/>
            <a:t>Digital Passport and service review of Smart Dose Counters for </a:t>
          </a:r>
          <a:r>
            <a:rPr lang="en-GB" sz="1200" b="0" kern="1200" err="1"/>
            <a:t>pMDI’s</a:t>
          </a:r>
          <a:endParaRPr lang="en-GB" sz="1200" b="0" kern="1200"/>
        </a:p>
        <a:p>
          <a:pPr marL="114300" lvl="1" indent="-114300" algn="l" defTabSz="533400" rtl="0">
            <a:lnSpc>
              <a:spcPct val="90000"/>
            </a:lnSpc>
            <a:spcBef>
              <a:spcPct val="0"/>
            </a:spcBef>
            <a:spcAft>
              <a:spcPct val="15000"/>
            </a:spcAft>
            <a:buChar char="•"/>
          </a:pPr>
          <a:r>
            <a:rPr lang="en-GB" sz="1200" b="0" kern="1200"/>
            <a:t>Risk stratification tool –potential for the development of CYP version of SPECTRA</a:t>
          </a:r>
          <a:r>
            <a:rPr lang="en-GB" sz="1200" b="0" kern="1200">
              <a:latin typeface="Arial" panose="020B0604020202020204"/>
            </a:rPr>
            <a:t> </a:t>
          </a:r>
          <a:endParaRPr lang="en-GB" sz="1200" b="0" kern="1200"/>
        </a:p>
        <a:p>
          <a:pPr marL="114300" lvl="1" indent="-114300" algn="l" defTabSz="533400">
            <a:lnSpc>
              <a:spcPct val="90000"/>
            </a:lnSpc>
            <a:spcBef>
              <a:spcPct val="0"/>
            </a:spcBef>
            <a:spcAft>
              <a:spcPct val="15000"/>
            </a:spcAft>
            <a:buChar char="•"/>
          </a:pPr>
          <a:r>
            <a:rPr lang="en-GB" sz="1200" b="0" kern="1200"/>
            <a:t>Practice level searches for excess SABA and poor ICS collection</a:t>
          </a:r>
        </a:p>
        <a:p>
          <a:pPr marL="114300" lvl="1" indent="-114300" algn="l" defTabSz="533400">
            <a:lnSpc>
              <a:spcPct val="90000"/>
            </a:lnSpc>
            <a:spcBef>
              <a:spcPct val="0"/>
            </a:spcBef>
            <a:spcAft>
              <a:spcPct val="15000"/>
            </a:spcAft>
            <a:buChar char="•"/>
          </a:pPr>
          <a:r>
            <a:rPr lang="en-GB" sz="1200" b="0" kern="1200"/>
            <a:t>QIF –focused on face to face annual review</a:t>
          </a:r>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a:p>
          <a:pPr marL="114300" lvl="1" indent="-114300" algn="l" defTabSz="533400">
            <a:lnSpc>
              <a:spcPct val="90000"/>
            </a:lnSpc>
            <a:spcBef>
              <a:spcPct val="0"/>
            </a:spcBef>
            <a:spcAft>
              <a:spcPct val="15000"/>
            </a:spcAft>
            <a:buChar char="•"/>
          </a:pPr>
          <a:endParaRPr lang="en-GB" sz="1200" b="0" kern="1200"/>
        </a:p>
      </dsp:txBody>
      <dsp:txXfrm rot="-5400000">
        <a:off x="3280897" y="288906"/>
        <a:ext cx="5735156" cy="1803218"/>
      </dsp:txXfrm>
    </dsp:sp>
    <dsp:sp modelId="{F0688EE3-76DD-4684-A08D-EDA67E10A607}">
      <dsp:nvSpPr>
        <dsp:cNvPr id="0" name=""/>
        <dsp:cNvSpPr/>
      </dsp:nvSpPr>
      <dsp:spPr>
        <a:xfrm>
          <a:off x="0" y="188222"/>
          <a:ext cx="3280897" cy="204467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GB" sz="3300" b="0" kern="1200"/>
            <a:t>Effective Preventative Medicine</a:t>
          </a:r>
        </a:p>
      </dsp:txBody>
      <dsp:txXfrm>
        <a:off x="99813" y="288035"/>
        <a:ext cx="3081271" cy="1845049"/>
      </dsp:txXfrm>
    </dsp:sp>
    <dsp:sp modelId="{7A56CDB4-0859-49D8-A692-4B9FB167F989}">
      <dsp:nvSpPr>
        <dsp:cNvPr id="0" name=""/>
        <dsp:cNvSpPr/>
      </dsp:nvSpPr>
      <dsp:spPr>
        <a:xfrm rot="5400000">
          <a:off x="5209221" y="368153"/>
          <a:ext cx="1912670" cy="5832706"/>
        </a:xfrm>
        <a:prstGeom prst="round2SameRect">
          <a:avLst/>
        </a:prstGeom>
        <a:solidFill>
          <a:schemeClr val="accent5">
            <a:tint val="40000"/>
            <a:alpha val="90000"/>
            <a:hueOff val="5132137"/>
            <a:satOff val="-10123"/>
            <a:lumOff val="-1039"/>
            <a:alphaOff val="0"/>
          </a:schemeClr>
        </a:solidFill>
        <a:ln w="12700" cap="flat" cmpd="sng" algn="ctr">
          <a:solidFill>
            <a:schemeClr val="accent5">
              <a:tint val="40000"/>
              <a:alpha val="90000"/>
              <a:hueOff val="5132137"/>
              <a:satOff val="-10123"/>
              <a:lumOff val="-10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b="0" kern="1200"/>
            <a:t>Management of acute asthma resource pack for community providers</a:t>
          </a:r>
        </a:p>
        <a:p>
          <a:pPr marL="114300" lvl="1" indent="-114300" algn="l" defTabSz="533400" rtl="0">
            <a:lnSpc>
              <a:spcPct val="90000"/>
            </a:lnSpc>
            <a:spcBef>
              <a:spcPct val="0"/>
            </a:spcBef>
            <a:spcAft>
              <a:spcPct val="15000"/>
            </a:spcAft>
            <a:buChar char="•"/>
          </a:pPr>
          <a:r>
            <a:rPr lang="en-GB" sz="1200" b="0" kern="1200"/>
            <a:t>Promotion of training modules accessed</a:t>
          </a:r>
          <a:r>
            <a:rPr lang="en-GB" sz="1200" b="0" kern="1200">
              <a:latin typeface="Arial" panose="020B0604020202020204"/>
            </a:rPr>
            <a:t> </a:t>
          </a:r>
          <a:r>
            <a:rPr lang="en-GB" sz="1200" b="0" kern="1200"/>
            <a:t> via ESR /e-learning</a:t>
          </a:r>
          <a:r>
            <a:rPr lang="en-GB" sz="1200" b="0" kern="1200">
              <a:latin typeface="Arial" panose="020B0604020202020204"/>
            </a:rPr>
            <a:t> </a:t>
          </a:r>
          <a:r>
            <a:rPr lang="en-GB" sz="1200" b="0" kern="1200"/>
            <a:t> and development of Asthma Champion roles in primary and secondary care</a:t>
          </a:r>
        </a:p>
        <a:p>
          <a:pPr marL="114300" lvl="1" indent="-114300" algn="l" defTabSz="533400">
            <a:lnSpc>
              <a:spcPct val="90000"/>
            </a:lnSpc>
            <a:spcBef>
              <a:spcPct val="0"/>
            </a:spcBef>
            <a:spcAft>
              <a:spcPct val="15000"/>
            </a:spcAft>
            <a:buChar char="•"/>
          </a:pPr>
          <a:r>
            <a:rPr lang="en-GB" sz="1200" b="0" kern="1200"/>
            <a:t>Count it out campaign – salbutamol </a:t>
          </a:r>
          <a:r>
            <a:rPr lang="en-GB" sz="1200" b="0" kern="1200" err="1"/>
            <a:t>pMDI</a:t>
          </a:r>
          <a:r>
            <a:rPr lang="en-GB" sz="1200" b="0" kern="1200"/>
            <a:t> no dose counter</a:t>
          </a:r>
        </a:p>
        <a:p>
          <a:pPr marL="114300" lvl="1" indent="-114300" algn="l" defTabSz="533400">
            <a:lnSpc>
              <a:spcPct val="90000"/>
            </a:lnSpc>
            <a:spcBef>
              <a:spcPct val="0"/>
            </a:spcBef>
            <a:spcAft>
              <a:spcPct val="15000"/>
            </a:spcAft>
            <a:buChar char="•"/>
          </a:pPr>
          <a:r>
            <a:rPr lang="en-GB" sz="1200" b="0" kern="1200"/>
            <a:t>Review of safe use of salbutamol and when to seek a review-written guidance for parent/patient</a:t>
          </a:r>
        </a:p>
        <a:p>
          <a:pPr marL="114300" lvl="1" indent="-114300" algn="l" defTabSz="533400">
            <a:lnSpc>
              <a:spcPct val="90000"/>
            </a:lnSpc>
            <a:spcBef>
              <a:spcPct val="0"/>
            </a:spcBef>
            <a:spcAft>
              <a:spcPct val="15000"/>
            </a:spcAft>
            <a:buChar char="•"/>
          </a:pPr>
          <a:r>
            <a:rPr lang="en-GB" sz="1200" b="0" kern="1200"/>
            <a:t>Wheeze/asthma acute care pathway ED and CAU</a:t>
          </a:r>
        </a:p>
        <a:p>
          <a:pPr marL="114300" lvl="1" indent="-114300" algn="l" defTabSz="533400">
            <a:lnSpc>
              <a:spcPct val="90000"/>
            </a:lnSpc>
            <a:spcBef>
              <a:spcPct val="0"/>
            </a:spcBef>
            <a:spcAft>
              <a:spcPct val="15000"/>
            </a:spcAft>
            <a:buChar char="•"/>
          </a:pPr>
          <a:r>
            <a:rPr lang="en-GB" sz="1200" b="0" kern="1200"/>
            <a:t>Community Respiratory Nurse – pilot of post ED attendance review</a:t>
          </a:r>
        </a:p>
        <a:p>
          <a:pPr marL="114300" lvl="1" indent="-114300" algn="l" defTabSz="533400">
            <a:lnSpc>
              <a:spcPct val="90000"/>
            </a:lnSpc>
            <a:spcBef>
              <a:spcPct val="0"/>
            </a:spcBef>
            <a:spcAft>
              <a:spcPct val="15000"/>
            </a:spcAft>
            <a:buChar char="•"/>
          </a:pPr>
          <a:r>
            <a:rPr lang="en-GB" sz="1200" b="0" kern="1200"/>
            <a:t>NRAP and local audit</a:t>
          </a:r>
        </a:p>
        <a:p>
          <a:pPr marL="114300" lvl="1" indent="-114300" algn="l" defTabSz="533400">
            <a:lnSpc>
              <a:spcPct val="90000"/>
            </a:lnSpc>
            <a:spcBef>
              <a:spcPct val="0"/>
            </a:spcBef>
            <a:spcAft>
              <a:spcPct val="15000"/>
            </a:spcAft>
            <a:buChar char="•"/>
          </a:pPr>
          <a:endParaRPr lang="en-GB" sz="1200" b="0" kern="1200"/>
        </a:p>
      </dsp:txBody>
      <dsp:txXfrm rot="-5400000">
        <a:off x="3249204" y="2421540"/>
        <a:ext cx="5739337" cy="1725932"/>
      </dsp:txXfrm>
    </dsp:sp>
    <dsp:sp modelId="{F70269AD-C7D0-4C85-9388-61CEDC6EE782}">
      <dsp:nvSpPr>
        <dsp:cNvPr id="0" name=""/>
        <dsp:cNvSpPr/>
      </dsp:nvSpPr>
      <dsp:spPr>
        <a:xfrm>
          <a:off x="0" y="2236230"/>
          <a:ext cx="3280897" cy="2044675"/>
        </a:xfrm>
        <a:prstGeom prst="roundRect">
          <a:avLst/>
        </a:prstGeom>
        <a:solidFill>
          <a:schemeClr val="accent5">
            <a:hueOff val="4753663"/>
            <a:satOff val="-29197"/>
            <a:lumOff val="-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GB" sz="3300" b="0" kern="1200"/>
            <a:t>Managing Exacerbations</a:t>
          </a:r>
        </a:p>
      </dsp:txBody>
      <dsp:txXfrm>
        <a:off x="99813" y="2336043"/>
        <a:ext cx="3081271" cy="1845049"/>
      </dsp:txXfrm>
    </dsp:sp>
    <dsp:sp modelId="{F4C3A2EF-D203-4167-9FB1-1C72BD49A9B8}">
      <dsp:nvSpPr>
        <dsp:cNvPr id="0" name=""/>
        <dsp:cNvSpPr/>
      </dsp:nvSpPr>
      <dsp:spPr>
        <a:xfrm rot="5400000">
          <a:off x="5247269" y="2407611"/>
          <a:ext cx="1836576" cy="5832706"/>
        </a:xfrm>
        <a:prstGeom prst="round2SameRect">
          <a:avLst/>
        </a:prstGeom>
        <a:solidFill>
          <a:schemeClr val="accent5">
            <a:tint val="40000"/>
            <a:alpha val="90000"/>
            <a:hueOff val="10264275"/>
            <a:satOff val="-20245"/>
            <a:lumOff val="-2077"/>
            <a:alphaOff val="0"/>
          </a:schemeClr>
        </a:solidFill>
        <a:ln w="12700" cap="flat" cmpd="sng" algn="ctr">
          <a:solidFill>
            <a:schemeClr val="accent5">
              <a:tint val="40000"/>
              <a:alpha val="90000"/>
              <a:hueOff val="10264275"/>
              <a:satOff val="-20245"/>
              <a:lumOff val="-20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GB" sz="1200" b="0" kern="1200"/>
            <a:t>Referral algorithm for difficult to treat asthma</a:t>
          </a:r>
        </a:p>
        <a:p>
          <a:pPr marL="114300" lvl="1" indent="-114300" algn="l" defTabSz="533400">
            <a:lnSpc>
              <a:spcPct val="90000"/>
            </a:lnSpc>
            <a:spcBef>
              <a:spcPct val="0"/>
            </a:spcBef>
            <a:spcAft>
              <a:spcPct val="15000"/>
            </a:spcAft>
            <a:buChar char="•"/>
          </a:pPr>
          <a:r>
            <a:rPr lang="en-GB" sz="1200" b="0" kern="1200"/>
            <a:t>Awaiting guidance from the Severe Asthma Working Group re Service Specification, peer review process</a:t>
          </a:r>
        </a:p>
      </dsp:txBody>
      <dsp:txXfrm rot="-5400000">
        <a:off x="3249204" y="4495330"/>
        <a:ext cx="5743052" cy="1657268"/>
      </dsp:txXfrm>
    </dsp:sp>
    <dsp:sp modelId="{2B05DCAB-BA0E-4C01-8E58-0787A9D2E420}">
      <dsp:nvSpPr>
        <dsp:cNvPr id="0" name=""/>
        <dsp:cNvSpPr/>
      </dsp:nvSpPr>
      <dsp:spPr>
        <a:xfrm>
          <a:off x="0" y="4296915"/>
          <a:ext cx="3280897" cy="2044675"/>
        </a:xfrm>
        <a:prstGeom prst="roundRect">
          <a:avLst/>
        </a:prstGeom>
        <a:solidFill>
          <a:schemeClr val="accent5">
            <a:hueOff val="9507327"/>
            <a:satOff val="-58393"/>
            <a:lumOff val="-35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GB" sz="3300" b="0" kern="1200"/>
            <a:t>Severe Asthma</a:t>
          </a:r>
        </a:p>
      </dsp:txBody>
      <dsp:txXfrm>
        <a:off x="99813" y="4396728"/>
        <a:ext cx="3081271" cy="18450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1530" y="0"/>
          <a:ext cx="1566172" cy="904874"/>
        </a:xfrm>
        <a:prstGeom prst="roundRect">
          <a:avLst>
            <a:gd name="adj" fmla="val 10000"/>
          </a:avLst>
        </a:prstGeom>
        <a:solidFill>
          <a:srgbClr val="80154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Yorkshire &amp; Humber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Wakefield</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Bradford</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Calderdale</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Leeds</a:t>
          </a:r>
          <a:endParaRPr lang="en-GB" sz="900" kern="1200">
            <a:solidFill>
              <a:schemeClr val="bg1"/>
            </a:solidFill>
            <a:latin typeface="Arial" panose="020B0604020202020204" pitchFamily="34" charset="0"/>
            <a:cs typeface="Arial" panose="020B0604020202020204" pitchFamily="34" charset="0"/>
          </a:endParaRPr>
        </a:p>
      </dsp:txBody>
      <dsp:txXfrm>
        <a:off x="28033" y="26503"/>
        <a:ext cx="1513166" cy="8518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C38AD8-01AF-4FDD-851C-7441884DA21F}">
      <dsp:nvSpPr>
        <dsp:cNvPr id="0" name=""/>
        <dsp:cNvSpPr/>
      </dsp:nvSpPr>
      <dsp:spPr>
        <a:xfrm>
          <a:off x="1407" y="0"/>
          <a:ext cx="1566172" cy="904874"/>
        </a:xfrm>
        <a:prstGeom prst="roundRect">
          <a:avLst>
            <a:gd name="adj" fmla="val 10000"/>
          </a:avLst>
        </a:prstGeom>
        <a:solidFill>
          <a:srgbClr val="BFBFBF"/>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GB" sz="900" b="1" kern="1200">
              <a:solidFill>
                <a:schemeClr val="bg1"/>
              </a:solidFill>
              <a:latin typeface="Arial" panose="020B0604020202020204" pitchFamily="34" charset="0"/>
              <a:cs typeface="Arial" panose="020B0604020202020204" pitchFamily="34" charset="0"/>
            </a:rPr>
            <a:t>East Midlands CPP</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Rutland</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Leicester</a:t>
          </a:r>
        </a:p>
        <a:p>
          <a:pPr marL="0" lvl="0" indent="0" algn="ctr" defTabSz="400050">
            <a:lnSpc>
              <a:spcPct val="90000"/>
            </a:lnSpc>
            <a:spcBef>
              <a:spcPct val="0"/>
            </a:spcBef>
            <a:spcAft>
              <a:spcPct val="35000"/>
            </a:spcAft>
            <a:buNone/>
          </a:pPr>
          <a:r>
            <a:rPr lang="en-GB" sz="900" b="0" i="0" u="none" kern="1200">
              <a:solidFill>
                <a:schemeClr val="bg1"/>
              </a:solidFill>
              <a:latin typeface="Arial" panose="020B0604020202020204" pitchFamily="34" charset="0"/>
              <a:cs typeface="Arial" panose="020B0604020202020204" pitchFamily="34" charset="0"/>
            </a:rPr>
            <a:t>Leicestershire</a:t>
          </a:r>
          <a:endParaRPr lang="en-GB" sz="900" kern="1200">
            <a:solidFill>
              <a:schemeClr val="bg1"/>
            </a:solidFill>
            <a:latin typeface="Arial" panose="020B0604020202020204" pitchFamily="34" charset="0"/>
            <a:cs typeface="Arial" panose="020B0604020202020204" pitchFamily="34" charset="0"/>
          </a:endParaRPr>
        </a:p>
      </dsp:txBody>
      <dsp:txXfrm>
        <a:off x="27910" y="26503"/>
        <a:ext cx="1513166" cy="85186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8D0A68-D555-424D-BC53-94BBD9311C9A}" type="datetimeFigureOut">
              <a:rPr lang="en-GB" smtClean="0"/>
              <a:t>09/11/2023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83C879-26E1-BA47-AE9E-7C217F4DE1E1}" type="slidenum">
              <a:rPr lang="en-GB" smtClean="0"/>
              <a:t>‹#›</a:t>
            </a:fld>
            <a:endParaRPr lang="en-GB"/>
          </a:p>
        </p:txBody>
      </p:sp>
    </p:spTree>
    <p:extLst>
      <p:ext uri="{BB962C8B-B14F-4D97-AF65-F5344CB8AC3E}">
        <p14:creationId xmlns:p14="http://schemas.microsoft.com/office/powerpoint/2010/main" val="2466556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england.nhs.uk/nhs-oversight-framework/" TargetMode="External"/><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england.nhs.uk/operational-planning-and-contracting/" TargetMode="External"/><Relationship Id="rId2" Type="http://schemas.openxmlformats.org/officeDocument/2006/relationships/slide" Target="../slides/slide111.xml"/><Relationship Id="rId1" Type="http://schemas.openxmlformats.org/officeDocument/2006/relationships/notesMaster" Target="../notesMasters/notesMaster1.xml"/><Relationship Id="rId4" Type="http://schemas.openxmlformats.org/officeDocument/2006/relationships/hyperlink" Target="https://www.england.nhs.uk/publication/allocation-of-resources-2023-24-to-2024-25/"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health-matters-obesity-and-the-food-environment/health-matters-obesity-and-the-food-environment--2"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uk/government/publications/childhood-obesity-a-plan-for-action/childhood-obesity-a-plan-for-actio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publications/childhood-obesity-applying-all-our-health/childhood-obesity-applying-all-our-health"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uk/government/publications/childhood-obesity-applying-all-our-health/childhood-obesity-applying-all-our-health"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a:t>
            </a:fld>
            <a:endParaRPr lang="en-GB"/>
          </a:p>
        </p:txBody>
      </p:sp>
    </p:spTree>
    <p:extLst>
      <p:ext uri="{BB962C8B-B14F-4D97-AF65-F5344CB8AC3E}">
        <p14:creationId xmlns:p14="http://schemas.microsoft.com/office/powerpoint/2010/main" val="2347265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3C5C05-5F97-9648-B206-5E7AD8BE6FA0}" type="slidenum">
              <a:rPr lang="en-GB" smtClean="0">
                <a:solidFill>
                  <a:prstClr val="black"/>
                </a:solidFill>
              </a:rPr>
              <a:pPr/>
              <a:t>44</a:t>
            </a:fld>
            <a:endParaRPr lang="en-GB">
              <a:solidFill>
                <a:prstClr val="black"/>
              </a:solidFill>
            </a:endParaRPr>
          </a:p>
        </p:txBody>
      </p:sp>
    </p:spTree>
    <p:extLst>
      <p:ext uri="{BB962C8B-B14F-4D97-AF65-F5344CB8AC3E}">
        <p14:creationId xmlns:p14="http://schemas.microsoft.com/office/powerpoint/2010/main" val="3643191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10"/>
          </p:nvPr>
        </p:nvSpPr>
        <p:spPr/>
        <p:txBody>
          <a:bodyPr/>
          <a:lstStyle/>
          <a:p>
            <a:fld id="{F73C5C05-5F97-9648-B206-5E7AD8BE6FA0}" type="slidenum">
              <a:rPr lang="en-GB" smtClean="0">
                <a:solidFill>
                  <a:prstClr val="black"/>
                </a:solidFill>
              </a:rPr>
              <a:pPr/>
              <a:t>47</a:t>
            </a:fld>
            <a:endParaRPr lang="en-GB">
              <a:solidFill>
                <a:prstClr val="black"/>
              </a:solidFill>
            </a:endParaRPr>
          </a:p>
        </p:txBody>
      </p:sp>
    </p:spTree>
    <p:extLst>
      <p:ext uri="{BB962C8B-B14F-4D97-AF65-F5344CB8AC3E}">
        <p14:creationId xmlns:p14="http://schemas.microsoft.com/office/powerpoint/2010/main" val="2604421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73C5C05-5F97-9648-B206-5E7AD8BE6FA0}" type="slidenum">
              <a:rPr lang="en-GB" smtClean="0">
                <a:solidFill>
                  <a:prstClr val="black"/>
                </a:solidFill>
              </a:rPr>
              <a:pPr/>
              <a:t>48</a:t>
            </a:fld>
            <a:endParaRPr lang="en-GB">
              <a:solidFill>
                <a:prstClr val="black"/>
              </a:solidFill>
            </a:endParaRPr>
          </a:p>
        </p:txBody>
      </p:sp>
    </p:spTree>
    <p:extLst>
      <p:ext uri="{BB962C8B-B14F-4D97-AF65-F5344CB8AC3E}">
        <p14:creationId xmlns:p14="http://schemas.microsoft.com/office/powerpoint/2010/main" val="274601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Within the Families Health and Wellbeing 0-19 service we have Health Visitors, school nurses, staff nurses, specialist leads, nursery nurses, community development practitioners, support workers and administrators</a:t>
            </a:r>
          </a:p>
          <a:p>
            <a:endParaRPr lang="en-GB"/>
          </a:p>
          <a:p>
            <a:endParaRPr lang="en-GB"/>
          </a:p>
        </p:txBody>
      </p:sp>
      <p:sp>
        <p:nvSpPr>
          <p:cNvPr id="4" name="Slide Number Placeholder 3"/>
          <p:cNvSpPr>
            <a:spLocks noGrp="1"/>
          </p:cNvSpPr>
          <p:nvPr>
            <p:ph type="sldNum" sz="quarter" idx="10"/>
          </p:nvPr>
        </p:nvSpPr>
        <p:spPr/>
        <p:txBody>
          <a:bodyPr/>
          <a:lstStyle/>
          <a:p>
            <a:fld id="{F73C5C05-5F97-9648-B206-5E7AD8BE6FA0}" type="slidenum">
              <a:rPr lang="en-GB" smtClean="0">
                <a:solidFill>
                  <a:prstClr val="black"/>
                </a:solidFill>
              </a:rPr>
              <a:pPr/>
              <a:t>50</a:t>
            </a:fld>
            <a:endParaRPr lang="en-GB">
              <a:solidFill>
                <a:prstClr val="black"/>
              </a:solidFill>
            </a:endParaRPr>
          </a:p>
        </p:txBody>
      </p:sp>
    </p:spTree>
    <p:extLst>
      <p:ext uri="{BB962C8B-B14F-4D97-AF65-F5344CB8AC3E}">
        <p14:creationId xmlns:p14="http://schemas.microsoft.com/office/powerpoint/2010/main" val="2620938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Chat</a:t>
            </a:r>
            <a:r>
              <a:rPr lang="en-GB" baseline="0"/>
              <a:t> Health has 2 lines – one for parents/carers and another for young people. The lines are not manned 24 hours but we aim to respond to messages within 1 </a:t>
            </a:r>
            <a:r>
              <a:rPr lang="en-GB" i="1" baseline="0"/>
              <a:t>working</a:t>
            </a:r>
            <a:r>
              <a:rPr lang="en-GB" baseline="0"/>
              <a:t> day</a:t>
            </a:r>
            <a:endParaRPr lang="en-GB"/>
          </a:p>
        </p:txBody>
      </p:sp>
      <p:sp>
        <p:nvSpPr>
          <p:cNvPr id="4" name="Slide Number Placeholder 3"/>
          <p:cNvSpPr>
            <a:spLocks noGrp="1"/>
          </p:cNvSpPr>
          <p:nvPr>
            <p:ph type="sldNum" sz="quarter" idx="10"/>
          </p:nvPr>
        </p:nvSpPr>
        <p:spPr/>
        <p:txBody>
          <a:bodyPr/>
          <a:lstStyle/>
          <a:p>
            <a:fld id="{F73C5C05-5F97-9648-B206-5E7AD8BE6FA0}" type="slidenum">
              <a:rPr lang="en-GB" smtClean="0">
                <a:solidFill>
                  <a:prstClr val="black"/>
                </a:solidFill>
              </a:rPr>
              <a:pPr/>
              <a:t>51</a:t>
            </a:fld>
            <a:endParaRPr lang="en-GB">
              <a:solidFill>
                <a:prstClr val="black"/>
              </a:solidFill>
            </a:endParaRPr>
          </a:p>
        </p:txBody>
      </p:sp>
    </p:spTree>
    <p:extLst>
      <p:ext uri="{BB962C8B-B14F-4D97-AF65-F5344CB8AC3E}">
        <p14:creationId xmlns:p14="http://schemas.microsoft.com/office/powerpoint/2010/main" val="2219297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lang="en-GB"/>
              <a:t>3 x Pilot sites due to geographical population and workforce differences (North (N), South (S) &amp; East (E) Staffordshire)</a:t>
            </a:r>
          </a:p>
          <a:p>
            <a:endParaRPr lang="en-GB"/>
          </a:p>
          <a:p>
            <a:pPr marL="0" marR="0" indent="0" algn="l" defTabSz="914070" rtl="0" eaLnBrk="1" fontAlgn="auto" latinLnBrk="0" hangingPunct="1">
              <a:lnSpc>
                <a:spcPct val="100000"/>
              </a:lnSpc>
              <a:spcBef>
                <a:spcPts val="0"/>
              </a:spcBef>
              <a:spcAft>
                <a:spcPts val="0"/>
              </a:spcAft>
              <a:buClrTx/>
              <a:buSzTx/>
              <a:buFontTx/>
              <a:buNone/>
              <a:tabLst/>
              <a:defRPr/>
            </a:pPr>
            <a:r>
              <a:rPr lang="en-GB"/>
              <a:t>2  MDT clinics per month that the implementation pathways for </a:t>
            </a:r>
            <a:r>
              <a:rPr lang="en-GB" err="1"/>
              <a:t>Wegovy</a:t>
            </a:r>
            <a:r>
              <a:rPr lang="en-GB"/>
              <a:t> (weight loss pharmacotherapy) and bariatric surgery</a:t>
            </a:r>
          </a:p>
          <a:p>
            <a:endParaRPr lang="en-GB"/>
          </a:p>
        </p:txBody>
      </p:sp>
      <p:sp>
        <p:nvSpPr>
          <p:cNvPr id="4" name="Slide Number Placeholder 3"/>
          <p:cNvSpPr>
            <a:spLocks noGrp="1"/>
          </p:cNvSpPr>
          <p:nvPr>
            <p:ph type="sldNum" sz="quarter" idx="10"/>
          </p:nvPr>
        </p:nvSpPr>
        <p:spPr/>
        <p:txBody>
          <a:bodyPr/>
          <a:lstStyle/>
          <a:p>
            <a:fld id="{43C5ABB2-6DCE-4B5E-9B63-2A7CFFE03C0B}" type="slidenum">
              <a:rPr lang="en-GB" smtClean="0">
                <a:solidFill>
                  <a:prstClr val="black"/>
                </a:solidFill>
              </a:rPr>
              <a:pPr/>
              <a:t>61</a:t>
            </a:fld>
            <a:endParaRPr lang="en-GB">
              <a:solidFill>
                <a:prstClr val="black"/>
              </a:solidFill>
            </a:endParaRPr>
          </a:p>
        </p:txBody>
      </p:sp>
    </p:spTree>
    <p:extLst>
      <p:ext uri="{BB962C8B-B14F-4D97-AF65-F5344CB8AC3E}">
        <p14:creationId xmlns:p14="http://schemas.microsoft.com/office/powerpoint/2010/main" val="4252079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65</a:t>
            </a:fld>
            <a:endParaRPr lang="en-GB"/>
          </a:p>
        </p:txBody>
      </p:sp>
    </p:spTree>
    <p:extLst>
      <p:ext uri="{BB962C8B-B14F-4D97-AF65-F5344CB8AC3E}">
        <p14:creationId xmlns:p14="http://schemas.microsoft.com/office/powerpoint/2010/main" val="1727817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67</a:t>
            </a:fld>
            <a:endParaRPr lang="en-GB"/>
          </a:p>
        </p:txBody>
      </p:sp>
    </p:spTree>
    <p:extLst>
      <p:ext uri="{BB962C8B-B14F-4D97-AF65-F5344CB8AC3E}">
        <p14:creationId xmlns:p14="http://schemas.microsoft.com/office/powerpoint/2010/main" val="3161544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70</a:t>
            </a:fld>
            <a:endParaRPr lang="en-GB"/>
          </a:p>
        </p:txBody>
      </p:sp>
    </p:spTree>
    <p:extLst>
      <p:ext uri="{BB962C8B-B14F-4D97-AF65-F5344CB8AC3E}">
        <p14:creationId xmlns:p14="http://schemas.microsoft.com/office/powerpoint/2010/main" val="1727817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72</a:t>
            </a:fld>
            <a:endParaRPr lang="en-GB"/>
          </a:p>
        </p:txBody>
      </p:sp>
    </p:spTree>
    <p:extLst>
      <p:ext uri="{BB962C8B-B14F-4D97-AF65-F5344CB8AC3E}">
        <p14:creationId xmlns:p14="http://schemas.microsoft.com/office/powerpoint/2010/main" val="3161544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15</a:t>
            </a:fld>
            <a:endParaRPr lang="en-GB"/>
          </a:p>
        </p:txBody>
      </p:sp>
    </p:spTree>
    <p:extLst>
      <p:ext uri="{BB962C8B-B14F-4D97-AF65-F5344CB8AC3E}">
        <p14:creationId xmlns:p14="http://schemas.microsoft.com/office/powerpoint/2010/main" val="10307291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84</a:t>
            </a:fld>
            <a:endParaRPr lang="en-GB"/>
          </a:p>
        </p:txBody>
      </p:sp>
    </p:spTree>
    <p:extLst>
      <p:ext uri="{BB962C8B-B14F-4D97-AF65-F5344CB8AC3E}">
        <p14:creationId xmlns:p14="http://schemas.microsoft.com/office/powerpoint/2010/main" val="3858940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85</a:t>
            </a:fld>
            <a:endParaRPr lang="en-GB"/>
          </a:p>
        </p:txBody>
      </p:sp>
    </p:spTree>
    <p:extLst>
      <p:ext uri="{BB962C8B-B14F-4D97-AF65-F5344CB8AC3E}">
        <p14:creationId xmlns:p14="http://schemas.microsoft.com/office/powerpoint/2010/main" val="2510385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86</a:t>
            </a:fld>
            <a:endParaRPr lang="en-GB"/>
          </a:p>
        </p:txBody>
      </p:sp>
    </p:spTree>
    <p:extLst>
      <p:ext uri="{BB962C8B-B14F-4D97-AF65-F5344CB8AC3E}">
        <p14:creationId xmlns:p14="http://schemas.microsoft.com/office/powerpoint/2010/main" val="2562542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87</a:t>
            </a:fld>
            <a:endParaRPr lang="en-GB"/>
          </a:p>
        </p:txBody>
      </p:sp>
    </p:spTree>
    <p:extLst>
      <p:ext uri="{BB962C8B-B14F-4D97-AF65-F5344CB8AC3E}">
        <p14:creationId xmlns:p14="http://schemas.microsoft.com/office/powerpoint/2010/main" val="1898940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88</a:t>
            </a:fld>
            <a:endParaRPr lang="en-GB"/>
          </a:p>
        </p:txBody>
      </p:sp>
    </p:spTree>
    <p:extLst>
      <p:ext uri="{BB962C8B-B14F-4D97-AF65-F5344CB8AC3E}">
        <p14:creationId xmlns:p14="http://schemas.microsoft.com/office/powerpoint/2010/main" val="33245471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89</a:t>
            </a:fld>
            <a:endParaRPr lang="en-GB"/>
          </a:p>
        </p:txBody>
      </p:sp>
    </p:spTree>
    <p:extLst>
      <p:ext uri="{BB962C8B-B14F-4D97-AF65-F5344CB8AC3E}">
        <p14:creationId xmlns:p14="http://schemas.microsoft.com/office/powerpoint/2010/main" val="2650979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90</a:t>
            </a:fld>
            <a:endParaRPr lang="en-GB"/>
          </a:p>
        </p:txBody>
      </p:sp>
    </p:spTree>
    <p:extLst>
      <p:ext uri="{BB962C8B-B14F-4D97-AF65-F5344CB8AC3E}">
        <p14:creationId xmlns:p14="http://schemas.microsoft.com/office/powerpoint/2010/main" val="2188702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Is this in the correct place – Sarah? </a:t>
            </a:r>
          </a:p>
        </p:txBody>
      </p:sp>
      <p:sp>
        <p:nvSpPr>
          <p:cNvPr id="4" name="Slide Number Placeholder 3"/>
          <p:cNvSpPr>
            <a:spLocks noGrp="1"/>
          </p:cNvSpPr>
          <p:nvPr>
            <p:ph type="sldNum" sz="quarter" idx="5"/>
          </p:nvPr>
        </p:nvSpPr>
        <p:spPr/>
        <p:txBody>
          <a:bodyPr/>
          <a:lstStyle/>
          <a:p>
            <a:fld id="{6183C879-26E1-BA47-AE9E-7C217F4DE1E1}" type="slidenum">
              <a:rPr lang="en-GB" smtClean="0"/>
              <a:t>93</a:t>
            </a:fld>
            <a:endParaRPr lang="en-GB"/>
          </a:p>
        </p:txBody>
      </p:sp>
    </p:spTree>
    <p:extLst>
      <p:ext uri="{BB962C8B-B14F-4D97-AF65-F5344CB8AC3E}">
        <p14:creationId xmlns:p14="http://schemas.microsoft.com/office/powerpoint/2010/main" val="34612916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96</a:t>
            </a:fld>
            <a:endParaRPr lang="en-GB"/>
          </a:p>
        </p:txBody>
      </p:sp>
    </p:spTree>
    <p:extLst>
      <p:ext uri="{BB962C8B-B14F-4D97-AF65-F5344CB8AC3E}">
        <p14:creationId xmlns:p14="http://schemas.microsoft.com/office/powerpoint/2010/main" val="16743460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AG</a:t>
            </a:r>
          </a:p>
        </p:txBody>
      </p:sp>
      <p:sp>
        <p:nvSpPr>
          <p:cNvPr id="4" name="Slide Number Placeholder 3"/>
          <p:cNvSpPr>
            <a:spLocks noGrp="1"/>
          </p:cNvSpPr>
          <p:nvPr>
            <p:ph type="sldNum" sz="quarter" idx="5"/>
          </p:nvPr>
        </p:nvSpPr>
        <p:spPr/>
        <p:txBody>
          <a:bodyPr/>
          <a:lstStyle/>
          <a:p>
            <a:fld id="{CD60746D-F4B1-41C7-A018-EA0A7F5C6808}" type="slidenum">
              <a:rPr lang="en-GB" smtClean="0"/>
              <a:t>102</a:t>
            </a:fld>
            <a:endParaRPr lang="en-GB"/>
          </a:p>
        </p:txBody>
      </p:sp>
    </p:spTree>
    <p:extLst>
      <p:ext uri="{BB962C8B-B14F-4D97-AF65-F5344CB8AC3E}">
        <p14:creationId xmlns:p14="http://schemas.microsoft.com/office/powerpoint/2010/main" val="790844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 West Midlands region has the lowest percentage of people identifying as White British of England regions other than London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Both low and high </a:t>
            </a:r>
            <a:r>
              <a:rPr lang="en-GB" b="1"/>
              <a:t>maternal age </a:t>
            </a:r>
            <a:r>
              <a:rPr lang="en-GB"/>
              <a:t>are associated with increased risk of pregnancy related complications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West Midlands has a significantly higher neonatal mortality rate (4.3) than England (2.8)</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Children who had a </a:t>
            </a:r>
            <a:r>
              <a:rPr lang="en-GB" b="1"/>
              <a:t>neonatal illness </a:t>
            </a:r>
            <a:r>
              <a:rPr lang="en-GB"/>
              <a:t>were 14 times more likely to die before their 10</a:t>
            </a:r>
            <a:r>
              <a:rPr lang="en-GB" baseline="30000"/>
              <a:t>th</a:t>
            </a:r>
            <a:r>
              <a:rPr lang="en-GB"/>
              <a:t> birthday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Children who </a:t>
            </a:r>
            <a:r>
              <a:rPr lang="en-GB" b="1"/>
              <a:t>received additional care </a:t>
            </a:r>
            <a:r>
              <a:rPr lang="en-GB"/>
              <a:t>after birth made up 83% of children who died before their 1</a:t>
            </a:r>
            <a:r>
              <a:rPr lang="en-GB" baseline="30000"/>
              <a:t>st</a:t>
            </a:r>
            <a:r>
              <a:rPr lang="en-GB"/>
              <a:t> birthday; 38% of deaths in the next 4 years and 27% of deaths between the ages of 5 and 9.</a:t>
            </a: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Women who </a:t>
            </a:r>
            <a:r>
              <a:rPr lang="en-GB" sz="1200" b="1"/>
              <a:t>smoke during pregnancy </a:t>
            </a:r>
            <a:r>
              <a:rPr lang="en-GB" sz="1200"/>
              <a:t>are more likely to be of white ethnicity, live in deprived areas, work in routine and manual occupations, and be of younger age</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Rates of female </a:t>
            </a:r>
            <a:r>
              <a:rPr lang="en-GB" b="1"/>
              <a:t>obesity</a:t>
            </a:r>
            <a:r>
              <a:rPr lang="en-GB"/>
              <a:t> are higher in those who live in deprived areas, have lower household income, belong to certain ethnic groups and increase with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BA5723-DECF-4101-8F2F-6CF7D5B052C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750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C820113-3B17-45A0-A25D-25D1AE3F2A67}" type="slidenum">
              <a:rPr lang="en-GB" smtClean="0"/>
              <a:t>103</a:t>
            </a:fld>
            <a:endParaRPr lang="en-GB"/>
          </a:p>
        </p:txBody>
      </p:sp>
    </p:spTree>
    <p:extLst>
      <p:ext uri="{BB962C8B-B14F-4D97-AF65-F5344CB8AC3E}">
        <p14:creationId xmlns:p14="http://schemas.microsoft.com/office/powerpoint/2010/main" val="9178623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a:solidFill>
                  <a:schemeClr val="accent1"/>
                </a:solidFill>
              </a:rPr>
              <a:t>Local Area Inspections-</a:t>
            </a:r>
            <a:r>
              <a:rPr lang="en-GB" sz="1200">
                <a:solidFill>
                  <a:schemeClr val="accent1"/>
                </a:solidFill>
              </a:rPr>
              <a:t>While health related issues are clearly represented in inspection reports, ICBs are inconsistently represented- “health leaders”- but direct references and recommendations/priority actions for ICB are present </a:t>
            </a:r>
          </a:p>
          <a:p>
            <a:pPr marL="0" indent="0">
              <a:buNone/>
            </a:pPr>
            <a:endParaRPr lang="en-GB" sz="1200">
              <a:solidFill>
                <a:schemeClr val="accent1"/>
              </a:solidFill>
            </a:endParaRPr>
          </a:p>
          <a:p>
            <a:pPr marL="0" indent="0">
              <a:buNone/>
            </a:pPr>
            <a:r>
              <a:rPr lang="en-GB" sz="1200">
                <a:solidFill>
                  <a:schemeClr val="accent1"/>
                </a:solidFill>
              </a:rPr>
              <a:t>Guidance on support and challenge following inspection published “NHS England will work with integrated care boards to make sure that the outcomes from each inspection are considered as part of the routine oversight approach described in the </a:t>
            </a:r>
            <a:r>
              <a:rPr lang="en-GB" sz="1200">
                <a:solidFill>
                  <a:schemeClr val="accent1"/>
                </a:solidFill>
                <a:hlinkClick r:id="rId3">
                  <a:extLst>
                    <a:ext uri="{A12FA001-AC4F-418D-AE19-62706E023703}">
                      <ahyp:hlinkClr xmlns:ahyp="http://schemas.microsoft.com/office/drawing/2018/hyperlinkcolor" val="tx"/>
                    </a:ext>
                  </a:extLst>
                </a:hlinkClick>
              </a:rPr>
              <a:t>NHS England oversight framework 2022/23</a:t>
            </a:r>
            <a:r>
              <a:rPr lang="en-GB" sz="1200">
                <a:solidFill>
                  <a:schemeClr val="accent1"/>
                </a:solidFill>
              </a:rPr>
              <a:t>.”</a:t>
            </a:r>
          </a:p>
          <a:p>
            <a:pPr marL="0" indent="0">
              <a:buNone/>
            </a:pPr>
            <a:endParaRPr lang="en-GB" sz="1200">
              <a:solidFill>
                <a:schemeClr val="accent1"/>
              </a:solidFill>
            </a:endParaRPr>
          </a:p>
          <a:p>
            <a:pPr marL="0" indent="0">
              <a:buNone/>
            </a:pPr>
            <a:r>
              <a:rPr lang="en-GB" sz="1200">
                <a:solidFill>
                  <a:schemeClr val="accent1"/>
                </a:solidFill>
              </a:rPr>
              <a:t>ICB’s expected to play role in Independently Chaired improvement boards following inspection</a:t>
            </a:r>
          </a:p>
          <a:p>
            <a:pPr marL="0" indent="0">
              <a:lnSpc>
                <a:spcPct val="110000"/>
              </a:lnSpc>
              <a:spcBef>
                <a:spcPts val="600"/>
              </a:spcBef>
              <a:buNone/>
            </a:pPr>
            <a:endParaRPr lang="en-GB" sz="1200">
              <a:solidFill>
                <a:schemeClr val="accent1"/>
              </a:solidFill>
            </a:endParaRPr>
          </a:p>
          <a:p>
            <a:endParaRPr lang="en-GB"/>
          </a:p>
        </p:txBody>
      </p:sp>
      <p:sp>
        <p:nvSpPr>
          <p:cNvPr id="4" name="Slide Number Placeholder 3"/>
          <p:cNvSpPr>
            <a:spLocks noGrp="1"/>
          </p:cNvSpPr>
          <p:nvPr>
            <p:ph type="sldNum" sz="quarter" idx="5"/>
          </p:nvPr>
        </p:nvSpPr>
        <p:spPr/>
        <p:txBody>
          <a:bodyPr/>
          <a:lstStyle/>
          <a:p>
            <a:fld id="{9C820113-3B17-45A0-A25D-25D1AE3F2A67}" type="slidenum">
              <a:rPr lang="en-GB" smtClean="0"/>
              <a:t>104</a:t>
            </a:fld>
            <a:endParaRPr lang="en-GB"/>
          </a:p>
        </p:txBody>
      </p:sp>
    </p:spTree>
    <p:extLst>
      <p:ext uri="{BB962C8B-B14F-4D97-AF65-F5344CB8AC3E}">
        <p14:creationId xmlns:p14="http://schemas.microsoft.com/office/powerpoint/2010/main" val="2548960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E020B7C-D946-41B5-810A-4750C664182B}" type="slidenum">
              <a:t>105</a:t>
            </a:fld>
            <a:endParaRPr lang="en-US"/>
          </a:p>
        </p:txBody>
      </p:sp>
    </p:spTree>
    <p:extLst>
      <p:ext uri="{BB962C8B-B14F-4D97-AF65-F5344CB8AC3E}">
        <p14:creationId xmlns:p14="http://schemas.microsoft.com/office/powerpoint/2010/main" val="4474087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C820113-3B17-45A0-A25D-25D1AE3F2A67}" type="slidenum">
              <a:rPr lang="en-GB" smtClean="0"/>
              <a:t>106</a:t>
            </a:fld>
            <a:endParaRPr lang="en-GB"/>
          </a:p>
        </p:txBody>
      </p:sp>
    </p:spTree>
    <p:extLst>
      <p:ext uri="{BB962C8B-B14F-4D97-AF65-F5344CB8AC3E}">
        <p14:creationId xmlns:p14="http://schemas.microsoft.com/office/powerpoint/2010/main" val="30128325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C820113-3B17-45A0-A25D-25D1AE3F2A67}" type="slidenum">
              <a:rPr lang="en-GB" smtClean="0"/>
              <a:t>107</a:t>
            </a:fld>
            <a:endParaRPr lang="en-GB"/>
          </a:p>
        </p:txBody>
      </p:sp>
    </p:spTree>
    <p:extLst>
      <p:ext uri="{BB962C8B-B14F-4D97-AF65-F5344CB8AC3E}">
        <p14:creationId xmlns:p14="http://schemas.microsoft.com/office/powerpoint/2010/main" val="41125427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But that is what is going to happen when you have that massive rise in EHCPs with specified provision that has to be delivered.  </a:t>
            </a:r>
          </a:p>
        </p:txBody>
      </p:sp>
      <p:sp>
        <p:nvSpPr>
          <p:cNvPr id="4" name="Slide Number Placeholder 3"/>
          <p:cNvSpPr>
            <a:spLocks noGrp="1"/>
          </p:cNvSpPr>
          <p:nvPr>
            <p:ph type="sldNum" sz="quarter" idx="5"/>
          </p:nvPr>
        </p:nvSpPr>
        <p:spPr/>
        <p:txBody>
          <a:bodyPr/>
          <a:lstStyle/>
          <a:p>
            <a:fld id="{9C820113-3B17-45A0-A25D-25D1AE3F2A67}" type="slidenum">
              <a:rPr lang="en-GB" smtClean="0"/>
              <a:t>108</a:t>
            </a:fld>
            <a:endParaRPr lang="en-GB"/>
          </a:p>
        </p:txBody>
      </p:sp>
    </p:spTree>
    <p:extLst>
      <p:ext uri="{BB962C8B-B14F-4D97-AF65-F5344CB8AC3E}">
        <p14:creationId xmlns:p14="http://schemas.microsoft.com/office/powerpoint/2010/main" val="1008260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2060"/>
                </a:solidFill>
                <a:latin typeface="+mj-lt"/>
              </a:rPr>
              <a:t>Health and Care Act 2022 transferred relevant duties from CCGs to new ICBs </a:t>
            </a:r>
          </a:p>
          <a:p>
            <a:r>
              <a:rPr lang="en-GB" sz="1200">
                <a:solidFill>
                  <a:srgbClr val="002060"/>
                </a:solidFill>
                <a:latin typeface="+mj-lt"/>
              </a:rPr>
              <a:t> </a:t>
            </a:r>
          </a:p>
          <a:p>
            <a:r>
              <a:rPr lang="en-GB" sz="1200">
                <a:solidFill>
                  <a:srgbClr val="002060"/>
                </a:solidFill>
                <a:latin typeface="+mj-lt"/>
              </a:rPr>
              <a:t>SEND</a:t>
            </a:r>
          </a:p>
          <a:p>
            <a:r>
              <a:rPr lang="en-GB" sz="1200">
                <a:solidFill>
                  <a:srgbClr val="002060"/>
                </a:solidFill>
                <a:latin typeface="+mj-lt"/>
              </a:rPr>
              <a:t> Mental Health</a:t>
            </a:r>
          </a:p>
          <a:p>
            <a:r>
              <a:rPr lang="en-GB" sz="1200">
                <a:solidFill>
                  <a:srgbClr val="002060"/>
                </a:solidFill>
                <a:latin typeface="+mj-lt"/>
              </a:rPr>
              <a:t> Child safeguarding</a:t>
            </a:r>
          </a:p>
          <a:p>
            <a:r>
              <a:rPr lang="en-GB" sz="1200">
                <a:solidFill>
                  <a:srgbClr val="002060"/>
                </a:solidFill>
                <a:latin typeface="+mj-lt"/>
              </a:rPr>
              <a:t> Looked after children</a:t>
            </a:r>
          </a:p>
          <a:p>
            <a:r>
              <a:rPr lang="en-GB" sz="1200">
                <a:solidFill>
                  <a:srgbClr val="002060"/>
                </a:solidFill>
                <a:latin typeface="+mj-lt"/>
              </a:rPr>
              <a:t> Children in Justice System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a:solidFill>
                <a:schemeClr val="tx1"/>
              </a:solidFill>
              <a:effectLst/>
              <a:latin typeface="+mn-lt"/>
              <a:ea typeface="+mn-ea"/>
              <a:cs typeface="+mn-cs"/>
            </a:endParaRPr>
          </a:p>
          <a:p>
            <a:pPr marL="0" indent="0">
              <a:buNone/>
            </a:pPr>
            <a:r>
              <a:rPr lang="en-US" altLang="en-US" sz="2800">
                <a:solidFill>
                  <a:schemeClr val="accent1"/>
                </a:solidFill>
                <a:latin typeface="+mn-lt"/>
                <a:cs typeface="Verdana" panose="020B0604030504040204" pitchFamily="34" charset="0"/>
              </a:rPr>
              <a:t>Duty to </a:t>
            </a:r>
            <a:r>
              <a:rPr lang="en-US" altLang="en-US" sz="2800" b="1">
                <a:solidFill>
                  <a:schemeClr val="accent1"/>
                </a:solidFill>
                <a:latin typeface="+mn-lt"/>
                <a:cs typeface="Verdana" panose="020B0604030504040204" pitchFamily="34" charset="0"/>
              </a:rPr>
              <a:t>cooperate</a:t>
            </a:r>
            <a:r>
              <a:rPr lang="en-US" altLang="en-US" sz="2800">
                <a:solidFill>
                  <a:schemeClr val="accent1"/>
                </a:solidFill>
                <a:latin typeface="+mn-lt"/>
                <a:cs typeface="Verdana" panose="020B0604030504040204" pitchFamily="34" charset="0"/>
              </a:rPr>
              <a:t> </a:t>
            </a:r>
            <a:r>
              <a:rPr lang="en-US" altLang="en-US" sz="2800" b="1">
                <a:solidFill>
                  <a:schemeClr val="accent1"/>
                </a:solidFill>
                <a:latin typeface="+mn-lt"/>
                <a:cs typeface="Verdana" panose="020B0604030504040204" pitchFamily="34" charset="0"/>
              </a:rPr>
              <a:t>generally </a:t>
            </a:r>
            <a:r>
              <a:rPr lang="en-US" altLang="en-US" sz="2800">
                <a:solidFill>
                  <a:schemeClr val="accent1"/>
                </a:solidFill>
                <a:latin typeface="+mn-lt"/>
                <a:cs typeface="Verdana" panose="020B0604030504040204" pitchFamily="34" charset="0"/>
              </a:rPr>
              <a:t>with the local authority </a:t>
            </a:r>
          </a:p>
          <a:p>
            <a:pPr lvl="1"/>
            <a:r>
              <a:rPr lang="en-US" altLang="en-US" sz="2400">
                <a:solidFill>
                  <a:schemeClr val="accent1"/>
                </a:solidFill>
                <a:latin typeface="Cera Round Pro" panose="00000500000000000000" pitchFamily="50" charset="0"/>
                <a:cs typeface="+mj-cs"/>
              </a:rPr>
              <a:t>Duty to put in place joint commissioning arrangements to meet needs of all children with SEND that clearly sets  </a:t>
            </a:r>
            <a:r>
              <a:rPr lang="en-GB" altLang="en-US" sz="2400">
                <a:solidFill>
                  <a:schemeClr val="accent1"/>
                </a:solidFill>
                <a:latin typeface="Cera Pro" panose="00000500000000000000" pitchFamily="50" charset="0"/>
                <a:cs typeface="Verdana" pitchFamily="34" charset="0"/>
              </a:rPr>
              <a:t>out </a:t>
            </a:r>
            <a:r>
              <a:rPr lang="en-GB" altLang="en-US" sz="2400" b="1">
                <a:solidFill>
                  <a:schemeClr val="accent1"/>
                </a:solidFill>
                <a:latin typeface="Cera Pro" panose="00000500000000000000" pitchFamily="50" charset="0"/>
                <a:cs typeface="Verdana" pitchFamily="34" charset="0"/>
              </a:rPr>
              <a:t>what will be commissioned and by whom</a:t>
            </a:r>
            <a:endParaRPr lang="en-US" altLang="en-US" sz="2400">
              <a:solidFill>
                <a:schemeClr val="accent1"/>
              </a:solidFill>
              <a:latin typeface="Cera Round Pro" panose="00000500000000000000" pitchFamily="50" charset="0"/>
              <a:cs typeface="+mj-cs"/>
            </a:endParaRPr>
          </a:p>
          <a:p>
            <a:pPr lvl="1"/>
            <a:r>
              <a:rPr lang="en-US" altLang="en-US" sz="2400">
                <a:solidFill>
                  <a:schemeClr val="accent1"/>
                </a:solidFill>
                <a:latin typeface="Cera Round Pro" panose="00000500000000000000" pitchFamily="50" charset="0"/>
                <a:cs typeface="+mj-cs"/>
              </a:rPr>
              <a:t>Local Offer</a:t>
            </a:r>
            <a:endParaRPr lang="en-US" altLang="en-US">
              <a:solidFill>
                <a:schemeClr val="accent1"/>
              </a:solidFill>
              <a:latin typeface="+mn-lt"/>
              <a:cs typeface="Verdana" panose="020B0604030504040204" pitchFamily="34" charset="0"/>
            </a:endParaRPr>
          </a:p>
          <a:p>
            <a:pPr marL="0" indent="0">
              <a:buNone/>
            </a:pPr>
            <a:r>
              <a:rPr lang="en-GB" altLang="en-US" sz="2800">
                <a:solidFill>
                  <a:schemeClr val="accent1"/>
                </a:solidFill>
                <a:latin typeface="+mn-lt"/>
                <a:cs typeface="Verdana" panose="020B0604030504040204" pitchFamily="34" charset="0"/>
              </a:rPr>
              <a:t>Duty to </a:t>
            </a:r>
            <a:r>
              <a:rPr lang="en-GB" altLang="en-US" sz="2800" b="1">
                <a:solidFill>
                  <a:schemeClr val="accent1"/>
                </a:solidFill>
                <a:latin typeface="+mn-lt"/>
                <a:cs typeface="Verdana" panose="020B0604030504040204" pitchFamily="34" charset="0"/>
              </a:rPr>
              <a:t>cooperate in specific circumstances </a:t>
            </a:r>
          </a:p>
          <a:p>
            <a:pPr lvl="1"/>
            <a:r>
              <a:rPr lang="en-GB" altLang="en-US" b="1">
                <a:solidFill>
                  <a:schemeClr val="accent1"/>
                </a:solidFill>
                <a:cs typeface="Verdana" panose="020B0604030504040204" pitchFamily="34" charset="0"/>
              </a:rPr>
              <a:t>Educational Health And Care Plan Assessments and delivery of plans</a:t>
            </a:r>
          </a:p>
          <a:p>
            <a:pPr lvl="1"/>
            <a:r>
              <a:rPr lang="en-GB" altLang="en-US" sz="2400">
                <a:solidFill>
                  <a:schemeClr val="accent1"/>
                </a:solidFill>
                <a:latin typeface="Cera Pro" panose="00000500000000000000" pitchFamily="50" charset="0"/>
                <a:cs typeface="Verdana" pitchFamily="34" charset="0"/>
              </a:rPr>
              <a:t>A process for providing advice to and </a:t>
            </a:r>
            <a:r>
              <a:rPr lang="en-GB" altLang="en-US" sz="2400" b="1">
                <a:solidFill>
                  <a:schemeClr val="accent1"/>
                </a:solidFill>
                <a:latin typeface="Cera Pro" panose="00000500000000000000" pitchFamily="50" charset="0"/>
                <a:cs typeface="Verdana" pitchFamily="34" charset="0"/>
              </a:rPr>
              <a:t>agreeing</a:t>
            </a:r>
            <a:r>
              <a:rPr lang="en-GB" altLang="en-US" sz="2400">
                <a:solidFill>
                  <a:schemeClr val="accent1"/>
                </a:solidFill>
                <a:latin typeface="Cera Pro" panose="00000500000000000000" pitchFamily="50" charset="0"/>
                <a:cs typeface="Verdana" pitchFamily="34" charset="0"/>
              </a:rPr>
              <a:t> health content in EHC plans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C676B2-F24C-455B-A0FE-DDE7C0C01D9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0461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However, what we do know is that because of the cuts we’ve actually lost DCO posts nationally.  They’re not statutory so they are vulnerable when people are looking to make cuts.  We know that many Exec leads come from a nursing background and may not fully understand the SEND landscape and the critical importance of the DCO role.  </a:t>
            </a:r>
          </a:p>
          <a:p>
            <a:pPr algn="l" fontAlgn="base"/>
            <a:r>
              <a:rPr lang="en-GB" b="0" i="0">
                <a:solidFill>
                  <a:srgbClr val="202A30"/>
                </a:solidFill>
                <a:effectLst/>
                <a:latin typeface="-apple-system"/>
              </a:rPr>
              <a:t>‘The financial context for the NHS means that we need to review overall spending on management costs. In NHS England this has involved implementation of changes to significantly reduce the size of regional teams and national programmes, and to transfer staff and functions from regional teams to ICBs. We also need to ensure that ICBs are operating at their optimal size to deliver their strategic functions and to prioritise resources for front line care. Baseline Running Cost Allowances for ICBs have already been held flat in cash terms in 2023/24. This has been published through the annual </a:t>
            </a:r>
            <a:r>
              <a:rPr lang="en-GB" b="0" i="0" u="sng">
                <a:solidFill>
                  <a:srgbClr val="005EB8"/>
                </a:solidFill>
                <a:effectLst/>
                <a:latin typeface="-apple-system"/>
                <a:hlinkClick r:id="rId3"/>
              </a:rPr>
              <a:t>operational planning guidance</a:t>
            </a:r>
            <a:r>
              <a:rPr lang="en-GB" b="0" i="0">
                <a:solidFill>
                  <a:srgbClr val="202A30"/>
                </a:solidFill>
                <a:effectLst/>
                <a:latin typeface="-apple-system"/>
              </a:rPr>
              <a:t> and the </a:t>
            </a:r>
            <a:r>
              <a:rPr lang="en-GB" b="0" i="0" u="sng">
                <a:solidFill>
                  <a:srgbClr val="005EB8"/>
                </a:solidFill>
                <a:effectLst/>
                <a:latin typeface="-apple-system"/>
                <a:hlinkClick r:id="rId4"/>
              </a:rPr>
              <a:t>supporting publication of allocations for 2023/24 to 2024/25</a:t>
            </a:r>
            <a:r>
              <a:rPr lang="en-GB" b="0" i="0">
                <a:solidFill>
                  <a:srgbClr val="202A30"/>
                </a:solidFill>
                <a:effectLst/>
                <a:latin typeface="-apple-system"/>
              </a:rPr>
              <a:t>.</a:t>
            </a:r>
          </a:p>
          <a:p>
            <a:pPr algn="l" fontAlgn="base"/>
            <a:r>
              <a:rPr lang="en-GB" b="0" i="0">
                <a:solidFill>
                  <a:srgbClr val="202A30"/>
                </a:solidFill>
                <a:effectLst/>
                <a:latin typeface="-apple-system"/>
              </a:rPr>
              <a:t>RCA will then be subject to a 30% real terms reduction per ICB by 2025/26, with at least 20% to be delivered in 2024/25.’ Mark </a:t>
            </a:r>
            <a:r>
              <a:rPr lang="en-GB" b="0" i="0" err="1">
                <a:solidFill>
                  <a:srgbClr val="202A30"/>
                </a:solidFill>
                <a:effectLst/>
                <a:latin typeface="-apple-system"/>
              </a:rPr>
              <a:t>Cubbon</a:t>
            </a:r>
            <a:r>
              <a:rPr lang="en-GB" b="0" i="0">
                <a:solidFill>
                  <a:srgbClr val="202A30"/>
                </a:solidFill>
                <a:effectLst/>
                <a:latin typeface="-apple-system"/>
              </a:rPr>
              <a:t>, Chief Delivery Officer, NHS England, Sir David </a:t>
            </a:r>
            <a:r>
              <a:rPr lang="en-GB" b="0" i="0" err="1">
                <a:solidFill>
                  <a:srgbClr val="202A30"/>
                </a:solidFill>
                <a:effectLst/>
                <a:latin typeface="-apple-system"/>
              </a:rPr>
              <a:t>Sloman</a:t>
            </a:r>
            <a:r>
              <a:rPr lang="en-GB" b="0" i="0">
                <a:solidFill>
                  <a:srgbClr val="202A30"/>
                </a:solidFill>
                <a:effectLst/>
                <a:latin typeface="-apple-system"/>
              </a:rPr>
              <a:t>, Chief Operating Officer, NHS England, Julian Kelly, Chief Financial Officer, NHS England.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fld id="{9C820113-3B17-45A0-A25D-25D1AE3F2A67}" type="slidenum">
              <a:rPr lang="en-GB" smtClean="0"/>
              <a:t>111</a:t>
            </a:fld>
            <a:endParaRPr lang="en-GB"/>
          </a:p>
        </p:txBody>
      </p:sp>
    </p:spTree>
    <p:extLst>
      <p:ext uri="{BB962C8B-B14F-4D97-AF65-F5344CB8AC3E}">
        <p14:creationId xmlns:p14="http://schemas.microsoft.com/office/powerpoint/2010/main" val="3452262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r>
              <a:rPr lang="en-GB" sz="1200"/>
              <a:t>Connects governance discussions that are ongoing and emerging, with the actual delivery and how needs are/will be met. Picture still emerging, </a:t>
            </a:r>
            <a:r>
              <a:rPr lang="en-GB" sz="1200" i="1"/>
              <a:t>flying the plane while you’re building it</a:t>
            </a:r>
          </a:p>
          <a:p>
            <a:pPr>
              <a:buFont typeface="Wingdings" panose="05000000000000000000" pitchFamily="2" charset="2"/>
              <a:buNone/>
            </a:pPr>
            <a:endParaRPr lang="en-GB" sz="1200"/>
          </a:p>
          <a:p>
            <a:pPr>
              <a:buFont typeface="Wingdings" panose="05000000000000000000" pitchFamily="2" charset="2"/>
              <a:buNone/>
            </a:pPr>
            <a:endParaRPr lang="en-GB" sz="1200"/>
          </a:p>
          <a:p>
            <a:pPr>
              <a:buFont typeface="Wingdings" panose="05000000000000000000" pitchFamily="2" charset="2"/>
              <a:buNone/>
            </a:pPr>
            <a:r>
              <a:rPr lang="en-GB" sz="1200"/>
              <a:t>How does the organigram come to life?</a:t>
            </a:r>
          </a:p>
          <a:p>
            <a:pPr>
              <a:buFont typeface="Wingdings" panose="05000000000000000000" pitchFamily="2" charset="2"/>
              <a:buChar char="ü"/>
            </a:pPr>
            <a:endParaRPr lang="en-GB" sz="1200"/>
          </a:p>
          <a:p>
            <a:pPr>
              <a:buFont typeface="Wingdings" panose="05000000000000000000" pitchFamily="2" charset="2"/>
              <a:buChar char="ü"/>
            </a:pPr>
            <a:r>
              <a:rPr lang="en-GB" sz="1200"/>
              <a:t>More joined-up and integrated care</a:t>
            </a:r>
          </a:p>
          <a:p>
            <a:pPr>
              <a:buFont typeface="Wingdings" panose="05000000000000000000" pitchFamily="2" charset="2"/>
              <a:buChar char="ü"/>
            </a:pPr>
            <a:r>
              <a:rPr lang="en-GB" sz="1200"/>
              <a:t>Integration between physical and mental health services and community care</a:t>
            </a:r>
          </a:p>
          <a:p>
            <a:pPr>
              <a:buFont typeface="Wingdings" panose="05000000000000000000" pitchFamily="2" charset="2"/>
              <a:buChar char="ü"/>
            </a:pPr>
            <a:r>
              <a:rPr lang="en-GB" sz="1200"/>
              <a:t>Specialised services planned and delivered at larger geographical footprint</a:t>
            </a:r>
          </a:p>
          <a:p>
            <a:pPr>
              <a:buFont typeface="Wingdings" panose="05000000000000000000" pitchFamily="2" charset="2"/>
              <a:buChar char="ü"/>
            </a:pPr>
            <a:r>
              <a:rPr lang="en-GB" sz="1200"/>
              <a:t>Sharing good practice and common solutions, reducing duplication</a:t>
            </a:r>
          </a:p>
          <a:p>
            <a:pPr>
              <a:buFont typeface="Wingdings" panose="05000000000000000000" pitchFamily="2" charset="2"/>
              <a:buChar char="ü"/>
            </a:pPr>
            <a:r>
              <a:rPr lang="en-GB" sz="1200"/>
              <a:t>Consistency, reducing ‘post code lottery’</a:t>
            </a:r>
          </a:p>
          <a:p>
            <a:pPr>
              <a:buFont typeface="Wingdings" panose="05000000000000000000" pitchFamily="2" charset="2"/>
              <a:buChar char="ü"/>
            </a:pPr>
            <a:r>
              <a:rPr lang="en-GB" sz="1200"/>
              <a:t>Formalising multi-agency working </a:t>
            </a:r>
          </a:p>
          <a:p>
            <a:pPr>
              <a:buFont typeface="Wingdings" panose="05000000000000000000" pitchFamily="2" charset="2"/>
              <a:buChar char="ü"/>
            </a:pPr>
            <a:r>
              <a:rPr lang="en-GB" sz="1200"/>
              <a:t>Driving change for CYP/SEND at system level (e.g. in West Yorkshire and Harrogate) </a:t>
            </a:r>
          </a:p>
          <a:p>
            <a:pPr marL="0" indent="0">
              <a:buNone/>
            </a:pPr>
            <a:endParaRPr lang="en-GB" sz="1200"/>
          </a:p>
          <a:p>
            <a:pPr marL="0" indent="0">
              <a:buNone/>
            </a:pPr>
            <a:r>
              <a:rPr lang="en-GB" sz="1200"/>
              <a:t>But… </a:t>
            </a:r>
          </a:p>
          <a:p>
            <a:r>
              <a:rPr lang="en-GB" sz="1200"/>
              <a:t>Period of transformation for an already stretched health workforce</a:t>
            </a:r>
          </a:p>
          <a:p>
            <a:r>
              <a:rPr lang="en-GB" sz="1200"/>
              <a:t>Potential duplication/overlap of responsibilities, strategies and agendas</a:t>
            </a:r>
          </a:p>
          <a:p>
            <a:r>
              <a:rPr lang="en-GB" sz="1200"/>
              <a:t>How to ensure necessary local variation is facilitated?</a:t>
            </a:r>
          </a:p>
          <a:p>
            <a:r>
              <a:rPr lang="en-GB" sz="1200"/>
              <a:t>How will CYP and families be consulted during transition and on an ongoing basis?</a:t>
            </a:r>
          </a:p>
          <a:p>
            <a:r>
              <a:rPr lang="en-GB" sz="1200"/>
              <a:t>How will the change affect collaborative working with key SEND partners?</a:t>
            </a:r>
          </a:p>
          <a:p>
            <a:endParaRPr lang="en-GB"/>
          </a:p>
        </p:txBody>
      </p:sp>
      <p:sp>
        <p:nvSpPr>
          <p:cNvPr id="4" name="Slide Number Placeholder 3"/>
          <p:cNvSpPr>
            <a:spLocks noGrp="1"/>
          </p:cNvSpPr>
          <p:nvPr>
            <p:ph type="sldNum" sz="quarter" idx="5"/>
          </p:nvPr>
        </p:nvSpPr>
        <p:spPr/>
        <p:txBody>
          <a:bodyPr/>
          <a:lstStyle/>
          <a:p>
            <a:fld id="{FD44D9BA-D2EA-4C03-9A1B-738B09684E4F}" type="slidenum">
              <a:rPr lang="en-GB" smtClean="0"/>
              <a:t>112</a:t>
            </a:fld>
            <a:endParaRPr lang="en-GB"/>
          </a:p>
        </p:txBody>
      </p:sp>
    </p:spTree>
    <p:extLst>
      <p:ext uri="{BB962C8B-B14F-4D97-AF65-F5344CB8AC3E}">
        <p14:creationId xmlns:p14="http://schemas.microsoft.com/office/powerpoint/2010/main" val="39797342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C820113-3B17-45A0-A25D-25D1AE3F2A67}" type="slidenum">
              <a:rPr lang="en-GB" smtClean="0"/>
              <a:t>114</a:t>
            </a:fld>
            <a:endParaRPr lang="en-GB"/>
          </a:p>
        </p:txBody>
      </p:sp>
    </p:spTree>
    <p:extLst>
      <p:ext uri="{BB962C8B-B14F-4D97-AF65-F5344CB8AC3E}">
        <p14:creationId xmlns:p14="http://schemas.microsoft.com/office/powerpoint/2010/main" val="2754029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24</a:t>
            </a:fld>
            <a:endParaRPr lang="en-GB"/>
          </a:p>
        </p:txBody>
      </p:sp>
    </p:spTree>
    <p:extLst>
      <p:ext uri="{BB962C8B-B14F-4D97-AF65-F5344CB8AC3E}">
        <p14:creationId xmlns:p14="http://schemas.microsoft.com/office/powerpoint/2010/main" val="22254855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119</a:t>
            </a:fld>
            <a:endParaRPr lang="en-US"/>
          </a:p>
        </p:txBody>
      </p:sp>
    </p:spTree>
    <p:extLst>
      <p:ext uri="{BB962C8B-B14F-4D97-AF65-F5344CB8AC3E}">
        <p14:creationId xmlns:p14="http://schemas.microsoft.com/office/powerpoint/2010/main" val="1212748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Funding for 75 LAs was announced in 2021. </a:t>
            </a:r>
          </a:p>
          <a:p>
            <a:r>
              <a:rPr lang="en-GB"/>
              <a:t>Detailed programme guide published in 2022 and LAs invited to sign up during the summer/early autumn 2022. </a:t>
            </a:r>
          </a:p>
          <a:p>
            <a:r>
              <a:rPr lang="en-GB"/>
              <a:t>Programme guide has some prescriptive elements. Some local discretion permitted to meet local need. </a:t>
            </a:r>
          </a:p>
        </p:txBody>
      </p:sp>
      <p:sp>
        <p:nvSpPr>
          <p:cNvPr id="4" name="Slide Number Placeholder 3"/>
          <p:cNvSpPr>
            <a:spLocks noGrp="1"/>
          </p:cNvSpPr>
          <p:nvPr>
            <p:ph type="sldNum" sz="quarter" idx="5"/>
          </p:nvPr>
        </p:nvSpPr>
        <p:spPr/>
        <p:txBody>
          <a:bodyPr/>
          <a:lstStyle/>
          <a:p>
            <a:fld id="{2A5DF0EE-3A3C-0144-80D2-63E9E0E231E4}" type="slidenum">
              <a:rPr lang="en-US" smtClean="0"/>
              <a:t>120</a:t>
            </a:fld>
            <a:endParaRPr lang="en-US"/>
          </a:p>
        </p:txBody>
      </p:sp>
    </p:spTree>
    <p:extLst>
      <p:ext uri="{BB962C8B-B14F-4D97-AF65-F5344CB8AC3E}">
        <p14:creationId xmlns:p14="http://schemas.microsoft.com/office/powerpoint/2010/main" val="336151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Start for life offer is the core offer. </a:t>
            </a:r>
          </a:p>
          <a:p>
            <a:r>
              <a:rPr lang="en-GB"/>
              <a:t>Menu of other services to complement. </a:t>
            </a:r>
          </a:p>
          <a:p>
            <a:r>
              <a:rPr lang="en-GB"/>
              <a:t>DfE also commissioned Anna Freud Centre to develop a national centre for family hubs.  </a:t>
            </a:r>
          </a:p>
        </p:txBody>
      </p:sp>
      <p:sp>
        <p:nvSpPr>
          <p:cNvPr id="4" name="Slide Number Placeholder 3"/>
          <p:cNvSpPr>
            <a:spLocks noGrp="1"/>
          </p:cNvSpPr>
          <p:nvPr>
            <p:ph type="sldNum" sz="quarter" idx="5"/>
          </p:nvPr>
        </p:nvSpPr>
        <p:spPr/>
        <p:txBody>
          <a:bodyPr/>
          <a:lstStyle/>
          <a:p>
            <a:fld id="{2A5DF0EE-3A3C-0144-80D2-63E9E0E231E4}" type="slidenum">
              <a:rPr lang="en-US" smtClean="0"/>
              <a:t>121</a:t>
            </a:fld>
            <a:endParaRPr lang="en-US"/>
          </a:p>
        </p:txBody>
      </p:sp>
    </p:spTree>
    <p:extLst>
      <p:ext uri="{BB962C8B-B14F-4D97-AF65-F5344CB8AC3E}">
        <p14:creationId xmlns:p14="http://schemas.microsoft.com/office/powerpoint/2010/main" val="33477877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who, the what and the where. </a:t>
            </a:r>
          </a:p>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122</a:t>
            </a:fld>
            <a:endParaRPr lang="en-US"/>
          </a:p>
        </p:txBody>
      </p:sp>
    </p:spTree>
    <p:extLst>
      <p:ext uri="{BB962C8B-B14F-4D97-AF65-F5344CB8AC3E}">
        <p14:creationId xmlns:p14="http://schemas.microsoft.com/office/powerpoint/2010/main" val="11862048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123</a:t>
            </a:fld>
            <a:endParaRPr lang="en-US"/>
          </a:p>
        </p:txBody>
      </p:sp>
    </p:spTree>
    <p:extLst>
      <p:ext uri="{BB962C8B-B14F-4D97-AF65-F5344CB8AC3E}">
        <p14:creationId xmlns:p14="http://schemas.microsoft.com/office/powerpoint/2010/main" val="31972073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124</a:t>
            </a:fld>
            <a:endParaRPr lang="en-US"/>
          </a:p>
        </p:txBody>
      </p:sp>
    </p:spTree>
    <p:extLst>
      <p:ext uri="{BB962C8B-B14F-4D97-AF65-F5344CB8AC3E}">
        <p14:creationId xmlns:p14="http://schemas.microsoft.com/office/powerpoint/2010/main" val="36340381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Thrive principles – that services flex and offer timely proportionate support for families when it is needed.</a:t>
            </a:r>
          </a:p>
          <a:p>
            <a:r>
              <a:rPr lang="en-GB"/>
              <a:t>Services respond and flex for families. Not the other way around. </a:t>
            </a:r>
          </a:p>
        </p:txBody>
      </p:sp>
      <p:sp>
        <p:nvSpPr>
          <p:cNvPr id="4" name="Slide Number Placeholder 3"/>
          <p:cNvSpPr>
            <a:spLocks noGrp="1"/>
          </p:cNvSpPr>
          <p:nvPr>
            <p:ph type="sldNum" sz="quarter" idx="5"/>
          </p:nvPr>
        </p:nvSpPr>
        <p:spPr/>
        <p:txBody>
          <a:bodyPr/>
          <a:lstStyle/>
          <a:p>
            <a:fld id="{2A5DF0EE-3A3C-0144-80D2-63E9E0E231E4}" type="slidenum">
              <a:rPr lang="en-US" smtClean="0"/>
              <a:t>125</a:t>
            </a:fld>
            <a:endParaRPr lang="en-US"/>
          </a:p>
        </p:txBody>
      </p:sp>
    </p:spTree>
    <p:extLst>
      <p:ext uri="{BB962C8B-B14F-4D97-AF65-F5344CB8AC3E}">
        <p14:creationId xmlns:p14="http://schemas.microsoft.com/office/powerpoint/2010/main" val="37571413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early help system wraps services around families, starting with support from within own communities, universal support, then when families need a bit more help to continue to thrive, targeted interventions provide support. </a:t>
            </a:r>
          </a:p>
          <a:p>
            <a:r>
              <a:rPr lang="en-GB"/>
              <a:t>Family hubs are intended to complement the early help system by co-ordinating accessible services in the universal plus/early support space.  </a:t>
            </a:r>
          </a:p>
        </p:txBody>
      </p:sp>
      <p:sp>
        <p:nvSpPr>
          <p:cNvPr id="4" name="Slide Number Placeholder 3"/>
          <p:cNvSpPr>
            <a:spLocks noGrp="1"/>
          </p:cNvSpPr>
          <p:nvPr>
            <p:ph type="sldNum" sz="quarter" idx="5"/>
          </p:nvPr>
        </p:nvSpPr>
        <p:spPr/>
        <p:txBody>
          <a:bodyPr/>
          <a:lstStyle/>
          <a:p>
            <a:fld id="{2A5DF0EE-3A3C-0144-80D2-63E9E0E231E4}" type="slidenum">
              <a:rPr lang="en-US" smtClean="0"/>
              <a:t>126</a:t>
            </a:fld>
            <a:endParaRPr lang="en-US"/>
          </a:p>
        </p:txBody>
      </p:sp>
    </p:spTree>
    <p:extLst>
      <p:ext uri="{BB962C8B-B14F-4D97-AF65-F5344CB8AC3E}">
        <p14:creationId xmlns:p14="http://schemas.microsoft.com/office/powerpoint/2010/main" val="7838411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a:solidFill>
                  <a:srgbClr val="000000"/>
                </a:solidFill>
                <a:effectLst/>
                <a:latin typeface="Avenir Heavy"/>
                <a:ea typeface="Calibri" panose="020F0502020204030204" pitchFamily="34" charset="0"/>
                <a:cs typeface="Verdana" panose="020B0604030504040204" pitchFamily="34" charset="0"/>
              </a:rPr>
              <a:t>75 local authorities have become trailblazers for the Family Hubs and best start in life scheme.  Staffordshire was </a:t>
            </a:r>
            <a:r>
              <a:rPr lang="en-GB" sz="1200" b="1" u="sng">
                <a:solidFill>
                  <a:srgbClr val="000000"/>
                </a:solidFill>
                <a:effectLst/>
                <a:latin typeface="Avenir Heavy"/>
                <a:ea typeface="Calibri" panose="020F0502020204030204" pitchFamily="34" charset="0"/>
                <a:cs typeface="Verdana" panose="020B0604030504040204" pitchFamily="34" charset="0"/>
              </a:rPr>
              <a:t>not </a:t>
            </a:r>
            <a:r>
              <a:rPr lang="en-GB" sz="1200">
                <a:solidFill>
                  <a:srgbClr val="000000"/>
                </a:solidFill>
                <a:effectLst/>
                <a:latin typeface="Avenir Heavy"/>
                <a:ea typeface="Calibri" panose="020F0502020204030204" pitchFamily="34" charset="0"/>
                <a:cs typeface="Verdana" panose="020B0604030504040204" pitchFamily="34" charset="0"/>
              </a:rPr>
              <a:t>allocated funding for Family Hubs as we have earned autonomy status for the Supporting Families agenda.</a:t>
            </a:r>
          </a:p>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a:solidFill>
                  <a:srgbClr val="000000"/>
                </a:solidFill>
                <a:latin typeface="Avenir Heavy"/>
                <a:ea typeface="Calibri" panose="020F0502020204030204" pitchFamily="34" charset="0"/>
                <a:cs typeface="Verdana" panose="020B0604030504040204" pitchFamily="34" charset="0"/>
              </a:rPr>
              <a:t>We have 11 Children’s Centres spread across 8 districts that already deliver a partnership core offer focused on 0-5 years olds that are well established. </a:t>
            </a:r>
          </a:p>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a:solidFill>
                  <a:srgbClr val="000000"/>
                </a:solidFill>
                <a:latin typeface="Avenir Heavy"/>
                <a:ea typeface="Calibri" panose="020F0502020204030204" pitchFamily="34" charset="0"/>
                <a:cs typeface="Verdana" panose="020B0604030504040204" pitchFamily="34" charset="0"/>
              </a:rPr>
              <a:t>In Staffordshire we and our partners have made a commitment to change the way we currently deliver services for families locally.  We want Staffordshire to develop a Family Hub Model of delivery to support families with children 0-19 (25 with SEND) as part of this commitment.</a:t>
            </a:r>
          </a:p>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200">
                <a:solidFill>
                  <a:srgbClr val="000000"/>
                </a:solidFill>
                <a:latin typeface="Avenir Heavy"/>
                <a:ea typeface="Calibri" panose="020F0502020204030204" pitchFamily="34" charset="0"/>
                <a:cs typeface="Verdana" panose="020B0604030504040204" pitchFamily="34" charset="0"/>
              </a:rPr>
              <a:t>We already have a wide range of services, provision and activities offered across the eight district.  It can be confusing and difficult to navigate, not knowing who to contact or what support is available to access.  This can result in spending too long getting to the right help and support to meet their needs.  We think that the Family Hubs provide the opportunity to build on these local community assets working with other partners to achieve a broader network of Early Help Support.</a:t>
            </a:r>
          </a:p>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a:t>In Staffordshire, our Early Help Strategy underpins our vision to deliver Early Help. Its aim is to establish a common understanding of early help and help ensure everyone can see how their contribution can make a difference to the lives of children, young people and families living in Staffordshire.  We have engaged with our children and families to capture their voice and listened to what they have told us they want.</a:t>
            </a:r>
          </a:p>
          <a:p>
            <a:pPr marL="342900" indent="-342900" algn="just">
              <a:lnSpc>
                <a:spcPct val="100000"/>
              </a:lnSpc>
              <a:buFont typeface="Symbol" panose="05050102010706020507" pitchFamily="18" charset="2"/>
              <a:buChar char=""/>
            </a:pPr>
            <a:endParaRPr lang="en-GB" sz="1200">
              <a:solidFill>
                <a:srgbClr val="000000"/>
              </a:solidFill>
              <a:effectLst/>
              <a:latin typeface="Avenir Heavy"/>
              <a:ea typeface="Calibri" panose="020F0502020204030204" pitchFamily="34" charset="0"/>
              <a:cs typeface="Verdana" panose="020B0604030504040204" pitchFamily="34" charset="0"/>
            </a:endParaRPr>
          </a:p>
          <a:p>
            <a:pPr marL="685800" algn="just">
              <a:lnSpc>
                <a:spcPct val="100000"/>
              </a:lnSpc>
            </a:pPr>
            <a:r>
              <a:rPr lang="en-GB" sz="1400">
                <a:solidFill>
                  <a:srgbClr val="000000"/>
                </a:solidFill>
                <a:effectLst/>
                <a:latin typeface="Avenir Heavy"/>
                <a:ea typeface="Calibri" panose="020F0502020204030204" pitchFamily="34" charset="0"/>
                <a:cs typeface="Verdana" panose="020B0604030504040204" pitchFamily="34" charset="0"/>
              </a:rPr>
              <a:t>  </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127</a:t>
            </a:fld>
            <a:endParaRPr lang="en-US"/>
          </a:p>
        </p:txBody>
      </p:sp>
    </p:spTree>
    <p:extLst>
      <p:ext uri="{BB962C8B-B14F-4D97-AF65-F5344CB8AC3E}">
        <p14:creationId xmlns:p14="http://schemas.microsoft.com/office/powerpoint/2010/main" val="5369758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Early Help is everyone's business and needs to be a partnership approach, we have combined the supporting families and Family Hub agendas together to create the Staffordshire Early Help Plan. We have aligned the Early Help Systems Guide 5 priorities and the Family Hub Framework 3 priorities to create 6 Early Help priorities for Staffordshire. </a:t>
            </a:r>
          </a:p>
          <a:p>
            <a:endParaRPr lang="en-GB"/>
          </a:p>
        </p:txBody>
      </p:sp>
      <p:sp>
        <p:nvSpPr>
          <p:cNvPr id="4" name="Slide Number Placeholder 3"/>
          <p:cNvSpPr>
            <a:spLocks noGrp="1"/>
          </p:cNvSpPr>
          <p:nvPr>
            <p:ph type="sldNum" sz="quarter" idx="5"/>
          </p:nvPr>
        </p:nvSpPr>
        <p:spPr/>
        <p:txBody>
          <a:bodyPr/>
          <a:lstStyle/>
          <a:p>
            <a:fld id="{96233797-BD7F-4E84-80CE-A9279ACCA7FA}" type="slidenum">
              <a:rPr lang="en-GB" smtClean="0"/>
              <a:t>128</a:t>
            </a:fld>
            <a:endParaRPr lang="en-GB"/>
          </a:p>
        </p:txBody>
      </p:sp>
    </p:spTree>
    <p:extLst>
      <p:ext uri="{BB962C8B-B14F-4D97-AF65-F5344CB8AC3E}">
        <p14:creationId xmlns:p14="http://schemas.microsoft.com/office/powerpoint/2010/main" val="1386887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183C879-26E1-BA47-AE9E-7C217F4DE1E1}" type="slidenum">
              <a:rPr lang="en-GB" smtClean="0"/>
              <a:t>30</a:t>
            </a:fld>
            <a:endParaRPr lang="en-GB"/>
          </a:p>
        </p:txBody>
      </p:sp>
    </p:spTree>
    <p:extLst>
      <p:ext uri="{BB962C8B-B14F-4D97-AF65-F5344CB8AC3E}">
        <p14:creationId xmlns:p14="http://schemas.microsoft.com/office/powerpoint/2010/main" val="18045790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mj-lt"/>
              <a:buAutoNum type="alphaLcPeriod"/>
            </a:pPr>
            <a:endParaRPr lang="en-GB" sz="1800" b="0">
              <a:effectLst/>
              <a:latin typeface="Verdana" panose="020B060403050404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129</a:t>
            </a:fld>
            <a:endParaRPr lang="en-US"/>
          </a:p>
        </p:txBody>
      </p:sp>
    </p:spTree>
    <p:extLst>
      <p:ext uri="{BB962C8B-B14F-4D97-AF65-F5344CB8AC3E}">
        <p14:creationId xmlns:p14="http://schemas.microsoft.com/office/powerpoint/2010/main" val="316626452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a:latin typeface="Avenir Heavy"/>
                <a:cs typeface="Arial" panose="020B0604020202020204" pitchFamily="34" charset="0"/>
              </a:rPr>
              <a:t>The Family Hub Team has now been recruited; workforce development is now underway.</a:t>
            </a:r>
            <a:endParaRPr lang="en-GB" sz="1200" b="0" i="0" u="none" strike="noStrike" baseline="0">
              <a:latin typeface="Avenir Heavy"/>
              <a:cs typeface="Arial" panose="020B0604020202020204" pitchFamily="34" charset="0"/>
            </a:endParaRPr>
          </a:p>
          <a:p>
            <a:pPr marL="171450" indent="-171450" algn="l">
              <a:buFont typeface="Arial" panose="020B0604020202020204" pitchFamily="34" charset="0"/>
              <a:buChar char="•"/>
            </a:pPr>
            <a:r>
              <a:rPr lang="en-GB" sz="1200" b="0" i="0" u="none" strike="noStrike" baseline="0">
                <a:latin typeface="Avenir Heavy"/>
                <a:cs typeface="Arial" panose="020B0604020202020204" pitchFamily="34" charset="0"/>
              </a:rPr>
              <a:t>First draft version of the Staffordshire Early Help Plan has been shared with partners for them to add their contribution.</a:t>
            </a:r>
          </a:p>
          <a:p>
            <a:pPr marL="171450" indent="-171450" algn="l">
              <a:buFont typeface="Arial" panose="020B0604020202020204" pitchFamily="34" charset="0"/>
              <a:buChar char="•"/>
            </a:pPr>
            <a:r>
              <a:rPr lang="en-GB" sz="1200">
                <a:latin typeface="Avenir Heavy"/>
                <a:cs typeface="Arial" panose="020B0604020202020204" pitchFamily="34" charset="0"/>
              </a:rPr>
              <a:t>Commenced co-production with partners through our Governance arrangements.</a:t>
            </a:r>
          </a:p>
          <a:p>
            <a:pPr marL="171450" indent="-171450" algn="l">
              <a:buFont typeface="Arial" panose="020B0604020202020204" pitchFamily="34" charset="0"/>
              <a:buChar char="•"/>
            </a:pPr>
            <a:r>
              <a:rPr lang="en-GB" sz="1200" b="0" i="0" u="none" strike="noStrike" baseline="0">
                <a:latin typeface="Avenir Heavy"/>
                <a:cs typeface="Arial" panose="020B0604020202020204" pitchFamily="34" charset="0"/>
              </a:rPr>
              <a:t>Start to analyse and determine the needs of the community, work with the communities to develop partnerships and support </a:t>
            </a:r>
            <a:r>
              <a:rPr lang="en-GB" sz="1200">
                <a:latin typeface="Avenir Heavy"/>
                <a:cs typeface="Arial" panose="020B0604020202020204" pitchFamily="34" charset="0"/>
              </a:rPr>
              <a:t>that </a:t>
            </a:r>
            <a:r>
              <a:rPr lang="en-GB" sz="1200" b="0" i="0" u="none" strike="noStrike" baseline="0">
                <a:latin typeface="Avenir Heavy"/>
                <a:cs typeface="Arial" panose="020B0604020202020204" pitchFamily="34" charset="0"/>
              </a:rPr>
              <a:t>meet the needs of families as </a:t>
            </a:r>
            <a:r>
              <a:rPr lang="en-GB" sz="1200" b="1" i="0" u="sng" strike="noStrike" baseline="0">
                <a:latin typeface="Avenir Heavy"/>
                <a:cs typeface="Arial" panose="020B0604020202020204" pitchFamily="34" charset="0"/>
              </a:rPr>
              <a:t>early</a:t>
            </a:r>
            <a:r>
              <a:rPr lang="en-GB" sz="1200" b="1" i="0" u="none" strike="noStrike" baseline="0">
                <a:latin typeface="Avenir Heavy"/>
                <a:cs typeface="Arial" panose="020B0604020202020204" pitchFamily="34" charset="0"/>
              </a:rPr>
              <a:t> </a:t>
            </a:r>
            <a:r>
              <a:rPr lang="en-GB" sz="1200" b="0" i="0" u="none" strike="noStrike" baseline="0">
                <a:latin typeface="Avenir Heavy"/>
                <a:cs typeface="Arial" panose="020B0604020202020204" pitchFamily="34" charset="0"/>
              </a:rPr>
              <a:t>as possible.</a:t>
            </a:r>
          </a:p>
          <a:p>
            <a:pPr marL="171450" indent="-171450" algn="l">
              <a:buFont typeface="Arial" panose="020B0604020202020204" pitchFamily="34" charset="0"/>
              <a:buChar char="•"/>
            </a:pPr>
            <a:r>
              <a:rPr lang="en-GB" sz="1200" b="0" i="0" u="none" strike="noStrike" baseline="0">
                <a:latin typeface="Avenir Heavy"/>
                <a:cs typeface="Arial" panose="020B0604020202020204" pitchFamily="34" charset="0"/>
              </a:rPr>
              <a:t>Started to share the first draft version of the brand for feedback.</a:t>
            </a:r>
          </a:p>
          <a:p>
            <a:pPr marL="171450" indent="-171450" algn="l">
              <a:buFont typeface="Arial" panose="020B0604020202020204" pitchFamily="34" charset="0"/>
              <a:buChar char="•"/>
            </a:pPr>
            <a:r>
              <a:rPr lang="en-GB" sz="1200" b="0" i="0" u="none" strike="noStrike" baseline="0">
                <a:latin typeface="Avenir Heavy"/>
                <a:cs typeface="Arial" panose="020B0604020202020204" pitchFamily="34" charset="0"/>
              </a:rPr>
              <a:t>Starting to bring together early help and interventions delivered by partners and communities to create a wealth of support that can be accessed.</a:t>
            </a:r>
          </a:p>
          <a:p>
            <a:pPr marL="171450" indent="-171450" algn="l">
              <a:buFont typeface="Arial" panose="020B0604020202020204" pitchFamily="34" charset="0"/>
              <a:buChar char="•"/>
            </a:pPr>
            <a:r>
              <a:rPr lang="en-GB" sz="1200" b="0" i="0" u="none" strike="noStrike" baseline="0">
                <a:latin typeface="Avenir Heavy"/>
                <a:cs typeface="Arial" panose="020B0604020202020204" pitchFamily="34" charset="0"/>
              </a:rPr>
              <a:t>Develop a core virtual self</a:t>
            </a:r>
            <a:r>
              <a:rPr lang="en-GB" sz="1200">
                <a:latin typeface="Avenir Heavy"/>
                <a:cs typeface="Arial" panose="020B0604020202020204" pitchFamily="34" charset="0"/>
              </a:rPr>
              <a:t>-</a:t>
            </a:r>
            <a:r>
              <a:rPr lang="en-GB" sz="1200" b="0" i="0" u="none" strike="noStrike" baseline="0">
                <a:latin typeface="Avenir Heavy"/>
                <a:cs typeface="Arial" panose="020B0604020202020204" pitchFamily="34" charset="0"/>
              </a:rPr>
              <a:t>help offer through Staffordshire Connects and the Staffordshire County Council website.</a:t>
            </a:r>
          </a:p>
          <a:p>
            <a:pPr marL="171450" indent="-171450" algn="l">
              <a:buFont typeface="Arial" panose="020B0604020202020204" pitchFamily="34" charset="0"/>
              <a:buChar char="•"/>
            </a:pPr>
            <a:r>
              <a:rPr lang="en-GB" sz="1200">
                <a:latin typeface="Avenir Heavy"/>
                <a:cs typeface="Arial" panose="020B0604020202020204" pitchFamily="34" charset="0"/>
              </a:rPr>
              <a:t>Published a virtual 1001 Day Pathway.</a:t>
            </a:r>
            <a:endParaRPr lang="en-GB" sz="1200" b="0" i="0" u="none" strike="noStrike" baseline="0">
              <a:latin typeface="Avenir Heavy"/>
              <a:cs typeface="Arial" panose="020B0604020202020204" pitchFamily="34" charset="0"/>
            </a:endParaRP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130</a:t>
            </a:fld>
            <a:endParaRPr lang="en-US"/>
          </a:p>
        </p:txBody>
      </p:sp>
    </p:spTree>
    <p:extLst>
      <p:ext uri="{BB962C8B-B14F-4D97-AF65-F5344CB8AC3E}">
        <p14:creationId xmlns:p14="http://schemas.microsoft.com/office/powerpoint/2010/main" val="9824419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6233797-BD7F-4E84-80CE-A9279ACCA7FA}" type="slidenum">
              <a:rPr lang="en-GB" smtClean="0"/>
              <a:t>134</a:t>
            </a:fld>
            <a:endParaRPr lang="en-GB"/>
          </a:p>
        </p:txBody>
      </p:sp>
    </p:spTree>
    <p:extLst>
      <p:ext uri="{BB962C8B-B14F-4D97-AF65-F5344CB8AC3E}">
        <p14:creationId xmlns:p14="http://schemas.microsoft.com/office/powerpoint/2010/main" val="19690685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priorities in the CYP programme are referenced in a number of local strategies and plans in the city and the county. The principles of the family hubs programme are based on giving children the best start in life. The key enablers to help deliver both approaches are the same – critical that we are all committed to them. </a:t>
            </a:r>
          </a:p>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135</a:t>
            </a:fld>
            <a:endParaRPr lang="en-US"/>
          </a:p>
        </p:txBody>
      </p:sp>
    </p:spTree>
    <p:extLst>
      <p:ext uri="{BB962C8B-B14F-4D97-AF65-F5344CB8AC3E}">
        <p14:creationId xmlns:p14="http://schemas.microsoft.com/office/powerpoint/2010/main" val="12127484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Call to action </a:t>
            </a:r>
          </a:p>
          <a:p>
            <a:pPr marL="171450" indent="-171450">
              <a:buFont typeface="Arial" panose="020B0604020202020204" pitchFamily="34" charset="0"/>
              <a:buChar char="•"/>
            </a:pPr>
            <a:r>
              <a:rPr lang="en-GB"/>
              <a:t>FIBs – developing the family hubs locally, be involved</a:t>
            </a:r>
          </a:p>
          <a:p>
            <a:pPr marL="171450" indent="-171450">
              <a:buFont typeface="Arial" panose="020B0604020202020204" pitchFamily="34" charset="0"/>
              <a:buChar char="•"/>
            </a:pPr>
            <a:r>
              <a:rPr lang="en-GB"/>
              <a:t>Engage with the family hub manager – be involved</a:t>
            </a:r>
          </a:p>
          <a:p>
            <a:pPr marL="171450" indent="-171450">
              <a:buFont typeface="Arial" panose="020B0604020202020204" pitchFamily="34" charset="0"/>
              <a:buChar char="•"/>
            </a:pPr>
            <a:r>
              <a:rPr lang="en-GB"/>
              <a:t>Support the development of Family hubs </a:t>
            </a:r>
          </a:p>
          <a:p>
            <a:pPr marL="171450" indent="-171450">
              <a:buFont typeface="Arial" panose="020B0604020202020204" pitchFamily="34" charset="0"/>
              <a:buChar char="•"/>
            </a:pPr>
            <a:r>
              <a:rPr lang="en-GB"/>
              <a:t>Have oversight of the Staff Early Help delivery plan and ensure your service delivery is included where appropriate</a:t>
            </a:r>
          </a:p>
          <a:p>
            <a:pPr marL="171450" indent="-171450">
              <a:buFont typeface="Arial" panose="020B0604020202020204" pitchFamily="34" charset="0"/>
              <a:buChar char="•"/>
            </a:pPr>
            <a:r>
              <a:rPr lang="en-GB"/>
              <a:t>Embedding the co-production promise and develop the vision for the future</a:t>
            </a:r>
          </a:p>
          <a:p>
            <a:pPr marL="171450" indent="-171450">
              <a:buFont typeface="Arial" panose="020B0604020202020204" pitchFamily="34" charset="0"/>
              <a:buChar char="•"/>
            </a:pPr>
            <a:r>
              <a:rPr lang="en-GB"/>
              <a:t>Ensure work you do in your own organisation supports the Family Hub Model</a:t>
            </a:r>
          </a:p>
          <a:p>
            <a:pPr marL="171450" indent="-171450">
              <a:buFont typeface="Arial" panose="020B0604020202020204" pitchFamily="34" charset="0"/>
              <a:buChar char="•"/>
            </a:pPr>
            <a:r>
              <a:rPr lang="en-GB"/>
              <a:t>Where appropriate co-location in the hubs</a:t>
            </a:r>
          </a:p>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136</a:t>
            </a:fld>
            <a:endParaRPr lang="en-US"/>
          </a:p>
        </p:txBody>
      </p:sp>
    </p:spTree>
    <p:extLst>
      <p:ext uri="{BB962C8B-B14F-4D97-AF65-F5344CB8AC3E}">
        <p14:creationId xmlns:p14="http://schemas.microsoft.com/office/powerpoint/2010/main" val="31840641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A5DF0EE-3A3C-0144-80D2-63E9E0E231E4}" type="slidenum">
              <a:rPr lang="en-US" smtClean="0"/>
              <a:t>139</a:t>
            </a:fld>
            <a:endParaRPr lang="en-US"/>
          </a:p>
        </p:txBody>
      </p:sp>
    </p:spTree>
    <p:extLst>
      <p:ext uri="{BB962C8B-B14F-4D97-AF65-F5344CB8AC3E}">
        <p14:creationId xmlns:p14="http://schemas.microsoft.com/office/powerpoint/2010/main" val="33712964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myself</a:t>
            </a:r>
          </a:p>
        </p:txBody>
      </p:sp>
      <p:sp>
        <p:nvSpPr>
          <p:cNvPr id="4" name="Slide Number Placeholder 3"/>
          <p:cNvSpPr>
            <a:spLocks noGrp="1"/>
          </p:cNvSpPr>
          <p:nvPr>
            <p:ph type="sldNum" sz="quarter" idx="5"/>
          </p:nvPr>
        </p:nvSpPr>
        <p:spPr/>
        <p:txBody>
          <a:bodyPr/>
          <a:lstStyle/>
          <a:p>
            <a:fld id="{9E39A3B2-EDB3-4358-8A2E-689AA7747BCC}" type="slidenum">
              <a:rPr lang="en-GB" smtClean="0"/>
              <a:t>140</a:t>
            </a:fld>
            <a:endParaRPr lang="en-GB"/>
          </a:p>
        </p:txBody>
      </p:sp>
    </p:spTree>
    <p:extLst>
      <p:ext uri="{BB962C8B-B14F-4D97-AF65-F5344CB8AC3E}">
        <p14:creationId xmlns:p14="http://schemas.microsoft.com/office/powerpoint/2010/main" val="31847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 to SCVYS</a:t>
            </a:r>
          </a:p>
          <a:p>
            <a:endParaRPr lang="en-GB"/>
          </a:p>
          <a:p>
            <a:r>
              <a:rPr lang="en-GB"/>
              <a:t>Census 2023 on website as well as interactive searchable map of activities.</a:t>
            </a:r>
          </a:p>
          <a:p>
            <a:endParaRPr lang="en-GB"/>
          </a:p>
          <a:p>
            <a:r>
              <a:rPr lang="en-GB"/>
              <a:t>Currently electing a 40 strong Countywide youth council</a:t>
            </a:r>
          </a:p>
          <a:p>
            <a:endParaRPr lang="en-GB"/>
          </a:p>
          <a:p>
            <a:r>
              <a:rPr lang="en-GB"/>
              <a:t>PSHE Education Service – www.pshestaffs.com </a:t>
            </a:r>
          </a:p>
        </p:txBody>
      </p:sp>
      <p:sp>
        <p:nvSpPr>
          <p:cNvPr id="4" name="Slide Number Placeholder 3"/>
          <p:cNvSpPr>
            <a:spLocks noGrp="1"/>
          </p:cNvSpPr>
          <p:nvPr>
            <p:ph type="sldNum" sz="quarter" idx="5"/>
          </p:nvPr>
        </p:nvSpPr>
        <p:spPr/>
        <p:txBody>
          <a:bodyPr/>
          <a:lstStyle/>
          <a:p>
            <a:fld id="{9E39A3B2-EDB3-4358-8A2E-689AA7747BCC}" type="slidenum">
              <a:rPr lang="en-GB" smtClean="0"/>
              <a:t>141</a:t>
            </a:fld>
            <a:endParaRPr lang="en-GB"/>
          </a:p>
        </p:txBody>
      </p:sp>
    </p:spTree>
    <p:extLst>
      <p:ext uri="{BB962C8B-B14F-4D97-AF65-F5344CB8AC3E}">
        <p14:creationId xmlns:p14="http://schemas.microsoft.com/office/powerpoint/2010/main" val="41278048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Accessible – when I looked at what other local areas had done, the final products were in professional language or style.</a:t>
            </a:r>
          </a:p>
          <a:p>
            <a:endParaRPr lang="en-GB"/>
          </a:p>
          <a:p>
            <a:r>
              <a:rPr lang="en-GB"/>
              <a:t>Definition is important because co-production has become a “buzz” word in recent years, but is used interchangeable to mean various different things including partnership working, engagement, consultation, etc.  We needed to agree on what we meant by co-production.</a:t>
            </a:r>
          </a:p>
          <a:p>
            <a:endParaRPr lang="en-GB"/>
          </a:p>
          <a:p>
            <a:r>
              <a:rPr lang="en-GB"/>
              <a:t>Commitments, because it is important to recognise that things are not as they should be.  Whether that is being told by OFSTED that we needed to improve or simply listening to the voices / experiences of people and families including professionals who knew things could be made better by working together.</a:t>
            </a:r>
          </a:p>
          <a:p>
            <a:endParaRPr lang="en-GB"/>
          </a:p>
        </p:txBody>
      </p:sp>
      <p:sp>
        <p:nvSpPr>
          <p:cNvPr id="4" name="Slide Number Placeholder 3"/>
          <p:cNvSpPr>
            <a:spLocks noGrp="1"/>
          </p:cNvSpPr>
          <p:nvPr>
            <p:ph type="sldNum" sz="quarter" idx="5"/>
          </p:nvPr>
        </p:nvSpPr>
        <p:spPr/>
        <p:txBody>
          <a:bodyPr/>
          <a:lstStyle/>
          <a:p>
            <a:fld id="{9E39A3B2-EDB3-4358-8A2E-689AA7747BCC}" type="slidenum">
              <a:rPr lang="en-GB" smtClean="0"/>
              <a:t>142</a:t>
            </a:fld>
            <a:endParaRPr lang="en-GB"/>
          </a:p>
        </p:txBody>
      </p:sp>
    </p:spTree>
    <p:extLst>
      <p:ext uri="{BB962C8B-B14F-4D97-AF65-F5344CB8AC3E}">
        <p14:creationId xmlns:p14="http://schemas.microsoft.com/office/powerpoint/2010/main" val="31662927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424769"/>
                </a:solidFill>
              </a:rPr>
              <a:t>SCVYS </a:t>
            </a:r>
            <a:r>
              <a:rPr lang="en-US"/>
              <a:t>has worked hard to align with any other work strands focused on co-production including:</a:t>
            </a:r>
          </a:p>
          <a:p>
            <a:r>
              <a:rPr lang="en-US"/>
              <a:t>Feedback from young people – Nov 21</a:t>
            </a:r>
          </a:p>
          <a:p>
            <a:r>
              <a:rPr lang="en-US">
                <a:solidFill>
                  <a:srgbClr val="424769"/>
                </a:solidFill>
              </a:rPr>
              <a:t>Preparation for Adulthood Board</a:t>
            </a:r>
          </a:p>
          <a:p>
            <a:r>
              <a:rPr lang="en-US"/>
              <a:t>Communities Leadership Group</a:t>
            </a:r>
          </a:p>
          <a:p>
            <a:r>
              <a:rPr lang="en-US">
                <a:solidFill>
                  <a:srgbClr val="424769"/>
                </a:solidFill>
              </a:rPr>
              <a:t>NTAF Co-production Strategy for Children with Complex Needs</a:t>
            </a:r>
          </a:p>
          <a:p>
            <a:r>
              <a:rPr lang="en-US">
                <a:solidFill>
                  <a:srgbClr val="424769"/>
                </a:solidFill>
              </a:rPr>
              <a:t>Cordis Bright Systems Analysis</a:t>
            </a:r>
          </a:p>
          <a:p>
            <a:r>
              <a:rPr lang="en-US">
                <a:solidFill>
                  <a:srgbClr val="424769"/>
                </a:solidFill>
              </a:rPr>
              <a:t>Supportive Communities (Adult Social Care)</a:t>
            </a:r>
          </a:p>
          <a:p>
            <a:r>
              <a:rPr lang="en-US">
                <a:solidFill>
                  <a:srgbClr val="424769"/>
                </a:solidFill>
              </a:rPr>
              <a:t>Violence Reduction Alliance</a:t>
            </a:r>
          </a:p>
          <a:p>
            <a:r>
              <a:rPr lang="en-US"/>
              <a:t>Stoke on Trent SEND Co-production Charter</a:t>
            </a:r>
          </a:p>
          <a:p>
            <a:r>
              <a:rPr lang="en-US">
                <a:solidFill>
                  <a:srgbClr val="424769"/>
                </a:solidFill>
              </a:rPr>
              <a:t>Families Strategic Partnership Board</a:t>
            </a:r>
          </a:p>
          <a:p>
            <a:r>
              <a:rPr lang="en-US">
                <a:solidFill>
                  <a:srgbClr val="424769"/>
                </a:solidFill>
              </a:rPr>
              <a:t>ICB Children and Young People’s </a:t>
            </a:r>
            <a:r>
              <a:rPr lang="en-US" err="1">
                <a:solidFill>
                  <a:srgbClr val="424769"/>
                </a:solidFill>
              </a:rPr>
              <a:t>Programme</a:t>
            </a:r>
            <a:r>
              <a:rPr lang="en-US">
                <a:solidFill>
                  <a:srgbClr val="424769"/>
                </a:solidFill>
              </a:rPr>
              <a:t> Board</a:t>
            </a:r>
          </a:p>
          <a:p>
            <a:endParaRPr lang="en-GB"/>
          </a:p>
          <a:p>
            <a:endParaRPr lang="en-GB"/>
          </a:p>
          <a:p>
            <a:r>
              <a:rPr lang="en-GB"/>
              <a:t>Approximately 80 children and young people have been involved, almost 100 parents/carers and hundreds of professionals have been involved in creating the content for the Promise.</a:t>
            </a:r>
          </a:p>
        </p:txBody>
      </p:sp>
      <p:sp>
        <p:nvSpPr>
          <p:cNvPr id="4" name="Slide Number Placeholder 3"/>
          <p:cNvSpPr>
            <a:spLocks noGrp="1"/>
          </p:cNvSpPr>
          <p:nvPr>
            <p:ph type="sldNum" sz="quarter" idx="5"/>
          </p:nvPr>
        </p:nvSpPr>
        <p:spPr/>
        <p:txBody>
          <a:bodyPr/>
          <a:lstStyle/>
          <a:p>
            <a:fld id="{9E39A3B2-EDB3-4358-8A2E-689AA7747BCC}" type="slidenum">
              <a:rPr lang="en-GB" smtClean="0"/>
              <a:t>143</a:t>
            </a:fld>
            <a:endParaRPr lang="en-GB"/>
          </a:p>
        </p:txBody>
      </p:sp>
    </p:spTree>
    <p:extLst>
      <p:ext uri="{BB962C8B-B14F-4D97-AF65-F5344CB8AC3E}">
        <p14:creationId xmlns:p14="http://schemas.microsoft.com/office/powerpoint/2010/main" val="3288525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hlinkClick r:id="rId3"/>
              </a:rPr>
              <a:t>Health matters: obesity and the food environment - GOV.UK (www.gov.uk)</a:t>
            </a:r>
            <a:endParaRPr lang="en-GB"/>
          </a:p>
        </p:txBody>
      </p:sp>
      <p:sp>
        <p:nvSpPr>
          <p:cNvPr id="4" name="Slide Number Placeholder 3"/>
          <p:cNvSpPr>
            <a:spLocks noGrp="1"/>
          </p:cNvSpPr>
          <p:nvPr>
            <p:ph type="sldNum" sz="quarter" idx="10"/>
          </p:nvPr>
        </p:nvSpPr>
        <p:spPr/>
        <p:txBody>
          <a:bodyPr/>
          <a:lstStyle/>
          <a:p>
            <a:fld id="{43C5ABB2-6DCE-4B5E-9B63-2A7CFFE03C0B}" type="slidenum">
              <a:rPr lang="en-GB" smtClean="0">
                <a:solidFill>
                  <a:prstClr val="black"/>
                </a:solidFill>
              </a:rPr>
              <a:pPr/>
              <a:t>37</a:t>
            </a:fld>
            <a:endParaRPr lang="en-GB">
              <a:solidFill>
                <a:prstClr val="black"/>
              </a:solidFill>
            </a:endParaRPr>
          </a:p>
        </p:txBody>
      </p:sp>
    </p:spTree>
    <p:extLst>
      <p:ext uri="{BB962C8B-B14F-4D97-AF65-F5344CB8AC3E}">
        <p14:creationId xmlns:p14="http://schemas.microsoft.com/office/powerpoint/2010/main" val="23556580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Defn</a:t>
            </a:r>
            <a:r>
              <a:rPr lang="en-GB"/>
              <a:t> – Involvement from start to finish of all relevant parties, sharing of power, got to be about making a positive difference</a:t>
            </a:r>
          </a:p>
          <a:p>
            <a:endParaRPr lang="en-GB"/>
          </a:p>
          <a:p>
            <a:r>
              <a:rPr lang="en-GB"/>
              <a:t>Play the video.</a:t>
            </a:r>
          </a:p>
          <a:p>
            <a:endParaRPr lang="en-GB"/>
          </a:p>
          <a:p>
            <a:r>
              <a:rPr lang="en-GB"/>
              <a:t>Reiterate thanks to all those involved throughout the last 12-16 months</a:t>
            </a:r>
          </a:p>
        </p:txBody>
      </p:sp>
      <p:sp>
        <p:nvSpPr>
          <p:cNvPr id="4" name="Slide Number Placeholder 3"/>
          <p:cNvSpPr>
            <a:spLocks noGrp="1"/>
          </p:cNvSpPr>
          <p:nvPr>
            <p:ph type="sldNum" sz="quarter" idx="5"/>
          </p:nvPr>
        </p:nvSpPr>
        <p:spPr/>
        <p:txBody>
          <a:bodyPr/>
          <a:lstStyle/>
          <a:p>
            <a:fld id="{9E39A3B2-EDB3-4358-8A2E-689AA7747BCC}" type="slidenum">
              <a:rPr lang="en-GB" smtClean="0"/>
              <a:t>144</a:t>
            </a:fld>
            <a:endParaRPr lang="en-GB"/>
          </a:p>
        </p:txBody>
      </p:sp>
    </p:spTree>
    <p:extLst>
      <p:ext uri="{BB962C8B-B14F-4D97-AF65-F5344CB8AC3E}">
        <p14:creationId xmlns:p14="http://schemas.microsoft.com/office/powerpoint/2010/main" val="4826366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From Elected Members and Senior Leaders</a:t>
            </a:r>
          </a:p>
          <a:p>
            <a:r>
              <a:rPr lang="en-GB"/>
              <a:t>Commissioners and organisations providing support</a:t>
            </a:r>
          </a:p>
          <a:p>
            <a:r>
              <a:rPr lang="en-GB"/>
              <a:t>People across the system</a:t>
            </a:r>
          </a:p>
          <a:p>
            <a:r>
              <a:rPr lang="en-GB"/>
              <a:t>People and families</a:t>
            </a:r>
          </a:p>
          <a:p>
            <a:r>
              <a:rPr lang="en-GB"/>
              <a:t>It will take an intentional effort from all to make things better</a:t>
            </a:r>
          </a:p>
        </p:txBody>
      </p:sp>
      <p:sp>
        <p:nvSpPr>
          <p:cNvPr id="4" name="Slide Number Placeholder 3"/>
          <p:cNvSpPr>
            <a:spLocks noGrp="1"/>
          </p:cNvSpPr>
          <p:nvPr>
            <p:ph type="sldNum" sz="quarter" idx="5"/>
          </p:nvPr>
        </p:nvSpPr>
        <p:spPr/>
        <p:txBody>
          <a:bodyPr/>
          <a:lstStyle/>
          <a:p>
            <a:fld id="{9E39A3B2-EDB3-4358-8A2E-689AA7747BCC}" type="slidenum">
              <a:rPr lang="en-GB" smtClean="0"/>
              <a:t>146</a:t>
            </a:fld>
            <a:endParaRPr lang="en-GB"/>
          </a:p>
        </p:txBody>
      </p:sp>
    </p:spTree>
    <p:extLst>
      <p:ext uri="{BB962C8B-B14F-4D97-AF65-F5344CB8AC3E}">
        <p14:creationId xmlns:p14="http://schemas.microsoft.com/office/powerpoint/2010/main" val="36927354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Final thoughts – The Promise has been described as a potential gamechanger for Staffordshire.  It will need time and commitment from everyone, especially those “with power” who think they have something to lose. </a:t>
            </a:r>
          </a:p>
          <a:p>
            <a:endParaRPr lang="en-GB"/>
          </a:p>
          <a:p>
            <a:r>
              <a:rPr lang="en-GB"/>
              <a:t>Recognising we all have a part to play, and the reality that only by working together can we make things better here in Staffordshire.</a:t>
            </a:r>
          </a:p>
        </p:txBody>
      </p:sp>
      <p:sp>
        <p:nvSpPr>
          <p:cNvPr id="4" name="Slide Number Placeholder 3"/>
          <p:cNvSpPr>
            <a:spLocks noGrp="1"/>
          </p:cNvSpPr>
          <p:nvPr>
            <p:ph type="sldNum" sz="quarter" idx="5"/>
          </p:nvPr>
        </p:nvSpPr>
        <p:spPr/>
        <p:txBody>
          <a:bodyPr/>
          <a:lstStyle/>
          <a:p>
            <a:fld id="{9E39A3B2-EDB3-4358-8A2E-689AA7747BCC}" type="slidenum">
              <a:rPr lang="en-GB" smtClean="0"/>
              <a:t>147</a:t>
            </a:fld>
            <a:endParaRPr lang="en-GB"/>
          </a:p>
        </p:txBody>
      </p:sp>
    </p:spTree>
    <p:extLst>
      <p:ext uri="{BB962C8B-B14F-4D97-AF65-F5344CB8AC3E}">
        <p14:creationId xmlns:p14="http://schemas.microsoft.com/office/powerpoint/2010/main" val="3908329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hlinkClick r:id="rId3"/>
              </a:rPr>
              <a:t>Childhood obesity: a plan for action - GOV.UK (www.gov.uk)</a:t>
            </a:r>
            <a:endParaRPr lang="en-GB"/>
          </a:p>
        </p:txBody>
      </p:sp>
      <p:sp>
        <p:nvSpPr>
          <p:cNvPr id="4" name="Slide Number Placeholder 3"/>
          <p:cNvSpPr>
            <a:spLocks noGrp="1"/>
          </p:cNvSpPr>
          <p:nvPr>
            <p:ph type="sldNum" sz="quarter" idx="10"/>
          </p:nvPr>
        </p:nvSpPr>
        <p:spPr/>
        <p:txBody>
          <a:bodyPr/>
          <a:lstStyle/>
          <a:p>
            <a:fld id="{AE804071-62C0-4180-8035-226C1E1DF358}" type="slidenum">
              <a:rPr lang="en-GB" smtClean="0">
                <a:solidFill>
                  <a:prstClr val="black"/>
                </a:solidFill>
              </a:rPr>
              <a:pPr/>
              <a:t>39</a:t>
            </a:fld>
            <a:endParaRPr lang="en-GB">
              <a:solidFill>
                <a:prstClr val="black"/>
              </a:solidFill>
            </a:endParaRPr>
          </a:p>
        </p:txBody>
      </p:sp>
    </p:spTree>
    <p:extLst>
      <p:ext uri="{BB962C8B-B14F-4D97-AF65-F5344CB8AC3E}">
        <p14:creationId xmlns:p14="http://schemas.microsoft.com/office/powerpoint/2010/main" val="24694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hlinkClick r:id="rId3"/>
              </a:rPr>
              <a:t>Childhood obesity: applying All Our Health - GOV.UK (www.gov.uk)</a:t>
            </a:r>
            <a:endParaRPr lang="en-GB"/>
          </a:p>
        </p:txBody>
      </p:sp>
      <p:sp>
        <p:nvSpPr>
          <p:cNvPr id="4" name="Slide Number Placeholder 3"/>
          <p:cNvSpPr>
            <a:spLocks noGrp="1"/>
          </p:cNvSpPr>
          <p:nvPr>
            <p:ph type="sldNum" sz="quarter" idx="10"/>
          </p:nvPr>
        </p:nvSpPr>
        <p:spPr/>
        <p:txBody>
          <a:bodyPr/>
          <a:lstStyle/>
          <a:p>
            <a:fld id="{AE804071-62C0-4180-8035-226C1E1DF358}" type="slidenum">
              <a:rPr lang="en-GB" smtClean="0">
                <a:solidFill>
                  <a:prstClr val="black"/>
                </a:solidFill>
              </a:rPr>
              <a:pPr/>
              <a:t>41</a:t>
            </a:fld>
            <a:endParaRPr lang="en-GB">
              <a:solidFill>
                <a:prstClr val="black"/>
              </a:solidFill>
            </a:endParaRPr>
          </a:p>
        </p:txBody>
      </p:sp>
    </p:spTree>
    <p:extLst>
      <p:ext uri="{BB962C8B-B14F-4D97-AF65-F5344CB8AC3E}">
        <p14:creationId xmlns:p14="http://schemas.microsoft.com/office/powerpoint/2010/main" val="1730595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hlinkClick r:id="rId3"/>
              </a:rPr>
              <a:t>Childhood obesity: applying All Our Health - GOV.UK (www.gov.uk)</a:t>
            </a:r>
            <a:endParaRPr lang="en-GB"/>
          </a:p>
        </p:txBody>
      </p:sp>
      <p:sp>
        <p:nvSpPr>
          <p:cNvPr id="4" name="Slide Number Placeholder 3"/>
          <p:cNvSpPr>
            <a:spLocks noGrp="1"/>
          </p:cNvSpPr>
          <p:nvPr>
            <p:ph type="sldNum" sz="quarter" idx="10"/>
          </p:nvPr>
        </p:nvSpPr>
        <p:spPr/>
        <p:txBody>
          <a:bodyPr/>
          <a:lstStyle/>
          <a:p>
            <a:fld id="{AE804071-62C0-4180-8035-226C1E1DF358}" type="slidenum">
              <a:rPr lang="en-GB" smtClean="0">
                <a:solidFill>
                  <a:prstClr val="black"/>
                </a:solidFill>
              </a:rPr>
              <a:pPr/>
              <a:t>42</a:t>
            </a:fld>
            <a:endParaRPr lang="en-GB">
              <a:solidFill>
                <a:prstClr val="black"/>
              </a:solidFill>
            </a:endParaRPr>
          </a:p>
        </p:txBody>
      </p:sp>
    </p:spTree>
    <p:extLst>
      <p:ext uri="{BB962C8B-B14F-4D97-AF65-F5344CB8AC3E}">
        <p14:creationId xmlns:p14="http://schemas.microsoft.com/office/powerpoint/2010/main" val="30843334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22.png"/><Relationship Id="rId4" Type="http://schemas.openxmlformats.org/officeDocument/2006/relationships/image" Target="../media/image9.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22.png"/><Relationship Id="rId4" Type="http://schemas.openxmlformats.org/officeDocument/2006/relationships/image" Target="../media/image9.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23.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9.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Master" Target="../slideMasters/slideMaster10.xml"/><Relationship Id="rId4" Type="http://schemas.openxmlformats.org/officeDocument/2006/relationships/image" Target="../media/image25.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Logo" descr="Logo for Staffordshire and Stoke-on-Trent Integrated Care System">
            <a:extLst>
              <a:ext uri="{FF2B5EF4-FFF2-40B4-BE49-F238E27FC236}">
                <a16:creationId xmlns:a16="http://schemas.microsoft.com/office/drawing/2014/main" id="{75947483-D0EB-2EF5-97EB-FAD2D6C4D89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8"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54"/>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8"/>
            <a:ext cx="6477000" cy="791947"/>
          </a:xfrm>
        </p:spPr>
        <p:txBody>
          <a:bodyPr lIns="0" rIns="0"/>
          <a:lstStyle>
            <a:lvl1pPr marL="0" indent="0" algn="l">
              <a:buNone/>
              <a:defRPr sz="2400"/>
            </a:lvl1pPr>
            <a:lvl2pPr marL="457035" indent="0" algn="ctr">
              <a:buNone/>
              <a:defRPr sz="2000"/>
            </a:lvl2pPr>
            <a:lvl3pPr marL="914070" indent="0" algn="ctr">
              <a:buNone/>
              <a:defRPr sz="1800"/>
            </a:lvl3pPr>
            <a:lvl4pPr marL="1371105" indent="0" algn="ctr">
              <a:buNone/>
              <a:defRPr sz="1600"/>
            </a:lvl4pPr>
            <a:lvl5pPr marL="1828141" indent="0" algn="ctr">
              <a:buNone/>
              <a:defRPr sz="1600"/>
            </a:lvl5pPr>
            <a:lvl6pPr marL="2285176" indent="0" algn="ctr">
              <a:buNone/>
              <a:defRPr sz="1600"/>
            </a:lvl6pPr>
            <a:lvl7pPr marL="2742213" indent="0" algn="ctr">
              <a:buNone/>
              <a:defRPr sz="1600"/>
            </a:lvl7pPr>
            <a:lvl8pPr marL="3199248" indent="0" algn="ctr">
              <a:buNone/>
              <a:defRPr sz="1600"/>
            </a:lvl8pPr>
            <a:lvl9pPr marL="3656283"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5"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8" name="Colour group">
            <a:extLst>
              <a:ext uri="{FF2B5EF4-FFF2-40B4-BE49-F238E27FC236}">
                <a16:creationId xmlns:a16="http://schemas.microsoft.com/office/drawing/2014/main" id="{19C859F2-F764-030A-4EE4-3F0FFB3B80F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0" name="Rectangle 9">
              <a:extLst>
                <a:ext uri="{FF2B5EF4-FFF2-40B4-BE49-F238E27FC236}">
                  <a16:creationId xmlns:a16="http://schemas.microsoft.com/office/drawing/2014/main" id="{703CCB55-1409-1C67-232D-B51E0E1C1F81}"/>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14" name="Rectangle 13">
              <a:extLst>
                <a:ext uri="{FF2B5EF4-FFF2-40B4-BE49-F238E27FC236}">
                  <a16:creationId xmlns:a16="http://schemas.microsoft.com/office/drawing/2014/main" id="{4192E142-0651-739C-9745-9B1AC296AD65}"/>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15" name="Rectangle 14">
              <a:extLst>
                <a:ext uri="{FF2B5EF4-FFF2-40B4-BE49-F238E27FC236}">
                  <a16:creationId xmlns:a16="http://schemas.microsoft.com/office/drawing/2014/main" id="{E7E13803-7C30-4F35-969F-D6FEC4C13E7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16" name="Rectangle 15">
              <a:extLst>
                <a:ext uri="{FF2B5EF4-FFF2-40B4-BE49-F238E27FC236}">
                  <a16:creationId xmlns:a16="http://schemas.microsoft.com/office/drawing/2014/main" id="{A8DC9767-BAA7-1293-7A57-95FCCED213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17" name="Rectangle 16">
              <a:extLst>
                <a:ext uri="{FF2B5EF4-FFF2-40B4-BE49-F238E27FC236}">
                  <a16:creationId xmlns:a16="http://schemas.microsoft.com/office/drawing/2014/main" id="{0F088194-8180-4490-CBEB-A969CD43E43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18" name="Rectangle 17">
              <a:extLst>
                <a:ext uri="{FF2B5EF4-FFF2-40B4-BE49-F238E27FC236}">
                  <a16:creationId xmlns:a16="http://schemas.microsoft.com/office/drawing/2014/main" id="{4C2D7E45-D3B0-DD4D-7C14-EF433E739BE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19" name="Rectangle 18">
              <a:extLst>
                <a:ext uri="{FF2B5EF4-FFF2-40B4-BE49-F238E27FC236}">
                  <a16:creationId xmlns:a16="http://schemas.microsoft.com/office/drawing/2014/main" id="{0B74BEF3-508F-4892-7154-4E5DE90DCE3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809175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218BBEF0-C5B4-C61C-4A83-24C85C3C184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6C8683F8-A0C7-81A4-9D64-388A1A9DE09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CB152834-5448-3BFB-D553-B0DB856FCD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8DC3C96D-2786-8361-E902-EE406565995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A38D4FA0-B6B5-38A1-1306-08D9645D5E1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FB712F7B-FA5C-9308-1D25-3F900B5C489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6F63A76E-1915-C038-834A-CE775685084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07CBF32C-5FEC-A7E2-6FF3-DE2AE1469D1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1695672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04955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457201"/>
            <a:ext cx="6172200" cy="5403850"/>
          </a:xfrm>
        </p:spPr>
        <p:txBody>
          <a:bodyPr/>
          <a:lstStyle>
            <a:lvl1pPr>
              <a:defRPr sz="3200">
                <a:solidFill>
                  <a:schemeClr val="tx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9147768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26755032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1964" y="681037"/>
            <a:ext cx="10577945" cy="1325563"/>
          </a:xfr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01964" y="2238375"/>
            <a:ext cx="10651836" cy="3938588"/>
          </a:xfrm>
        </p:spPr>
        <p:txBody>
          <a:bodyPr vert="eaVert"/>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30281164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380076719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9580" y="2491740"/>
            <a:ext cx="6240780" cy="731520"/>
          </a:xfrm>
        </p:spPr>
        <p:txBody>
          <a:bodyPr anchor="b">
            <a:normAutofit/>
          </a:bodyPr>
          <a:lstStyle>
            <a:lvl1pPr algn="l">
              <a:defRPr sz="3200" b="0" baseline="0">
                <a:solidFill>
                  <a:schemeClr val="accent5"/>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DA4545-3594-4559-8370-A12FAC419481}" type="slidenum">
              <a:rPr lang="en-GB" smtClean="0"/>
              <a:t>‹#›</a:t>
            </a:fld>
            <a:endParaRPr lang="en-GB"/>
          </a:p>
        </p:txBody>
      </p:sp>
    </p:spTree>
    <p:extLst>
      <p:ext uri="{BB962C8B-B14F-4D97-AF65-F5344CB8AC3E}">
        <p14:creationId xmlns:p14="http://schemas.microsoft.com/office/powerpoint/2010/main" val="392979236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67169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pic>
        <p:nvPicPr>
          <p:cNvPr id="7" name="Picture 6">
            <a:extLst>
              <a:ext uri="{FF2B5EF4-FFF2-40B4-BE49-F238E27FC236}">
                <a16:creationId xmlns:a16="http://schemas.microsoft.com/office/drawing/2014/main" id="{9D1363E6-6783-48A3-9F95-1B6B97FB113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233318">
            <a:off x="-1895861" y="1245878"/>
            <a:ext cx="7428480" cy="4680000"/>
          </a:xfrm>
          <a:prstGeom prst="rect">
            <a:avLst/>
          </a:prstGeom>
        </p:spPr>
      </p:pic>
      <p:sp>
        <p:nvSpPr>
          <p:cNvPr id="2" name="Title 1"/>
          <p:cNvSpPr>
            <a:spLocks noGrp="1"/>
          </p:cNvSpPr>
          <p:nvPr>
            <p:ph type="ctrTitle"/>
          </p:nvPr>
        </p:nvSpPr>
        <p:spPr>
          <a:xfrm>
            <a:off x="238126" y="3585878"/>
            <a:ext cx="5343524" cy="765898"/>
          </a:xfrm>
        </p:spPr>
        <p:txBody>
          <a:bodyPr anchor="b">
            <a:normAutofit/>
          </a:bodyPr>
          <a:lstStyle>
            <a:lvl1pPr algn="l">
              <a:defRPr sz="3200"/>
            </a:lvl1pPr>
          </a:lstStyle>
          <a:p>
            <a:r>
              <a:rPr lang="en-US"/>
              <a:t>Click to edit Master title style</a:t>
            </a:r>
            <a:endParaRPr lang="en-GB"/>
          </a:p>
        </p:txBody>
      </p:sp>
      <p:sp>
        <p:nvSpPr>
          <p:cNvPr id="3" name="Subtitle 2"/>
          <p:cNvSpPr>
            <a:spLocks noGrp="1"/>
          </p:cNvSpPr>
          <p:nvPr>
            <p:ph type="subTitle" idx="1"/>
          </p:nvPr>
        </p:nvSpPr>
        <p:spPr>
          <a:xfrm>
            <a:off x="238126" y="2891708"/>
            <a:ext cx="5343524" cy="464545"/>
          </a:xfr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1851654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2910704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2130842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FDBBDA3F-217C-B8E7-B765-040AFB1C6BB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8784CCE7-23D8-71F5-D509-D32657B0FFFF}"/>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C20E461E-AA4F-0A7D-F548-D28E14ECDF11}"/>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1069032A-3CD8-38E7-2B4F-BC5A29FE634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7370DE06-49C6-6F4A-D6DF-6AF11875F58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235845DC-03AE-9788-DC7A-F485CBA0A2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3E638E0C-F6DE-7A55-BAEF-CDD22A1E0C1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F1CA0CD4-5686-F9FF-A6E8-0FD347B98D43}"/>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57021515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86162599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27789740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25700591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3185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457201"/>
            <a:ext cx="6172200" cy="5403850"/>
          </a:xfrm>
        </p:spPr>
        <p:txBody>
          <a:bodyPr/>
          <a:lstStyle>
            <a:lvl1pPr>
              <a:defRPr sz="3200">
                <a:solidFill>
                  <a:schemeClr val="tx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29035524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346193768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1964" y="681037"/>
            <a:ext cx="10577945" cy="1325563"/>
          </a:xfr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701964" y="2238375"/>
            <a:ext cx="10651836" cy="3938588"/>
          </a:xfrm>
        </p:spPr>
        <p:txBody>
          <a:bodyPr vert="eaVert"/>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13866500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1775199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Full Copy Slid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10972800" cy="3763707"/>
          </a:xfrm>
        </p:spPr>
        <p:txBody>
          <a:bodyPr/>
          <a:lstStyle>
            <a:lvl1pPr>
              <a:defRPr sz="2000"/>
            </a:lvl1pPr>
            <a:lvl2pPr>
              <a:defRPr sz="1800"/>
            </a:lvl2pPr>
            <a:lvl3pPr>
              <a:defRPr sz="16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5" name="Title Placeholder 1"/>
          <p:cNvSpPr>
            <a:spLocks noGrp="1"/>
          </p:cNvSpPr>
          <p:nvPr>
            <p:ph type="title"/>
          </p:nvPr>
        </p:nvSpPr>
        <p:spPr>
          <a:xfrm>
            <a:off x="609600" y="274640"/>
            <a:ext cx="10972800" cy="357167"/>
          </a:xfrm>
          <a:prstGeom prst="rect">
            <a:avLst/>
          </a:prstGeom>
        </p:spPr>
        <p:txBody>
          <a:bodyPr vert="horz" lIns="0" tIns="0" rIns="0" bIns="0" rtlCol="0" anchor="ctr">
            <a:noAutofit/>
          </a:bodyPr>
          <a:lstStyle>
            <a:lvl1pPr algn="l">
              <a:defRPr sz="2800" b="1">
                <a:solidFill>
                  <a:srgbClr val="002060"/>
                </a:solidFill>
                <a:latin typeface="Cera Round Pro" panose="00000500000000000000" pitchFamily="50" charset="0"/>
                <a:cs typeface="Verdana"/>
              </a:defRPr>
            </a:lvl1pPr>
          </a:lstStyle>
          <a:p>
            <a:r>
              <a:rPr lang="en-US"/>
              <a:t>Click to edit Master title style</a:t>
            </a:r>
          </a:p>
        </p:txBody>
      </p:sp>
    </p:spTree>
    <p:extLst>
      <p:ext uri="{BB962C8B-B14F-4D97-AF65-F5344CB8AC3E}">
        <p14:creationId xmlns:p14="http://schemas.microsoft.com/office/powerpoint/2010/main" val="207487425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u="sng">
                <a:solidFill>
                  <a:srgbClr val="0562C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11/9/2023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45825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5B15AB36-ABCE-5225-6523-6A38FD1D089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73E4C63-E7C4-CC53-593F-81B438428A9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A8726820-3E4B-FBCD-636B-E687A622C67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5907CD50-5BE9-A057-ACDF-D9E895ADB3B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37197365-93D4-4C92-74EC-DBC35C1CE0F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626131DB-0281-2F44-4E74-9D7F78EA1E0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89072499-6D93-65C3-2951-5709F3529F8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D736182C-E86F-8EC6-B26A-DC545BF59B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374608297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9580" y="2491740"/>
            <a:ext cx="6240780" cy="731520"/>
          </a:xfrm>
        </p:spPr>
        <p:txBody>
          <a:bodyPr anchor="b">
            <a:normAutofit/>
          </a:bodyPr>
          <a:lstStyle>
            <a:lvl1pPr algn="l">
              <a:defRPr sz="3200" b="0" baseline="0">
                <a:solidFill>
                  <a:schemeClr val="accent5"/>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DA4545-3594-4559-8370-A12FAC419481}" type="slidenum">
              <a:rPr lang="en-GB" smtClean="0"/>
              <a:t>‹#›</a:t>
            </a:fld>
            <a:endParaRPr lang="en-GB"/>
          </a:p>
        </p:txBody>
      </p:sp>
    </p:spTree>
    <p:extLst>
      <p:ext uri="{BB962C8B-B14F-4D97-AF65-F5344CB8AC3E}">
        <p14:creationId xmlns:p14="http://schemas.microsoft.com/office/powerpoint/2010/main" val="41462447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437959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12CF9-1862-133D-3620-3705CF8B7A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45DD9BA-8A1D-DD61-4C63-FEA2ADAC18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C3A44B3-4FD4-D97D-1F2B-E4BA7F5B20D4}"/>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5" name="Footer Placeholder 4">
            <a:extLst>
              <a:ext uri="{FF2B5EF4-FFF2-40B4-BE49-F238E27FC236}">
                <a16:creationId xmlns:a16="http://schemas.microsoft.com/office/drawing/2014/main" id="{29B1D92C-0D92-3B5E-0DD8-37CD1EDC98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23B661-B33C-EE58-6EEF-F967555192D0}"/>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20743474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7FFC-221F-C25D-7CAC-71783C6A22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D4D737-D231-90E6-8B96-F5BE8E502E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81515F-D14F-E854-BC35-0FA8FDD8855F}"/>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5" name="Footer Placeholder 4">
            <a:extLst>
              <a:ext uri="{FF2B5EF4-FFF2-40B4-BE49-F238E27FC236}">
                <a16:creationId xmlns:a16="http://schemas.microsoft.com/office/drawing/2014/main" id="{30B3AB93-459E-3115-BF4F-DFC9DB5925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349FAE-138F-068E-9118-9B886705375B}"/>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40611688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39A9-14FA-3E7F-7E9D-BE6CBD67B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B40ABD-541D-5E67-FDBF-8CA294D6E6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C70721-A4BE-739C-1FF2-D919E25D1865}"/>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5" name="Footer Placeholder 4">
            <a:extLst>
              <a:ext uri="{FF2B5EF4-FFF2-40B4-BE49-F238E27FC236}">
                <a16:creationId xmlns:a16="http://schemas.microsoft.com/office/drawing/2014/main" id="{061E3859-3636-E339-3B6D-42D1BD930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AF8F17-4BA6-7C82-9577-15D2A187896D}"/>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217767978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E8C18-2CA7-4A38-051C-E0B4884780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4AB033-28CE-9A3D-6D11-CAAB44F060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F7D2F7-EA3F-9065-F87E-7051F45E7E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E3E26FF-C8A7-07F5-280D-F576CDA67879}"/>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6" name="Footer Placeholder 5">
            <a:extLst>
              <a:ext uri="{FF2B5EF4-FFF2-40B4-BE49-F238E27FC236}">
                <a16:creationId xmlns:a16="http://schemas.microsoft.com/office/drawing/2014/main" id="{AA25E48A-B994-6D4F-7E0A-44332DCC4C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5495C5-4962-8C13-CEFE-F908AF59BB1A}"/>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369809147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44D62-2D56-7C55-6DEF-3F34DE2197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8CADE2-71EE-0D05-8039-199DA93E87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C5754B-4567-079C-832A-FFFCE7951E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867A5A-FFF9-980A-134E-2AE39445B8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B1D932-408F-2ED5-C0CB-196967C066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88360C-E832-7440-31FF-C465A26821FF}"/>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8" name="Footer Placeholder 7">
            <a:extLst>
              <a:ext uri="{FF2B5EF4-FFF2-40B4-BE49-F238E27FC236}">
                <a16:creationId xmlns:a16="http://schemas.microsoft.com/office/drawing/2014/main" id="{6D6C955F-D6F3-0193-1696-C7136E1B886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8B05621-1D95-0D32-D667-FE78A5F1B79E}"/>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116978549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0250A-C07D-0D8B-CF18-5D0009BFBC7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C20085F-2F19-A382-9A9A-DEDCD8A22821}"/>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4" name="Footer Placeholder 3">
            <a:extLst>
              <a:ext uri="{FF2B5EF4-FFF2-40B4-BE49-F238E27FC236}">
                <a16:creationId xmlns:a16="http://schemas.microsoft.com/office/drawing/2014/main" id="{419DEF16-203E-B176-ED14-808C2A9FB6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EB5BC54-FDA6-86A3-C88E-FA332D37B033}"/>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328404103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4679D1-FB68-F6A1-8FB7-80C623120FAE}"/>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3" name="Footer Placeholder 2">
            <a:extLst>
              <a:ext uri="{FF2B5EF4-FFF2-40B4-BE49-F238E27FC236}">
                <a16:creationId xmlns:a16="http://schemas.microsoft.com/office/drawing/2014/main" id="{C1EEDB8C-E02E-6244-46B8-98BECF80FB9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E96CE6B-B8A5-C443-00E1-FD9463B6A592}"/>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225307156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83FDE-04B7-FD2C-84E6-4F5F3E43BE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4F06CF4-5735-4CAE-26BE-BCDD7D9401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2752CBA-1B54-8B2B-EDEE-EABC6481A3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58DB80-DA3B-3DDF-2986-AA87905A4843}"/>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6" name="Footer Placeholder 5">
            <a:extLst>
              <a:ext uri="{FF2B5EF4-FFF2-40B4-BE49-F238E27FC236}">
                <a16:creationId xmlns:a16="http://schemas.microsoft.com/office/drawing/2014/main" id="{24FE84FD-256E-E18B-117A-8FCE68E190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A315B48-1230-A2A2-D8FE-67AB92B06739}"/>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4220553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C2915A99-9343-4C1A-9569-18CEDBCFAD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604C427-B006-6F10-0406-8ED317E741B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EA735ACE-49D0-6730-BCE0-0DBF936602A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0C72A686-3417-5B4D-7EA2-C9F8A94C2EB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7BEC4540-A166-1DD4-E930-B00102430E3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5740E554-C184-2EA3-BCFC-BD04F630D76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C7AEBEE4-45B5-3E8F-B48D-EDEA6741DAE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5BE72A05-51B1-3F0E-FC0F-BD7F2FBD07B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54610652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50E5E-016B-5D69-106F-6DBCE07C5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8EB96E4-946C-2FAF-C25E-C478A69260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DF71B9D-7B5A-F759-2A9F-6F9985DF9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F73B9A-E05B-81A9-FEE0-182184EE8CB1}"/>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6" name="Footer Placeholder 5">
            <a:extLst>
              <a:ext uri="{FF2B5EF4-FFF2-40B4-BE49-F238E27FC236}">
                <a16:creationId xmlns:a16="http://schemas.microsoft.com/office/drawing/2014/main" id="{ECE27474-9EAF-9D36-F5CB-80FE151781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38C0D7-8FB0-4A4E-A2E7-ACB7450C8422}"/>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12159154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7AAB5-751A-B086-E5C1-D0B80B29F2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5068E9-222C-B8C2-4CDD-ADED9AB409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E18DBB-C89D-7CD8-A3F9-19E9787EA336}"/>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5" name="Footer Placeholder 4">
            <a:extLst>
              <a:ext uri="{FF2B5EF4-FFF2-40B4-BE49-F238E27FC236}">
                <a16:creationId xmlns:a16="http://schemas.microsoft.com/office/drawing/2014/main" id="{AD78FF4B-6EA6-0397-F7D2-E640DE8312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C715D4-72A8-ACC0-C211-120D6F774E9A}"/>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35071784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A7008B-6F14-BFCC-C013-D92B1ABAE8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C64E4E9-2D6D-1524-E801-028D8927E4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7E757C-FC94-FA31-6E96-F43DCAC65908}"/>
              </a:ext>
            </a:extLst>
          </p:cNvPr>
          <p:cNvSpPr>
            <a:spLocks noGrp="1"/>
          </p:cNvSpPr>
          <p:nvPr>
            <p:ph type="dt" sz="half" idx="10"/>
          </p:nvPr>
        </p:nvSpPr>
        <p:spPr/>
        <p:txBody>
          <a:bodyPr/>
          <a:lstStyle/>
          <a:p>
            <a:fld id="{EC3388CF-54ED-4153-874A-69E1EFB46EEB}" type="datetimeFigureOut">
              <a:rPr lang="en-GB" smtClean="0"/>
              <a:t>09/11/2023</a:t>
            </a:fld>
            <a:endParaRPr lang="en-GB"/>
          </a:p>
        </p:txBody>
      </p:sp>
      <p:sp>
        <p:nvSpPr>
          <p:cNvPr id="5" name="Footer Placeholder 4">
            <a:extLst>
              <a:ext uri="{FF2B5EF4-FFF2-40B4-BE49-F238E27FC236}">
                <a16:creationId xmlns:a16="http://schemas.microsoft.com/office/drawing/2014/main" id="{CBA47994-28A0-EE94-666A-8D950F60F6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8D168-91C8-C7E3-5567-20B0D4AC2BF5}"/>
              </a:ext>
            </a:extLst>
          </p:cNvPr>
          <p:cNvSpPr>
            <a:spLocks noGrp="1"/>
          </p:cNvSpPr>
          <p:nvPr>
            <p:ph type="sldNum" sz="quarter" idx="12"/>
          </p:nvPr>
        </p:nvSpPr>
        <p:spPr/>
        <p:txBody>
          <a:bodyPr/>
          <a:lstStyle/>
          <a:p>
            <a:fld id="{0D807521-AE06-43DA-AF5C-8E0204AEE16B}" type="slidenum">
              <a:rPr lang="en-GB" smtClean="0"/>
              <a:t>‹#›</a:t>
            </a:fld>
            <a:endParaRPr lang="en-GB"/>
          </a:p>
        </p:txBody>
      </p:sp>
    </p:spTree>
    <p:extLst>
      <p:ext uri="{BB962C8B-B14F-4D97-AF65-F5344CB8AC3E}">
        <p14:creationId xmlns:p14="http://schemas.microsoft.com/office/powerpoint/2010/main" val="176195831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9580" y="2491740"/>
            <a:ext cx="6240780" cy="731520"/>
          </a:xfrm>
        </p:spPr>
        <p:txBody>
          <a:bodyPr anchor="b">
            <a:normAutofit/>
          </a:bodyPr>
          <a:lstStyle>
            <a:lvl1pPr algn="l">
              <a:defRPr sz="3200" b="0" baseline="0">
                <a:solidFill>
                  <a:schemeClr val="accent5"/>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DA4545-3594-4559-8370-A12FAC419481}" type="slidenum">
              <a:rPr lang="en-GB" smtClean="0"/>
              <a:t>‹#›</a:t>
            </a:fld>
            <a:endParaRPr lang="en-GB"/>
          </a:p>
        </p:txBody>
      </p:sp>
    </p:spTree>
    <p:extLst>
      <p:ext uri="{BB962C8B-B14F-4D97-AF65-F5344CB8AC3E}">
        <p14:creationId xmlns:p14="http://schemas.microsoft.com/office/powerpoint/2010/main" val="14137623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1"/>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837937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4358968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8878514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5058199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882149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6754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1" y="1470030"/>
            <a:ext cx="10515600" cy="2852737"/>
          </a:xfrm>
        </p:spPr>
        <p:txBody>
          <a:bodyPr lIns="0" tIns="0" rIns="0" bIns="0"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1" y="4589468"/>
            <a:ext cx="10515600" cy="1500187"/>
          </a:xfrm>
        </p:spPr>
        <p:txBody>
          <a:bodyPr lIns="0" tIns="0" rIns="0" bIns="0"/>
          <a:lstStyle>
            <a:lvl1pPr marL="0" indent="0">
              <a:buNone/>
              <a:defRPr sz="2400">
                <a:solidFill>
                  <a:schemeClr val="tx1">
                    <a:lumMod val="85000"/>
                    <a:lumOff val="15000"/>
                  </a:schemeClr>
                </a:solidFill>
              </a:defRPr>
            </a:lvl1pPr>
            <a:lvl2pPr marL="457035" indent="0">
              <a:buNone/>
              <a:defRPr sz="2000">
                <a:solidFill>
                  <a:schemeClr val="tx1">
                    <a:tint val="75000"/>
                  </a:schemeClr>
                </a:solidFill>
              </a:defRPr>
            </a:lvl2pPr>
            <a:lvl3pPr marL="914070" indent="0">
              <a:buNone/>
              <a:defRPr sz="1800">
                <a:solidFill>
                  <a:schemeClr val="tx1">
                    <a:tint val="75000"/>
                  </a:schemeClr>
                </a:solidFill>
              </a:defRPr>
            </a:lvl3pPr>
            <a:lvl4pPr marL="1371105" indent="0">
              <a:buNone/>
              <a:defRPr sz="1600">
                <a:solidFill>
                  <a:schemeClr val="tx1">
                    <a:tint val="75000"/>
                  </a:schemeClr>
                </a:solidFill>
              </a:defRPr>
            </a:lvl4pPr>
            <a:lvl5pPr marL="1828141" indent="0">
              <a:buNone/>
              <a:defRPr sz="1600">
                <a:solidFill>
                  <a:schemeClr val="tx1">
                    <a:tint val="75000"/>
                  </a:schemeClr>
                </a:solidFill>
              </a:defRPr>
            </a:lvl5pPr>
            <a:lvl6pPr marL="2285176" indent="0">
              <a:buNone/>
              <a:defRPr sz="1600">
                <a:solidFill>
                  <a:schemeClr val="tx1">
                    <a:tint val="75000"/>
                  </a:schemeClr>
                </a:solidFill>
              </a:defRPr>
            </a:lvl6pPr>
            <a:lvl7pPr marL="2742213" indent="0">
              <a:buNone/>
              <a:defRPr sz="1600">
                <a:solidFill>
                  <a:schemeClr val="tx1">
                    <a:tint val="75000"/>
                  </a:schemeClr>
                </a:solidFill>
              </a:defRPr>
            </a:lvl7pPr>
            <a:lvl8pPr marL="3199248" indent="0">
              <a:buNone/>
              <a:defRPr sz="1600">
                <a:solidFill>
                  <a:schemeClr val="tx1">
                    <a:tint val="75000"/>
                  </a:schemeClr>
                </a:solidFill>
              </a:defRPr>
            </a:lvl8pPr>
            <a:lvl9pPr marL="3656283" indent="0">
              <a:buNone/>
              <a:defRPr sz="1600">
                <a:solidFill>
                  <a:schemeClr val="tx1">
                    <a:tint val="75000"/>
                  </a:schemeClr>
                </a:solidFill>
              </a:defRPr>
            </a:lvl9pPr>
          </a:lstStyle>
          <a:p>
            <a:pPr lvl="0"/>
            <a:r>
              <a:rPr lang="en-GB"/>
              <a:t>Click to edit Master text styles</a:t>
            </a:r>
          </a:p>
        </p:txBody>
      </p:sp>
      <p:cxnSp>
        <p:nvCxnSpPr>
          <p:cNvPr id="8" name="Straight Connector 7">
            <a:extLst>
              <a:ext uri="{FF2B5EF4-FFF2-40B4-BE49-F238E27FC236}">
                <a16:creationId xmlns:a16="http://schemas.microsoft.com/office/drawing/2014/main" id="{19346039-C782-7100-D6EB-FF6D10C56BC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19" name="Colour group">
            <a:extLst>
              <a:ext uri="{FF2B5EF4-FFF2-40B4-BE49-F238E27FC236}">
                <a16:creationId xmlns:a16="http://schemas.microsoft.com/office/drawing/2014/main" id="{5A494DCE-DF7C-5C2C-2026-7D259EDE533C}"/>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417E1E51-65F6-8C61-2E21-9CBA8DC2F70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1" name="Rectangle 20">
              <a:extLst>
                <a:ext uri="{FF2B5EF4-FFF2-40B4-BE49-F238E27FC236}">
                  <a16:creationId xmlns:a16="http://schemas.microsoft.com/office/drawing/2014/main" id="{261CB38B-8E42-0A43-7FE0-F23E0132E32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2" name="Rectangle 21">
              <a:extLst>
                <a:ext uri="{FF2B5EF4-FFF2-40B4-BE49-F238E27FC236}">
                  <a16:creationId xmlns:a16="http://schemas.microsoft.com/office/drawing/2014/main" id="{4DE18FC8-FCDE-4909-DA8B-9804DCFE7A7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06BA4F60-F902-6CEF-2C52-E3D3FEDA0A6F}"/>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6E9D4474-BDCD-7375-E019-8557F46F07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B49DA956-9A0B-35DE-1051-E3BE2790B02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9B2B87A2-4B4F-9736-D8A7-CEB858A00FF6}"/>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31537553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796394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3519177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2519489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383145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4"/>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4"/>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CD462AB-BCCF-4608-959D-1BCDDA40C1E9}"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F184C65-9E2D-41E9-9FC4-BBBEB89D59B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5732499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904"/>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95"/>
            <a:ext cx="6477000" cy="791947"/>
          </a:xfrm>
        </p:spPr>
        <p:txBody>
          <a:bodyPr lIns="0" rIns="0"/>
          <a:lstStyle>
            <a:lvl1pPr marL="0" indent="0" algn="l">
              <a:buNone/>
              <a:defRPr sz="2400"/>
            </a:lvl1pPr>
            <a:lvl2pPr marL="456967" indent="0" algn="ctr">
              <a:buNone/>
              <a:defRPr sz="2000"/>
            </a:lvl2pPr>
            <a:lvl3pPr marL="913940" indent="0" algn="ctr">
              <a:buNone/>
              <a:defRPr sz="1800"/>
            </a:lvl3pPr>
            <a:lvl4pPr marL="1370905" indent="0" algn="ctr">
              <a:buNone/>
              <a:defRPr sz="1600"/>
            </a:lvl4pPr>
            <a:lvl5pPr marL="1827879" indent="0" algn="ctr">
              <a:buNone/>
              <a:defRPr sz="1600"/>
            </a:lvl5pPr>
            <a:lvl6pPr marL="2284846" indent="0" algn="ctr">
              <a:buNone/>
              <a:defRPr sz="1600"/>
            </a:lvl6pPr>
            <a:lvl7pPr marL="2741813" indent="0" algn="ctr">
              <a:buNone/>
              <a:defRPr sz="1600"/>
            </a:lvl7pPr>
            <a:lvl8pPr marL="3198782" indent="0" algn="ctr">
              <a:buNone/>
              <a:defRPr sz="1600"/>
            </a:lvl8pPr>
            <a:lvl9pPr marL="3655753"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9" name="Picture 28" descr="Logo Staffordshire and Stoke-on-Trent Integrated Care Board">
            <a:extLst>
              <a:ext uri="{FF2B5EF4-FFF2-40B4-BE49-F238E27FC236}">
                <a16:creationId xmlns:a16="http://schemas.microsoft.com/office/drawing/2014/main" id="{F53C1106-52D5-2558-AF96-E48A6170339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75" y="501118"/>
            <a:ext cx="1768316" cy="979058"/>
          </a:xfrm>
          <a:prstGeom prst="rect">
            <a:avLst/>
          </a:prstGeom>
        </p:spPr>
      </p:pic>
      <p:grpSp>
        <p:nvGrpSpPr>
          <p:cNvPr id="21" name="Group 20">
            <a:extLst>
              <a:ext uri="{FF2B5EF4-FFF2-40B4-BE49-F238E27FC236}">
                <a16:creationId xmlns:a16="http://schemas.microsoft.com/office/drawing/2014/main" id="{DBD79FF9-1BB0-9A06-D6D1-7C7F5A5CBB2F}"/>
              </a:ext>
            </a:extLst>
          </p:cNvPr>
          <p:cNvGrpSpPr/>
          <p:nvPr userDrawn="1"/>
        </p:nvGrpSpPr>
        <p:grpSpPr>
          <a:xfrm>
            <a:off x="-510" y="0"/>
            <a:ext cx="125999" cy="6858000"/>
            <a:chOff x="123871" y="0"/>
            <a:chExt cx="127000" cy="6847369"/>
          </a:xfrm>
        </p:grpSpPr>
        <p:sp>
          <p:nvSpPr>
            <p:cNvPr id="22" name="Rectangle 21">
              <a:extLst>
                <a:ext uri="{FF2B5EF4-FFF2-40B4-BE49-F238E27FC236}">
                  <a16:creationId xmlns:a16="http://schemas.microsoft.com/office/drawing/2014/main" id="{4DE2F705-63CE-E33C-1FDB-7F34B161EB0F}"/>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9AE5667C-21FB-76BE-2984-1C28A64F24FE}"/>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4B51F1E4-9DC0-3B50-2FFB-06C76B835E1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49D90082-2C6A-7828-AA1A-CC2F56D4E1B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24F44244-1FD3-4CB4-A734-8E37391523C2}"/>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EA3702C6-9EBF-8366-823F-B1C8CE39EF51}"/>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A4D49FEF-8801-9B6E-E86F-1B235536342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297444942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alpha val="84988"/>
          </a:schemeClr>
        </a:solidFill>
        <a:effectLst/>
      </p:bgPr>
    </p:bg>
    <p:spTree>
      <p:nvGrpSpPr>
        <p:cNvPr id="1" name=""/>
        <p:cNvGrpSpPr/>
        <p:nvPr/>
      </p:nvGrpSpPr>
      <p:grpSpPr>
        <a:xfrm>
          <a:off x="0" y="0"/>
          <a:ext cx="0" cy="0"/>
          <a:chOff x="0" y="0"/>
          <a:chExt cx="0" cy="0"/>
        </a:xfrm>
      </p:grpSpPr>
      <p:pic>
        <p:nvPicPr>
          <p:cNvPr id="27" name="Picture 26" descr="Logo Staffordshire and Stoke-on-Trent Integrated Care Board">
            <a:extLst>
              <a:ext uri="{FF2B5EF4-FFF2-40B4-BE49-F238E27FC236}">
                <a16:creationId xmlns:a16="http://schemas.microsoft.com/office/drawing/2014/main" id="{468820F5-D84C-B8C1-4BCE-7996241229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75" y="501714"/>
            <a:ext cx="1768316" cy="97905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904"/>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95"/>
            <a:ext cx="6477000" cy="791947"/>
          </a:xfrm>
        </p:spPr>
        <p:txBody>
          <a:bodyPr lIns="0" rIns="0"/>
          <a:lstStyle>
            <a:lvl1pPr marL="0" indent="0" algn="l">
              <a:buNone/>
              <a:defRPr sz="2400">
                <a:solidFill>
                  <a:schemeClr val="bg1"/>
                </a:solidFill>
              </a:defRPr>
            </a:lvl1pPr>
            <a:lvl2pPr marL="456967" indent="0" algn="ctr">
              <a:buNone/>
              <a:defRPr sz="2000"/>
            </a:lvl2pPr>
            <a:lvl3pPr marL="913940" indent="0" algn="ctr">
              <a:buNone/>
              <a:defRPr sz="1800"/>
            </a:lvl3pPr>
            <a:lvl4pPr marL="1370905" indent="0" algn="ctr">
              <a:buNone/>
              <a:defRPr sz="1600"/>
            </a:lvl4pPr>
            <a:lvl5pPr marL="1827879" indent="0" algn="ctr">
              <a:buNone/>
              <a:defRPr sz="1600"/>
            </a:lvl5pPr>
            <a:lvl6pPr marL="2284846" indent="0" algn="ctr">
              <a:buNone/>
              <a:defRPr sz="1600"/>
            </a:lvl6pPr>
            <a:lvl7pPr marL="2741813" indent="0" algn="ctr">
              <a:buNone/>
              <a:defRPr sz="1600"/>
            </a:lvl7pPr>
            <a:lvl8pPr marL="3198782" indent="0" algn="ctr">
              <a:buNone/>
              <a:defRPr sz="1600"/>
            </a:lvl8pPr>
            <a:lvl9pPr marL="3655753"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37DE0B68-B72D-89D6-833C-D1E0713E26E1}"/>
              </a:ext>
            </a:extLst>
          </p:cNvPr>
          <p:cNvGrpSpPr/>
          <p:nvPr userDrawn="1"/>
        </p:nvGrpSpPr>
        <p:grpSpPr>
          <a:xfrm>
            <a:off x="-510" y="0"/>
            <a:ext cx="125999" cy="6858000"/>
            <a:chOff x="123871" y="0"/>
            <a:chExt cx="127000" cy="6847369"/>
          </a:xfrm>
        </p:grpSpPr>
        <p:sp>
          <p:nvSpPr>
            <p:cNvPr id="19" name="Rectangle 18">
              <a:extLst>
                <a:ext uri="{FF2B5EF4-FFF2-40B4-BE49-F238E27FC236}">
                  <a16:creationId xmlns:a16="http://schemas.microsoft.com/office/drawing/2014/main" id="{37C67556-89E7-3C68-A7BB-C3A1D96A35D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B5103B52-E3FD-2BD4-E152-380FED281CD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97B1F8FC-02DE-B2C6-2B79-05E8FD75D41D}"/>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9F28A4BC-3813-75A9-50C5-539D48574EC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BD10A64B-E8CE-B0A5-638C-343B334F01F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AF09C517-EF36-E58E-877B-4DCE7BC76FA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51E7D5D7-0F89-31E8-9F2A-F5CD828A6DE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3266269594"/>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9837" userDrawn="1">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48"/>
            <a:ext cx="6477000" cy="791947"/>
          </a:xfrm>
        </p:spPr>
        <p:txBody>
          <a:bodyPr lIns="0"/>
          <a:lstStyle>
            <a:lvl1pPr marL="0" indent="0" algn="l">
              <a:buNone/>
              <a:defRPr sz="2400"/>
            </a:lvl1pPr>
            <a:lvl2pPr marL="456967" indent="0" algn="ctr">
              <a:buNone/>
              <a:defRPr sz="2000"/>
            </a:lvl2pPr>
            <a:lvl3pPr marL="913940" indent="0" algn="ctr">
              <a:buNone/>
              <a:defRPr sz="1800"/>
            </a:lvl3pPr>
            <a:lvl4pPr marL="1370905" indent="0" algn="ctr">
              <a:buNone/>
              <a:defRPr sz="1600"/>
            </a:lvl4pPr>
            <a:lvl5pPr marL="1827879" indent="0" algn="ctr">
              <a:buNone/>
              <a:defRPr sz="1600"/>
            </a:lvl5pPr>
            <a:lvl6pPr marL="2284846" indent="0" algn="ctr">
              <a:buNone/>
              <a:defRPr sz="1600"/>
            </a:lvl6pPr>
            <a:lvl7pPr marL="2741813" indent="0" algn="ctr">
              <a:buNone/>
              <a:defRPr sz="1600"/>
            </a:lvl7pPr>
            <a:lvl8pPr marL="3198782" indent="0" algn="ctr">
              <a:buNone/>
              <a:defRPr sz="1600"/>
            </a:lvl8pPr>
            <a:lvl9pPr marL="3655753" indent="0" algn="ctr">
              <a:buNone/>
              <a:defRPr sz="1600"/>
            </a:lvl9pPr>
          </a:lstStyle>
          <a:p>
            <a:r>
              <a:rPr lang="en-GB"/>
              <a:t>Click to edit Master subtitle style</a:t>
            </a:r>
            <a:endParaRPr lang="en-US"/>
          </a:p>
        </p:txBody>
      </p:sp>
      <p:grpSp>
        <p:nvGrpSpPr>
          <p:cNvPr id="10" name="Group 9">
            <a:extLst>
              <a:ext uri="{FF2B5EF4-FFF2-40B4-BE49-F238E27FC236}">
                <a16:creationId xmlns:a16="http://schemas.microsoft.com/office/drawing/2014/main" id="{27ECD36D-1E5E-C4C4-7159-130AB412803A}"/>
              </a:ext>
            </a:extLst>
          </p:cNvPr>
          <p:cNvGrpSpPr/>
          <p:nvPr userDrawn="1"/>
        </p:nvGrpSpPr>
        <p:grpSpPr>
          <a:xfrm>
            <a:off x="23" y="0"/>
            <a:ext cx="125999" cy="6858000"/>
            <a:chOff x="123871" y="0"/>
            <a:chExt cx="127000" cy="6847369"/>
          </a:xfrm>
        </p:grpSpPr>
        <p:sp>
          <p:nvSpPr>
            <p:cNvPr id="12" name="Rectangle 11">
              <a:extLst>
                <a:ext uri="{FF2B5EF4-FFF2-40B4-BE49-F238E27FC236}">
                  <a16:creationId xmlns:a16="http://schemas.microsoft.com/office/drawing/2014/main" id="{E16B240A-9106-147F-8775-14B89B46BA28}"/>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3" name="Rectangle 12">
              <a:extLst>
                <a:ext uri="{FF2B5EF4-FFF2-40B4-BE49-F238E27FC236}">
                  <a16:creationId xmlns:a16="http://schemas.microsoft.com/office/drawing/2014/main" id="{C9217B68-2F05-D731-C649-9B5631C5085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5" name="Rectangle 14">
              <a:extLst>
                <a:ext uri="{FF2B5EF4-FFF2-40B4-BE49-F238E27FC236}">
                  <a16:creationId xmlns:a16="http://schemas.microsoft.com/office/drawing/2014/main" id="{D1CDBDD3-1A6A-247B-4871-11AC0C67A87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7" name="Rectangle 16">
              <a:extLst>
                <a:ext uri="{FF2B5EF4-FFF2-40B4-BE49-F238E27FC236}">
                  <a16:creationId xmlns:a16="http://schemas.microsoft.com/office/drawing/2014/main" id="{15405CBF-22DB-B9F0-2325-A62BDFA87E20}"/>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9" name="Rectangle 18">
              <a:extLst>
                <a:ext uri="{FF2B5EF4-FFF2-40B4-BE49-F238E27FC236}">
                  <a16:creationId xmlns:a16="http://schemas.microsoft.com/office/drawing/2014/main" id="{662A9DE4-83B5-CC09-5286-C8B17819E8AE}"/>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0DF47D12-B7D6-9FA7-9A2D-E87626A2F1D9}"/>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9C28F8BF-26A6-94A8-F151-1B86D516AB84}"/>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2" name="Picture Placeholder 4">
            <a:extLst>
              <a:ext uri="{FF2B5EF4-FFF2-40B4-BE49-F238E27FC236}">
                <a16:creationId xmlns:a16="http://schemas.microsoft.com/office/drawing/2014/main" id="{AEFE7548-0EF2-5B82-23DA-44086B0B3291}"/>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23" name="Picture Placeholder 4">
            <a:extLst>
              <a:ext uri="{FF2B5EF4-FFF2-40B4-BE49-F238E27FC236}">
                <a16:creationId xmlns:a16="http://schemas.microsoft.com/office/drawing/2014/main" id="{2B412725-637C-BA62-FE74-0F9BDB6800AC}"/>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24" name="Picture Placeholder 4">
            <a:extLst>
              <a:ext uri="{FF2B5EF4-FFF2-40B4-BE49-F238E27FC236}">
                <a16:creationId xmlns:a16="http://schemas.microsoft.com/office/drawing/2014/main" id="{582C032C-DAA4-AD40-B0F3-594DE37205DD}"/>
              </a:ext>
            </a:extLst>
          </p:cNvPr>
          <p:cNvSpPr>
            <a:spLocks noGrp="1" noChangeAspect="1"/>
          </p:cNvSpPr>
          <p:nvPr>
            <p:ph type="pic" sz="quarter" idx="12"/>
          </p:nvPr>
        </p:nvSpPr>
        <p:spPr>
          <a:xfrm>
            <a:off x="10077344" y="5167972"/>
            <a:ext cx="1404000" cy="1404000"/>
          </a:xfrm>
          <a:prstGeom prst="ellipse">
            <a:avLst/>
          </a:prstGeom>
          <a:solidFill>
            <a:schemeClr val="bg2"/>
          </a:solidFill>
        </p:spPr>
        <p:txBody>
          <a:bodyPr>
            <a:normAutofit/>
          </a:bodyPr>
          <a:lstStyle>
            <a:lvl1pPr>
              <a:defRPr sz="1200"/>
            </a:lvl1pPr>
          </a:lstStyle>
          <a:p>
            <a:endParaRPr lang="en-US"/>
          </a:p>
        </p:txBody>
      </p:sp>
      <p:pic>
        <p:nvPicPr>
          <p:cNvPr id="25" name="Picture 24" descr="Shape, circle&#10;&#10;Description automatically generated">
            <a:extLst>
              <a:ext uri="{FF2B5EF4-FFF2-40B4-BE49-F238E27FC236}">
                <a16:creationId xmlns:a16="http://schemas.microsoft.com/office/drawing/2014/main" id="{34F05ABF-CA49-CA56-07E8-C85F69E504E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19" y="3807334"/>
            <a:ext cx="2340100" cy="924484"/>
          </a:xfrm>
          <a:prstGeom prst="rect">
            <a:avLst/>
          </a:prstGeom>
        </p:spPr>
      </p:pic>
      <p:pic>
        <p:nvPicPr>
          <p:cNvPr id="26" name="Picture 25" descr="Shape, circle&#10;&#10;Description automatically generated">
            <a:extLst>
              <a:ext uri="{FF2B5EF4-FFF2-40B4-BE49-F238E27FC236}">
                <a16:creationId xmlns:a16="http://schemas.microsoft.com/office/drawing/2014/main" id="{E9BF52DD-5B55-CA1C-98E7-D983A706F38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30" y="5322652"/>
            <a:ext cx="1429821" cy="832753"/>
          </a:xfrm>
          <a:prstGeom prst="rect">
            <a:avLst/>
          </a:prstGeom>
        </p:spPr>
      </p:pic>
      <p:pic>
        <p:nvPicPr>
          <p:cNvPr id="27" name="Picture 26" descr="Circle&#10;&#10;Description automatically generated">
            <a:extLst>
              <a:ext uri="{FF2B5EF4-FFF2-40B4-BE49-F238E27FC236}">
                <a16:creationId xmlns:a16="http://schemas.microsoft.com/office/drawing/2014/main" id="{AC3CB654-6140-A851-9CDE-71F7AE53AA8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7" y="4897246"/>
            <a:ext cx="1082907" cy="541454"/>
          </a:xfrm>
          <a:prstGeom prst="rect">
            <a:avLst/>
          </a:prstGeom>
        </p:spPr>
      </p:pic>
      <p:pic>
        <p:nvPicPr>
          <p:cNvPr id="28" name="Picture 27" descr="Logo Staffordshire and Stoke-on-Trent Integrated Care Board">
            <a:extLst>
              <a:ext uri="{FF2B5EF4-FFF2-40B4-BE49-F238E27FC236}">
                <a16:creationId xmlns:a16="http://schemas.microsoft.com/office/drawing/2014/main" id="{CF82078F-BAD7-388F-E0CA-0CD519E7878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75" y="501118"/>
            <a:ext cx="1768316" cy="979058"/>
          </a:xfrm>
          <a:prstGeom prst="rect">
            <a:avLst/>
          </a:prstGeom>
        </p:spPr>
      </p:pic>
    </p:spTree>
    <p:extLst>
      <p:ext uri="{BB962C8B-B14F-4D97-AF65-F5344CB8AC3E}">
        <p14:creationId xmlns:p14="http://schemas.microsoft.com/office/powerpoint/2010/main" val="22783876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48"/>
            <a:ext cx="6477000" cy="791947"/>
          </a:xfrm>
        </p:spPr>
        <p:txBody>
          <a:bodyPr lIns="0"/>
          <a:lstStyle>
            <a:lvl1pPr marL="0" indent="0" algn="l">
              <a:buNone/>
              <a:defRPr sz="2400"/>
            </a:lvl1pPr>
            <a:lvl2pPr marL="456967" indent="0" algn="ctr">
              <a:buNone/>
              <a:defRPr sz="2000"/>
            </a:lvl2pPr>
            <a:lvl3pPr marL="913940" indent="0" algn="ctr">
              <a:buNone/>
              <a:defRPr sz="1800"/>
            </a:lvl3pPr>
            <a:lvl4pPr marL="1370905" indent="0" algn="ctr">
              <a:buNone/>
              <a:defRPr sz="1600"/>
            </a:lvl4pPr>
            <a:lvl5pPr marL="1827879" indent="0" algn="ctr">
              <a:buNone/>
              <a:defRPr sz="1600"/>
            </a:lvl5pPr>
            <a:lvl6pPr marL="2284846" indent="0" algn="ctr">
              <a:buNone/>
              <a:defRPr sz="1600"/>
            </a:lvl6pPr>
            <a:lvl7pPr marL="2741813" indent="0" algn="ctr">
              <a:buNone/>
              <a:defRPr sz="1600"/>
            </a:lvl7pPr>
            <a:lvl8pPr marL="3198782" indent="0" algn="ctr">
              <a:buNone/>
              <a:defRPr sz="1600"/>
            </a:lvl8pPr>
            <a:lvl9pPr marL="3655753" indent="0" algn="ctr">
              <a:buNone/>
              <a:defRPr sz="1600"/>
            </a:lvl9pPr>
          </a:lstStyle>
          <a:p>
            <a:r>
              <a:rPr lang="en-GB"/>
              <a:t>Click to edit Master subtitle style</a:t>
            </a:r>
            <a:endParaRPr lang="en-US"/>
          </a:p>
        </p:txBody>
      </p:sp>
      <p:grpSp>
        <p:nvGrpSpPr>
          <p:cNvPr id="30" name="Group 29">
            <a:extLst>
              <a:ext uri="{FF2B5EF4-FFF2-40B4-BE49-F238E27FC236}">
                <a16:creationId xmlns:a16="http://schemas.microsoft.com/office/drawing/2014/main" id="{15CD0971-C671-F393-F28E-F4AD67AD1D08}"/>
              </a:ext>
            </a:extLst>
          </p:cNvPr>
          <p:cNvGrpSpPr/>
          <p:nvPr userDrawn="1"/>
        </p:nvGrpSpPr>
        <p:grpSpPr>
          <a:xfrm>
            <a:off x="-510" y="0"/>
            <a:ext cx="125999" cy="6858000"/>
            <a:chOff x="123871" y="0"/>
            <a:chExt cx="127000" cy="6847369"/>
          </a:xfrm>
        </p:grpSpPr>
        <p:sp>
          <p:nvSpPr>
            <p:cNvPr id="31" name="Rectangle 30">
              <a:extLst>
                <a:ext uri="{FF2B5EF4-FFF2-40B4-BE49-F238E27FC236}">
                  <a16:creationId xmlns:a16="http://schemas.microsoft.com/office/drawing/2014/main" id="{C62CBF20-9ABC-E169-E6B1-8C42DAE38DA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2" name="Rectangle 31">
              <a:extLst>
                <a:ext uri="{FF2B5EF4-FFF2-40B4-BE49-F238E27FC236}">
                  <a16:creationId xmlns:a16="http://schemas.microsoft.com/office/drawing/2014/main" id="{FF4E73D9-2301-110F-4E91-FAC4191D8E39}"/>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3" name="Rectangle 32">
              <a:extLst>
                <a:ext uri="{FF2B5EF4-FFF2-40B4-BE49-F238E27FC236}">
                  <a16:creationId xmlns:a16="http://schemas.microsoft.com/office/drawing/2014/main" id="{E0E66F73-F18E-6D93-6843-3E7272AA064F}"/>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4" name="Rectangle 33">
              <a:extLst>
                <a:ext uri="{FF2B5EF4-FFF2-40B4-BE49-F238E27FC236}">
                  <a16:creationId xmlns:a16="http://schemas.microsoft.com/office/drawing/2014/main" id="{25877281-043B-3392-64A4-F852784DE47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5" name="Rectangle 34">
              <a:extLst>
                <a:ext uri="{FF2B5EF4-FFF2-40B4-BE49-F238E27FC236}">
                  <a16:creationId xmlns:a16="http://schemas.microsoft.com/office/drawing/2014/main" id="{F4907599-4B31-C347-6240-D7F8788B08AC}"/>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6" name="Rectangle 35">
              <a:extLst>
                <a:ext uri="{FF2B5EF4-FFF2-40B4-BE49-F238E27FC236}">
                  <a16:creationId xmlns:a16="http://schemas.microsoft.com/office/drawing/2014/main" id="{CCE688C5-89D0-A584-CA7F-ABE864F212B0}"/>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7" name="Rectangle 36">
              <a:extLst>
                <a:ext uri="{FF2B5EF4-FFF2-40B4-BE49-F238E27FC236}">
                  <a16:creationId xmlns:a16="http://schemas.microsoft.com/office/drawing/2014/main" id="{68081612-BCDF-D907-A720-DA9AD4F0BA16}"/>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39" name="Picture Placeholder 4">
            <a:extLst>
              <a:ext uri="{FF2B5EF4-FFF2-40B4-BE49-F238E27FC236}">
                <a16:creationId xmlns:a16="http://schemas.microsoft.com/office/drawing/2014/main" id="{DE5FC371-39DA-483A-25B2-D6D68F5B207D}"/>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40" name="Picture Placeholder 4">
            <a:extLst>
              <a:ext uri="{FF2B5EF4-FFF2-40B4-BE49-F238E27FC236}">
                <a16:creationId xmlns:a16="http://schemas.microsoft.com/office/drawing/2014/main" id="{A7829464-5DCA-DC26-229F-58F237A273EB}"/>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41" name="Picture Placeholder 4">
            <a:extLst>
              <a:ext uri="{FF2B5EF4-FFF2-40B4-BE49-F238E27FC236}">
                <a16:creationId xmlns:a16="http://schemas.microsoft.com/office/drawing/2014/main" id="{5A0E2FAE-C273-A730-037A-ED29A381EC4C}"/>
              </a:ext>
            </a:extLst>
          </p:cNvPr>
          <p:cNvSpPr>
            <a:spLocks noGrp="1" noChangeAspect="1"/>
          </p:cNvSpPr>
          <p:nvPr>
            <p:ph type="pic" sz="quarter" idx="12"/>
          </p:nvPr>
        </p:nvSpPr>
        <p:spPr>
          <a:xfrm>
            <a:off x="10077344" y="5167972"/>
            <a:ext cx="1404000" cy="1404000"/>
          </a:xfrm>
          <a:prstGeom prst="ellipse">
            <a:avLst/>
          </a:prstGeom>
          <a:solidFill>
            <a:schemeClr val="bg2"/>
          </a:solidFill>
        </p:spPr>
        <p:txBody>
          <a:bodyPr>
            <a:normAutofit/>
          </a:bodyPr>
          <a:lstStyle>
            <a:lvl1pPr>
              <a:defRPr sz="1200"/>
            </a:lvl1pPr>
          </a:lstStyle>
          <a:p>
            <a:endParaRPr lang="en-US"/>
          </a:p>
        </p:txBody>
      </p:sp>
      <p:pic>
        <p:nvPicPr>
          <p:cNvPr id="42" name="Picture 41" descr="Shape, circle&#10;&#10;Description automatically generated">
            <a:extLst>
              <a:ext uri="{FF2B5EF4-FFF2-40B4-BE49-F238E27FC236}">
                <a16:creationId xmlns:a16="http://schemas.microsoft.com/office/drawing/2014/main" id="{A5CC7C0C-B2F0-960D-A5D7-D65C337FF3A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19" y="3807334"/>
            <a:ext cx="2340100" cy="924484"/>
          </a:xfrm>
          <a:prstGeom prst="rect">
            <a:avLst/>
          </a:prstGeom>
        </p:spPr>
      </p:pic>
      <p:pic>
        <p:nvPicPr>
          <p:cNvPr id="43" name="Picture 42" descr="Shape, circle&#10;&#10;Description automatically generated">
            <a:extLst>
              <a:ext uri="{FF2B5EF4-FFF2-40B4-BE49-F238E27FC236}">
                <a16:creationId xmlns:a16="http://schemas.microsoft.com/office/drawing/2014/main" id="{13BCA277-3413-4FFF-8DFC-79F6B6F211F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30" y="5322652"/>
            <a:ext cx="1429821" cy="832753"/>
          </a:xfrm>
          <a:prstGeom prst="rect">
            <a:avLst/>
          </a:prstGeom>
        </p:spPr>
      </p:pic>
      <p:pic>
        <p:nvPicPr>
          <p:cNvPr id="44" name="Picture 43" descr="Circle&#10;&#10;Description automatically generated">
            <a:extLst>
              <a:ext uri="{FF2B5EF4-FFF2-40B4-BE49-F238E27FC236}">
                <a16:creationId xmlns:a16="http://schemas.microsoft.com/office/drawing/2014/main" id="{10C4AC1B-39FC-EB4B-B2D7-6E32FC38FCCC}"/>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7" y="4897246"/>
            <a:ext cx="1082907" cy="541454"/>
          </a:xfrm>
          <a:prstGeom prst="rect">
            <a:avLst/>
          </a:prstGeom>
        </p:spPr>
      </p:pic>
      <p:pic>
        <p:nvPicPr>
          <p:cNvPr id="45" name="Picture 44" descr="Logo Staffordshire and Stoke-on-Trent Integrated Care Board">
            <a:extLst>
              <a:ext uri="{FF2B5EF4-FFF2-40B4-BE49-F238E27FC236}">
                <a16:creationId xmlns:a16="http://schemas.microsoft.com/office/drawing/2014/main" id="{8AAE4919-A435-1ACA-22A1-63CA1FA4B7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75" y="501118"/>
            <a:ext cx="1768316" cy="979058"/>
          </a:xfrm>
          <a:prstGeom prst="rect">
            <a:avLst/>
          </a:prstGeom>
        </p:spPr>
      </p:pic>
    </p:spTree>
    <p:extLst>
      <p:ext uri="{BB962C8B-B14F-4D97-AF65-F5344CB8AC3E}">
        <p14:creationId xmlns:p14="http://schemas.microsoft.com/office/powerpoint/2010/main" val="277469626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2">
            <a:alpha val="85388"/>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48"/>
            <a:ext cx="6477000" cy="791947"/>
          </a:xfrm>
        </p:spPr>
        <p:txBody>
          <a:bodyPr lIns="0"/>
          <a:lstStyle>
            <a:lvl1pPr marL="0" indent="0" algn="l">
              <a:buNone/>
              <a:defRPr sz="2400">
                <a:solidFill>
                  <a:schemeClr val="bg1"/>
                </a:solidFill>
              </a:defRPr>
            </a:lvl1pPr>
            <a:lvl2pPr marL="456967" indent="0" algn="ctr">
              <a:buNone/>
              <a:defRPr sz="2000"/>
            </a:lvl2pPr>
            <a:lvl3pPr marL="913940" indent="0" algn="ctr">
              <a:buNone/>
              <a:defRPr sz="1800"/>
            </a:lvl3pPr>
            <a:lvl4pPr marL="1370905" indent="0" algn="ctr">
              <a:buNone/>
              <a:defRPr sz="1600"/>
            </a:lvl4pPr>
            <a:lvl5pPr marL="1827879" indent="0" algn="ctr">
              <a:buNone/>
              <a:defRPr sz="1600"/>
            </a:lvl5pPr>
            <a:lvl6pPr marL="2284846" indent="0" algn="ctr">
              <a:buNone/>
              <a:defRPr sz="1600"/>
            </a:lvl6pPr>
            <a:lvl7pPr marL="2741813" indent="0" algn="ctr">
              <a:buNone/>
              <a:defRPr sz="1600"/>
            </a:lvl7pPr>
            <a:lvl8pPr marL="3198782" indent="0" algn="ctr">
              <a:buNone/>
              <a:defRPr sz="1600"/>
            </a:lvl8pPr>
            <a:lvl9pPr marL="3655753" indent="0" algn="ctr">
              <a:buNone/>
              <a:defRPr sz="1600"/>
            </a:lvl9pPr>
          </a:lstStyle>
          <a:p>
            <a:r>
              <a:rPr lang="en-GB"/>
              <a:t>Click to edit Master subtitle style</a:t>
            </a:r>
            <a:endParaRPr lang="en-US"/>
          </a:p>
        </p:txBody>
      </p:sp>
      <p:grpSp>
        <p:nvGrpSpPr>
          <p:cNvPr id="25" name="Group 24">
            <a:extLst>
              <a:ext uri="{FF2B5EF4-FFF2-40B4-BE49-F238E27FC236}">
                <a16:creationId xmlns:a16="http://schemas.microsoft.com/office/drawing/2014/main" id="{E83EC6A0-9813-4688-34B5-8CE8B5F560B5}"/>
              </a:ext>
            </a:extLst>
          </p:cNvPr>
          <p:cNvGrpSpPr/>
          <p:nvPr userDrawn="1"/>
        </p:nvGrpSpPr>
        <p:grpSpPr>
          <a:xfrm>
            <a:off x="-510" y="0"/>
            <a:ext cx="125999" cy="6858000"/>
            <a:chOff x="123871" y="0"/>
            <a:chExt cx="127000" cy="6847369"/>
          </a:xfrm>
        </p:grpSpPr>
        <p:sp>
          <p:nvSpPr>
            <p:cNvPr id="26" name="Rectangle 25">
              <a:extLst>
                <a:ext uri="{FF2B5EF4-FFF2-40B4-BE49-F238E27FC236}">
                  <a16:creationId xmlns:a16="http://schemas.microsoft.com/office/drawing/2014/main" id="{878F94AD-F416-AA1A-3581-B8D9E8AD49C6}"/>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75B232A0-C896-9E28-316B-08AF3433B70B}"/>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C61CD0B0-3BB8-13A6-56FB-5D648486273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9" name="Rectangle 28">
              <a:extLst>
                <a:ext uri="{FF2B5EF4-FFF2-40B4-BE49-F238E27FC236}">
                  <a16:creationId xmlns:a16="http://schemas.microsoft.com/office/drawing/2014/main" id="{9829E9B5-CB81-A4B0-1ACD-A0061E43B49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0" name="Rectangle 29">
              <a:extLst>
                <a:ext uri="{FF2B5EF4-FFF2-40B4-BE49-F238E27FC236}">
                  <a16:creationId xmlns:a16="http://schemas.microsoft.com/office/drawing/2014/main" id="{107E6BA4-14A4-6A19-67F8-F04120B47089}"/>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1" name="Rectangle 30">
              <a:extLst>
                <a:ext uri="{FF2B5EF4-FFF2-40B4-BE49-F238E27FC236}">
                  <a16:creationId xmlns:a16="http://schemas.microsoft.com/office/drawing/2014/main" id="{75578ECD-230E-14D0-9D30-A8AC2EA6353A}"/>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2" name="Rectangle 31">
              <a:extLst>
                <a:ext uri="{FF2B5EF4-FFF2-40B4-BE49-F238E27FC236}">
                  <a16:creationId xmlns:a16="http://schemas.microsoft.com/office/drawing/2014/main" id="{F63578EC-328A-EBBB-F54B-10B0549C665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33" name="Picture Placeholder 4">
            <a:extLst>
              <a:ext uri="{FF2B5EF4-FFF2-40B4-BE49-F238E27FC236}">
                <a16:creationId xmlns:a16="http://schemas.microsoft.com/office/drawing/2014/main" id="{EA655B6B-497F-549D-342F-9B6E7BC8CA49}"/>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34" name="Picture Placeholder 4">
            <a:extLst>
              <a:ext uri="{FF2B5EF4-FFF2-40B4-BE49-F238E27FC236}">
                <a16:creationId xmlns:a16="http://schemas.microsoft.com/office/drawing/2014/main" id="{791E3882-8BE7-3CF0-7396-3391106416B6}"/>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35" name="Picture Placeholder 4">
            <a:extLst>
              <a:ext uri="{FF2B5EF4-FFF2-40B4-BE49-F238E27FC236}">
                <a16:creationId xmlns:a16="http://schemas.microsoft.com/office/drawing/2014/main" id="{0E2CE0D6-6470-33AD-FB21-7C2D8D76FEE0}"/>
              </a:ext>
            </a:extLst>
          </p:cNvPr>
          <p:cNvSpPr>
            <a:spLocks noGrp="1" noChangeAspect="1"/>
          </p:cNvSpPr>
          <p:nvPr>
            <p:ph type="pic" sz="quarter" idx="12"/>
          </p:nvPr>
        </p:nvSpPr>
        <p:spPr>
          <a:xfrm>
            <a:off x="10077344" y="5167972"/>
            <a:ext cx="1404000" cy="1404000"/>
          </a:xfrm>
          <a:prstGeom prst="ellipse">
            <a:avLst/>
          </a:prstGeom>
          <a:solidFill>
            <a:schemeClr val="bg2"/>
          </a:solidFill>
        </p:spPr>
        <p:txBody>
          <a:bodyPr>
            <a:normAutofit/>
          </a:bodyPr>
          <a:lstStyle>
            <a:lvl1pPr>
              <a:defRPr sz="1200"/>
            </a:lvl1pPr>
          </a:lstStyle>
          <a:p>
            <a:endParaRPr lang="en-US"/>
          </a:p>
        </p:txBody>
      </p:sp>
      <p:pic>
        <p:nvPicPr>
          <p:cNvPr id="36" name="Picture 35" descr="Shape, circle&#10;&#10;Description automatically generated">
            <a:extLst>
              <a:ext uri="{FF2B5EF4-FFF2-40B4-BE49-F238E27FC236}">
                <a16:creationId xmlns:a16="http://schemas.microsoft.com/office/drawing/2014/main" id="{E202A545-31D4-C082-2E7A-758EF9CFB5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19" y="3807334"/>
            <a:ext cx="2340100" cy="924484"/>
          </a:xfrm>
          <a:prstGeom prst="rect">
            <a:avLst/>
          </a:prstGeom>
        </p:spPr>
      </p:pic>
      <p:pic>
        <p:nvPicPr>
          <p:cNvPr id="37" name="Picture 36" descr="Shape, circle&#10;&#10;Description automatically generated">
            <a:extLst>
              <a:ext uri="{FF2B5EF4-FFF2-40B4-BE49-F238E27FC236}">
                <a16:creationId xmlns:a16="http://schemas.microsoft.com/office/drawing/2014/main" id="{32C0471E-F55D-C4DA-F815-4317C4EEEB3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30" y="5322652"/>
            <a:ext cx="1429821" cy="832753"/>
          </a:xfrm>
          <a:prstGeom prst="rect">
            <a:avLst/>
          </a:prstGeom>
        </p:spPr>
      </p:pic>
      <p:pic>
        <p:nvPicPr>
          <p:cNvPr id="38" name="Picture 37" descr="Circle&#10;&#10;Description automatically generated">
            <a:extLst>
              <a:ext uri="{FF2B5EF4-FFF2-40B4-BE49-F238E27FC236}">
                <a16:creationId xmlns:a16="http://schemas.microsoft.com/office/drawing/2014/main" id="{7F1D859D-D01F-F8FD-0963-6955D48378CE}"/>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7" y="4897246"/>
            <a:ext cx="1082907" cy="541454"/>
          </a:xfrm>
          <a:prstGeom prst="rect">
            <a:avLst/>
          </a:prstGeom>
        </p:spPr>
      </p:pic>
      <p:pic>
        <p:nvPicPr>
          <p:cNvPr id="40" name="Picture 39" descr="Logo Staffordshire and Stoke-on-Trent Integrated Care Board">
            <a:extLst>
              <a:ext uri="{FF2B5EF4-FFF2-40B4-BE49-F238E27FC236}">
                <a16:creationId xmlns:a16="http://schemas.microsoft.com/office/drawing/2014/main" id="{F27AB835-233A-ACA2-ABCC-BBFB84B3402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75" y="501714"/>
            <a:ext cx="1768316" cy="979058"/>
          </a:xfrm>
          <a:prstGeom prst="rect">
            <a:avLst/>
          </a:prstGeom>
        </p:spPr>
      </p:pic>
    </p:spTree>
    <p:extLst>
      <p:ext uri="{BB962C8B-B14F-4D97-AF65-F5344CB8AC3E}">
        <p14:creationId xmlns:p14="http://schemas.microsoft.com/office/powerpoint/2010/main" val="2630884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2" name="Colour group">
            <a:extLst>
              <a:ext uri="{FF2B5EF4-FFF2-40B4-BE49-F238E27FC236}">
                <a16:creationId xmlns:a16="http://schemas.microsoft.com/office/drawing/2014/main" id="{A0ECB04B-2C50-61EB-5E93-0B7563F369D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876C2B98-6FCC-9301-6EDA-6DFD56E12939}"/>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4" name="Rectangle 23">
              <a:extLst>
                <a:ext uri="{FF2B5EF4-FFF2-40B4-BE49-F238E27FC236}">
                  <a16:creationId xmlns:a16="http://schemas.microsoft.com/office/drawing/2014/main" id="{F301A9C5-7F0D-14E6-4E37-A822CC6BF0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25AC0601-EE03-240B-1FEA-4FAE5CA54A2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96C7CAE5-E20C-DCC7-CC61-F414430AC5C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8CCDBF91-A7DB-7853-0F23-0D9BDD66D4BD}"/>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5FA994D0-6AED-0A24-8E53-38BFE706BC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9" name="Rectangle 28">
              <a:extLst>
                <a:ext uri="{FF2B5EF4-FFF2-40B4-BE49-F238E27FC236}">
                  <a16:creationId xmlns:a16="http://schemas.microsoft.com/office/drawing/2014/main" id="{E5BFCDBC-C87E-E44E-39CF-44C585F94079}"/>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4781555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7"/>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54" y="1492882"/>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5"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89" y="1492882"/>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54" y="2290225"/>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5"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89" y="2290225"/>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54" y="3087568"/>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5"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89" y="3087568"/>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54" y="3884911"/>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5"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89" y="3884911"/>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54" y="4678604"/>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5"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89" y="4678604"/>
            <a:ext cx="4369329"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41" name="Group 40">
            <a:extLst>
              <a:ext uri="{FF2B5EF4-FFF2-40B4-BE49-F238E27FC236}">
                <a16:creationId xmlns:a16="http://schemas.microsoft.com/office/drawing/2014/main" id="{148EA43F-D427-54C7-3C8B-EDB1FF4E6F9A}"/>
              </a:ext>
            </a:extLst>
          </p:cNvPr>
          <p:cNvGrpSpPr/>
          <p:nvPr userDrawn="1"/>
        </p:nvGrpSpPr>
        <p:grpSpPr>
          <a:xfrm>
            <a:off x="-510" y="0"/>
            <a:ext cx="125999" cy="6858000"/>
            <a:chOff x="123871" y="0"/>
            <a:chExt cx="127000" cy="6847369"/>
          </a:xfrm>
        </p:grpSpPr>
        <p:sp>
          <p:nvSpPr>
            <p:cNvPr id="42" name="Rectangle 41">
              <a:extLst>
                <a:ext uri="{FF2B5EF4-FFF2-40B4-BE49-F238E27FC236}">
                  <a16:creationId xmlns:a16="http://schemas.microsoft.com/office/drawing/2014/main" id="{CF17FF54-E627-CD59-89FC-498CB2DD889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3" name="Rectangle 42">
              <a:extLst>
                <a:ext uri="{FF2B5EF4-FFF2-40B4-BE49-F238E27FC236}">
                  <a16:creationId xmlns:a16="http://schemas.microsoft.com/office/drawing/2014/main" id="{F5F4027C-A696-1659-67A2-FD40B4D7C0EE}"/>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4" name="Rectangle 43">
              <a:extLst>
                <a:ext uri="{FF2B5EF4-FFF2-40B4-BE49-F238E27FC236}">
                  <a16:creationId xmlns:a16="http://schemas.microsoft.com/office/drawing/2014/main" id="{994D0518-7399-555A-5379-5E91618E93F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5" name="Rectangle 44">
              <a:extLst>
                <a:ext uri="{FF2B5EF4-FFF2-40B4-BE49-F238E27FC236}">
                  <a16:creationId xmlns:a16="http://schemas.microsoft.com/office/drawing/2014/main" id="{B7373A44-4AA6-9046-E6C8-19699E76773A}"/>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6" name="Rectangle 45">
              <a:extLst>
                <a:ext uri="{FF2B5EF4-FFF2-40B4-BE49-F238E27FC236}">
                  <a16:creationId xmlns:a16="http://schemas.microsoft.com/office/drawing/2014/main" id="{4AE2C2AA-E5F3-2055-9AC3-6CB988F6E487}"/>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7" name="Rectangle 46">
              <a:extLst>
                <a:ext uri="{FF2B5EF4-FFF2-40B4-BE49-F238E27FC236}">
                  <a16:creationId xmlns:a16="http://schemas.microsoft.com/office/drawing/2014/main" id="{DC916993-94A6-B835-121F-F8A771899513}"/>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8" name="Rectangle 47">
              <a:extLst>
                <a:ext uri="{FF2B5EF4-FFF2-40B4-BE49-F238E27FC236}">
                  <a16:creationId xmlns:a16="http://schemas.microsoft.com/office/drawing/2014/main" id="{F6386573-10C3-F3D9-F64C-7CBC63E4F1EC}"/>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66798528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7"/>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54" y="1492882"/>
            <a:ext cx="9745663"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54" y="2290225"/>
            <a:ext cx="9745663"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54" y="3087568"/>
            <a:ext cx="9745663"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54" y="3884911"/>
            <a:ext cx="9745663"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6967" indent="0">
              <a:buNone/>
              <a:defRPr/>
            </a:lvl2pPr>
            <a:lvl3pPr marL="913940" indent="0">
              <a:buNone/>
              <a:defRPr/>
            </a:lvl3pPr>
            <a:lvl4pPr marL="1370905" indent="0">
              <a:buNone/>
              <a:defRPr/>
            </a:lvl4pPr>
            <a:lvl5pPr marL="1827879"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54" y="4678604"/>
            <a:ext cx="9745663" cy="584200"/>
          </a:xfrm>
        </p:spPr>
        <p:txBody>
          <a:bodyPr anchor="ctr" anchorCtr="0">
            <a:noAutofit/>
          </a:bodyPr>
          <a:lstStyle>
            <a:lvl1pPr marL="0" indent="0">
              <a:buNone/>
              <a:defRPr sz="1800"/>
            </a:lvl1pPr>
            <a:lvl2pPr marL="456967" indent="0">
              <a:buNone/>
              <a:defRPr sz="1800"/>
            </a:lvl2pPr>
            <a:lvl3pPr marL="913940" indent="0">
              <a:buNone/>
              <a:defRPr sz="1800"/>
            </a:lvl3pPr>
            <a:lvl4pPr marL="1370905" indent="0">
              <a:buNone/>
              <a:defRPr sz="1800"/>
            </a:lvl4pPr>
            <a:lvl5pPr marL="1827879"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4" name="Group 23">
            <a:extLst>
              <a:ext uri="{FF2B5EF4-FFF2-40B4-BE49-F238E27FC236}">
                <a16:creationId xmlns:a16="http://schemas.microsoft.com/office/drawing/2014/main" id="{B760BA61-BE5F-C3D4-2B5F-A99CFBE00CFF}"/>
              </a:ext>
            </a:extLst>
          </p:cNvPr>
          <p:cNvGrpSpPr/>
          <p:nvPr userDrawn="1"/>
        </p:nvGrpSpPr>
        <p:grpSpPr>
          <a:xfrm>
            <a:off x="-510" y="0"/>
            <a:ext cx="125999" cy="6858000"/>
            <a:chOff x="123871" y="0"/>
            <a:chExt cx="127000" cy="6847369"/>
          </a:xfrm>
        </p:grpSpPr>
        <p:sp>
          <p:nvSpPr>
            <p:cNvPr id="27" name="Rectangle 26">
              <a:extLst>
                <a:ext uri="{FF2B5EF4-FFF2-40B4-BE49-F238E27FC236}">
                  <a16:creationId xmlns:a16="http://schemas.microsoft.com/office/drawing/2014/main" id="{212F3E80-8FB6-E004-3628-483A3FB7D56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B5628349-8455-1120-5EC8-781DD11ED5A8}"/>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1" name="Rectangle 30">
              <a:extLst>
                <a:ext uri="{FF2B5EF4-FFF2-40B4-BE49-F238E27FC236}">
                  <a16:creationId xmlns:a16="http://schemas.microsoft.com/office/drawing/2014/main" id="{382738D6-580D-84B9-1834-557F89AF67A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2" name="Rectangle 31">
              <a:extLst>
                <a:ext uri="{FF2B5EF4-FFF2-40B4-BE49-F238E27FC236}">
                  <a16:creationId xmlns:a16="http://schemas.microsoft.com/office/drawing/2014/main" id="{7F01A535-EDDE-6640-B596-345833C1E011}"/>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5" name="Rectangle 34">
              <a:extLst>
                <a:ext uri="{FF2B5EF4-FFF2-40B4-BE49-F238E27FC236}">
                  <a16:creationId xmlns:a16="http://schemas.microsoft.com/office/drawing/2014/main" id="{05E84024-DE3B-1692-B2F0-50F820EE11B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6" name="Rectangle 35">
              <a:extLst>
                <a:ext uri="{FF2B5EF4-FFF2-40B4-BE49-F238E27FC236}">
                  <a16:creationId xmlns:a16="http://schemas.microsoft.com/office/drawing/2014/main" id="{4F8647B8-E410-EEF7-6947-06C30491F1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9" name="Rectangle 38">
              <a:extLst>
                <a:ext uri="{FF2B5EF4-FFF2-40B4-BE49-F238E27FC236}">
                  <a16:creationId xmlns:a16="http://schemas.microsoft.com/office/drawing/2014/main" id="{45167C62-2216-AD87-613F-C91E95CF194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326929756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7C692760-4E8A-3B8C-2E91-A97FFF682398}"/>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19" name="Group 18">
            <a:extLst>
              <a:ext uri="{FF2B5EF4-FFF2-40B4-BE49-F238E27FC236}">
                <a16:creationId xmlns:a16="http://schemas.microsoft.com/office/drawing/2014/main" id="{3426FBD5-446C-D95A-1C11-EDFE1FCAAA3F}"/>
              </a:ext>
            </a:extLst>
          </p:cNvPr>
          <p:cNvGrpSpPr/>
          <p:nvPr userDrawn="1"/>
        </p:nvGrpSpPr>
        <p:grpSpPr>
          <a:xfrm>
            <a:off x="-510" y="0"/>
            <a:ext cx="125999" cy="6858000"/>
            <a:chOff x="123871" y="0"/>
            <a:chExt cx="127000" cy="6847369"/>
          </a:xfrm>
        </p:grpSpPr>
        <p:sp>
          <p:nvSpPr>
            <p:cNvPr id="20" name="Rectangle 19">
              <a:extLst>
                <a:ext uri="{FF2B5EF4-FFF2-40B4-BE49-F238E27FC236}">
                  <a16:creationId xmlns:a16="http://schemas.microsoft.com/office/drawing/2014/main" id="{ECC6E7B3-8D67-BDE2-6678-EE6D7DC057DD}"/>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32A7DE62-ECF2-B9D3-F223-B135D21903A5}"/>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70C4C54A-7348-6422-2F63-FC7D577C59DA}"/>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9C4CC310-22D5-CD5B-192C-B98ABE85AC9F}"/>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72D26E1D-0222-021A-EB85-6EF4CE123EFE}"/>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D281F89B-784C-F9FE-9761-C372699DC33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F1C0A8C8-3AD3-335C-FC72-76321D3970C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7" name="Footer Placeholder 4">
            <a:extLst>
              <a:ext uri="{FF2B5EF4-FFF2-40B4-BE49-F238E27FC236}">
                <a16:creationId xmlns:a16="http://schemas.microsoft.com/office/drawing/2014/main" id="{879CEDCE-759E-4DE0-C63E-0375FE1B2077}"/>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Tree>
    <p:extLst>
      <p:ext uri="{BB962C8B-B14F-4D97-AF65-F5344CB8AC3E}">
        <p14:creationId xmlns:p14="http://schemas.microsoft.com/office/powerpoint/2010/main" val="205293072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accent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D94E3274-D17D-4C44-88F3-3945C71510AC}"/>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19" name="Group 18">
            <a:extLst>
              <a:ext uri="{FF2B5EF4-FFF2-40B4-BE49-F238E27FC236}">
                <a16:creationId xmlns:a16="http://schemas.microsoft.com/office/drawing/2014/main" id="{FE3D721D-B975-3CD9-2589-A860B74131FF}"/>
              </a:ext>
            </a:extLst>
          </p:cNvPr>
          <p:cNvGrpSpPr/>
          <p:nvPr userDrawn="1"/>
        </p:nvGrpSpPr>
        <p:grpSpPr>
          <a:xfrm>
            <a:off x="-510" y="0"/>
            <a:ext cx="125999" cy="6858000"/>
            <a:chOff x="123871" y="0"/>
            <a:chExt cx="127000" cy="6847369"/>
          </a:xfrm>
        </p:grpSpPr>
        <p:sp>
          <p:nvSpPr>
            <p:cNvPr id="20" name="Rectangle 19">
              <a:extLst>
                <a:ext uri="{FF2B5EF4-FFF2-40B4-BE49-F238E27FC236}">
                  <a16:creationId xmlns:a16="http://schemas.microsoft.com/office/drawing/2014/main" id="{AA8B4E66-E5FE-FDD6-1BE8-D5EA66CB8653}"/>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A39EE386-EA28-3206-C6FF-D64B774A096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0257DB20-44BE-4769-B539-67EE0CB7099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2FE3D400-7686-9AD7-4759-6A3485C59193}"/>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50D15111-61E8-AD75-5687-11123472023B}"/>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D202FE7A-AB0C-5B52-2EBE-F26F703CD177}"/>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C879FA65-FCF3-1C42-9596-B0CD4FBAE9D5}"/>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7" name="Footer Placeholder 4">
            <a:extLst>
              <a:ext uri="{FF2B5EF4-FFF2-40B4-BE49-F238E27FC236}">
                <a16:creationId xmlns:a16="http://schemas.microsoft.com/office/drawing/2014/main" id="{5FA62487-0E7B-B3AB-C57B-48B1E619876D}"/>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Tree>
    <p:extLst>
      <p:ext uri="{BB962C8B-B14F-4D97-AF65-F5344CB8AC3E}">
        <p14:creationId xmlns:p14="http://schemas.microsoft.com/office/powerpoint/2010/main" val="206129016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9"/>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0" name="Group 19">
            <a:extLst>
              <a:ext uri="{FF2B5EF4-FFF2-40B4-BE49-F238E27FC236}">
                <a16:creationId xmlns:a16="http://schemas.microsoft.com/office/drawing/2014/main" id="{D2A694B2-2ACB-39A1-7217-8FC6EE2FE028}"/>
              </a:ext>
            </a:extLst>
          </p:cNvPr>
          <p:cNvGrpSpPr/>
          <p:nvPr userDrawn="1"/>
        </p:nvGrpSpPr>
        <p:grpSpPr>
          <a:xfrm>
            <a:off x="-510" y="0"/>
            <a:ext cx="125999" cy="6858000"/>
            <a:chOff x="123871" y="0"/>
            <a:chExt cx="127000" cy="6847369"/>
          </a:xfrm>
        </p:grpSpPr>
        <p:sp>
          <p:nvSpPr>
            <p:cNvPr id="21" name="Rectangle 20">
              <a:extLst>
                <a:ext uri="{FF2B5EF4-FFF2-40B4-BE49-F238E27FC236}">
                  <a16:creationId xmlns:a16="http://schemas.microsoft.com/office/drawing/2014/main" id="{0242F2D4-7ABD-4E27-676E-0BFF2062A48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9E5474C9-CFA3-7E0B-D7FD-A9BEA8517D6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A4278329-F5BE-4E65-9F49-762459F88AE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FFDC1E2F-B4A9-6F83-E91F-F8443D368694}"/>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43581377-A94D-DACD-6957-CF7C327BD8D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CB32F9AD-28F4-F48C-463C-AB40C4A940B6}"/>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459218C3-293F-7FA3-2975-86E826864DA6}"/>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211252560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9"/>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0" name="Group 19">
            <a:extLst>
              <a:ext uri="{FF2B5EF4-FFF2-40B4-BE49-F238E27FC236}">
                <a16:creationId xmlns:a16="http://schemas.microsoft.com/office/drawing/2014/main" id="{95A12B39-385A-73B0-F1E9-1FDFC726ED5B}"/>
              </a:ext>
            </a:extLst>
          </p:cNvPr>
          <p:cNvGrpSpPr/>
          <p:nvPr userDrawn="1"/>
        </p:nvGrpSpPr>
        <p:grpSpPr>
          <a:xfrm>
            <a:off x="-510" y="0"/>
            <a:ext cx="125999" cy="6858000"/>
            <a:chOff x="123871" y="0"/>
            <a:chExt cx="127000" cy="6847369"/>
          </a:xfrm>
        </p:grpSpPr>
        <p:sp>
          <p:nvSpPr>
            <p:cNvPr id="21" name="Rectangle 20">
              <a:extLst>
                <a:ext uri="{FF2B5EF4-FFF2-40B4-BE49-F238E27FC236}">
                  <a16:creationId xmlns:a16="http://schemas.microsoft.com/office/drawing/2014/main" id="{9E21D8A2-F1D6-2E39-2B92-F6DBEF6052F1}"/>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6F2E588D-6451-D6CD-DE86-9AD6DE359CDB}"/>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33164EAE-491A-45C0-1F40-68C9C5BFCB02}"/>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86F7CD94-3A03-33B3-060B-E62AB54816F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C91409EC-2013-38C5-C4DA-6BEA87658A3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E58D6C8D-4644-8532-CF14-3DF218C525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F72F5A24-7B68-1842-F4A2-74E620C6C37A}"/>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18473241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9"/>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0" name="Group 19">
            <a:extLst>
              <a:ext uri="{FF2B5EF4-FFF2-40B4-BE49-F238E27FC236}">
                <a16:creationId xmlns:a16="http://schemas.microsoft.com/office/drawing/2014/main" id="{2B9D1FAC-83AE-74BF-E7C6-AA3167064D16}"/>
              </a:ext>
            </a:extLst>
          </p:cNvPr>
          <p:cNvGrpSpPr/>
          <p:nvPr userDrawn="1"/>
        </p:nvGrpSpPr>
        <p:grpSpPr>
          <a:xfrm>
            <a:off x="-510" y="0"/>
            <a:ext cx="125999" cy="6858000"/>
            <a:chOff x="123871" y="0"/>
            <a:chExt cx="127000" cy="6847369"/>
          </a:xfrm>
        </p:grpSpPr>
        <p:sp>
          <p:nvSpPr>
            <p:cNvPr id="21" name="Rectangle 20">
              <a:extLst>
                <a:ext uri="{FF2B5EF4-FFF2-40B4-BE49-F238E27FC236}">
                  <a16:creationId xmlns:a16="http://schemas.microsoft.com/office/drawing/2014/main" id="{0063851F-BFDE-00B7-ADB4-ACB2FF385650}"/>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5ECD3F4C-13DB-32A2-CE85-D288E11DCDB1}"/>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FC0B7CB6-08FB-2246-E7F9-7022585BEBEA}"/>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8A646F05-A3B0-60D8-5A95-5FE497297AAD}"/>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C941CAD5-623E-2AED-F3C7-97BC12F6E00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ED4737BB-17B4-5DA4-E4F6-52FAFCA17E79}"/>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37D89828-7BF0-CAAC-313D-77155913A6D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189839552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9"/>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0" name="Group 19">
            <a:extLst>
              <a:ext uri="{FF2B5EF4-FFF2-40B4-BE49-F238E27FC236}">
                <a16:creationId xmlns:a16="http://schemas.microsoft.com/office/drawing/2014/main" id="{07B3A067-2183-9E8B-292A-518F405CEBFD}"/>
              </a:ext>
            </a:extLst>
          </p:cNvPr>
          <p:cNvGrpSpPr/>
          <p:nvPr userDrawn="1"/>
        </p:nvGrpSpPr>
        <p:grpSpPr>
          <a:xfrm>
            <a:off x="-510" y="0"/>
            <a:ext cx="125999" cy="6858000"/>
            <a:chOff x="123871" y="0"/>
            <a:chExt cx="127000" cy="6847369"/>
          </a:xfrm>
        </p:grpSpPr>
        <p:sp>
          <p:nvSpPr>
            <p:cNvPr id="21" name="Rectangle 20">
              <a:extLst>
                <a:ext uri="{FF2B5EF4-FFF2-40B4-BE49-F238E27FC236}">
                  <a16:creationId xmlns:a16="http://schemas.microsoft.com/office/drawing/2014/main" id="{5F41DAE1-F4D3-78D2-C558-D234E8944E0F}"/>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01699CB2-25D6-4D0F-09D7-357620C8E89F}"/>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F6AFB90B-F6A5-19E3-517A-8B56C2F35E2C}"/>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1C5B489E-655B-0195-F6EF-1261FD26A02F}"/>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CCDC9491-4DC3-DE0A-8CDA-E0DE0F3E2237}"/>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D76B8749-AE86-BC6F-1761-B414F459CC58}"/>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AC398B04-6BDA-0636-D194-51EA4581714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162633021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1" y="1365797"/>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1" y="4589488"/>
            <a:ext cx="10515600" cy="1500187"/>
          </a:xfrm>
        </p:spPr>
        <p:txBody>
          <a:bodyPr/>
          <a:lstStyle>
            <a:lvl1pPr marL="0" indent="0">
              <a:buNone/>
              <a:defRPr sz="2400">
                <a:solidFill>
                  <a:schemeClr val="tx1">
                    <a:tint val="75000"/>
                  </a:schemeClr>
                </a:solidFill>
              </a:defRPr>
            </a:lvl1pPr>
            <a:lvl2pPr marL="456967" indent="0">
              <a:buNone/>
              <a:defRPr sz="2000">
                <a:solidFill>
                  <a:schemeClr val="tx1">
                    <a:tint val="75000"/>
                  </a:schemeClr>
                </a:solidFill>
              </a:defRPr>
            </a:lvl2pPr>
            <a:lvl3pPr marL="913940" indent="0">
              <a:buNone/>
              <a:defRPr sz="1800">
                <a:solidFill>
                  <a:schemeClr val="tx1">
                    <a:tint val="75000"/>
                  </a:schemeClr>
                </a:solidFill>
              </a:defRPr>
            </a:lvl3pPr>
            <a:lvl4pPr marL="1370905" indent="0">
              <a:buNone/>
              <a:defRPr sz="1600">
                <a:solidFill>
                  <a:schemeClr val="tx1">
                    <a:tint val="75000"/>
                  </a:schemeClr>
                </a:solidFill>
              </a:defRPr>
            </a:lvl4pPr>
            <a:lvl5pPr marL="1827879" indent="0">
              <a:buNone/>
              <a:defRPr sz="1600">
                <a:solidFill>
                  <a:schemeClr val="tx1">
                    <a:tint val="75000"/>
                  </a:schemeClr>
                </a:solidFill>
              </a:defRPr>
            </a:lvl5pPr>
            <a:lvl6pPr marL="2284846" indent="0">
              <a:buNone/>
              <a:defRPr sz="1600">
                <a:solidFill>
                  <a:schemeClr val="tx1">
                    <a:tint val="75000"/>
                  </a:schemeClr>
                </a:solidFill>
              </a:defRPr>
            </a:lvl6pPr>
            <a:lvl7pPr marL="2741813" indent="0">
              <a:buNone/>
              <a:defRPr sz="1600">
                <a:solidFill>
                  <a:schemeClr val="tx1">
                    <a:tint val="75000"/>
                  </a:schemeClr>
                </a:solidFill>
              </a:defRPr>
            </a:lvl7pPr>
            <a:lvl8pPr marL="3198782" indent="0">
              <a:buNone/>
              <a:defRPr sz="1600">
                <a:solidFill>
                  <a:schemeClr val="tx1">
                    <a:tint val="75000"/>
                  </a:schemeClr>
                </a:solidFill>
              </a:defRPr>
            </a:lvl8pPr>
            <a:lvl9pPr marL="3655753"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2"/>
            <a:ext cx="2743200" cy="273050"/>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cxnSp>
        <p:nvCxnSpPr>
          <p:cNvPr id="9" name="Straight Connector 8">
            <a:extLst>
              <a:ext uri="{FF2B5EF4-FFF2-40B4-BE49-F238E27FC236}">
                <a16:creationId xmlns:a16="http://schemas.microsoft.com/office/drawing/2014/main" id="{E392ECB9-74EC-5C91-50FE-6F2630C9E9A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09F89176-399C-F466-177B-8E8A900A42E6}"/>
              </a:ext>
            </a:extLst>
          </p:cNvPr>
          <p:cNvGrpSpPr/>
          <p:nvPr userDrawn="1"/>
        </p:nvGrpSpPr>
        <p:grpSpPr>
          <a:xfrm>
            <a:off x="-510" y="0"/>
            <a:ext cx="125999" cy="6858000"/>
            <a:chOff x="123871" y="0"/>
            <a:chExt cx="127000" cy="6847369"/>
          </a:xfrm>
        </p:grpSpPr>
        <p:sp>
          <p:nvSpPr>
            <p:cNvPr id="19" name="Rectangle 18">
              <a:extLst>
                <a:ext uri="{FF2B5EF4-FFF2-40B4-BE49-F238E27FC236}">
                  <a16:creationId xmlns:a16="http://schemas.microsoft.com/office/drawing/2014/main" id="{2965BC8E-F1C1-46A5-F031-B39355AA139B}"/>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F92DB28F-0EB7-0C64-85CE-992C36034BE8}"/>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DD1211DD-6E95-6E6F-C4FB-D47E4BE21DE7}"/>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F5A60A9B-D84F-AE7E-07CD-0401C2B64E28}"/>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92E948A0-2683-540B-5F77-62EE2FD8A3FA}"/>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405F1B26-C215-C54C-92D7-0412368C8C18}"/>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E0FDA5BA-9A6E-0629-4E99-6851CBE8092D}"/>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99973022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169E7786-A3AA-D5D4-CEBA-FE72D6AB12BC}"/>
              </a:ext>
            </a:extLst>
          </p:cNvPr>
          <p:cNvGrpSpPr/>
          <p:nvPr userDrawn="1"/>
        </p:nvGrpSpPr>
        <p:grpSpPr>
          <a:xfrm>
            <a:off x="-510" y="0"/>
            <a:ext cx="125999" cy="6858000"/>
            <a:chOff x="123871" y="0"/>
            <a:chExt cx="127000" cy="6847369"/>
          </a:xfrm>
        </p:grpSpPr>
        <p:sp>
          <p:nvSpPr>
            <p:cNvPr id="20" name="Rectangle 19">
              <a:extLst>
                <a:ext uri="{FF2B5EF4-FFF2-40B4-BE49-F238E27FC236}">
                  <a16:creationId xmlns:a16="http://schemas.microsoft.com/office/drawing/2014/main" id="{F6013847-C80E-33B3-0DB6-013B5956114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52A350DC-6C1F-9207-05D6-D2F668D82B1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0B1EE1C6-D18C-6827-991D-CF03B358F16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7F75B61C-06D5-D96C-6A79-C339BBF027AC}"/>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6FEDE772-7357-E375-D244-FFE10BBC474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1AD316C2-B284-58DE-B5D3-1EC0470D6B8C}"/>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C7D944E7-DAF2-A641-1A10-F6FD9C58684C}"/>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7" name="Footer Placeholder 4">
            <a:extLst>
              <a:ext uri="{FF2B5EF4-FFF2-40B4-BE49-F238E27FC236}">
                <a16:creationId xmlns:a16="http://schemas.microsoft.com/office/drawing/2014/main" id="{493E8BC9-5A60-D7E1-002A-D56F914A0763}"/>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28" name="Slide Number Placeholder 8">
            <a:extLst>
              <a:ext uri="{FF2B5EF4-FFF2-40B4-BE49-F238E27FC236}">
                <a16:creationId xmlns:a16="http://schemas.microsoft.com/office/drawing/2014/main" id="{9EDDA0EF-5B90-7B14-DF18-988F3FAEE90D}"/>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spTree>
    <p:extLst>
      <p:ext uri="{BB962C8B-B14F-4D97-AF65-F5344CB8AC3E}">
        <p14:creationId xmlns:p14="http://schemas.microsoft.com/office/powerpoint/2010/main" val="102134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tx2">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US" sz="1800">
              <a:solidFill>
                <a:srgbClr val="FFFFFF"/>
              </a:solidFill>
            </a:endParaRPr>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9"/>
            <a:ext cx="4622800" cy="1325563"/>
          </a:xfrm>
        </p:spPr>
        <p:txBody>
          <a:bodyPr l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351338"/>
          </a:xfrm>
        </p:spPr>
        <p:txBody>
          <a:bodyPr l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405"/>
            <a:ext cx="4622800" cy="4381501"/>
          </a:xfrm>
        </p:spPr>
        <p:txBody>
          <a:bodyPr lIns="0" tIns="107961"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text&#10;&#10;Description automatically generated">
            <a:extLst>
              <a:ext uri="{FF2B5EF4-FFF2-40B4-BE49-F238E27FC236}">
                <a16:creationId xmlns:a16="http://schemas.microsoft.com/office/drawing/2014/main" id="{52D8E2A2-A42D-098E-F9B7-B92332E8AD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38851" y="5313128"/>
            <a:ext cx="6192000" cy="1530935"/>
          </a:xfrm>
          <a:prstGeom prst="rect">
            <a:avLst/>
          </a:prstGeom>
        </p:spPr>
      </p:pic>
      <p:sp>
        <p:nvSpPr>
          <p:cNvPr id="22" name="Footer Placeholder 4">
            <a:extLst>
              <a:ext uri="{FF2B5EF4-FFF2-40B4-BE49-F238E27FC236}">
                <a16:creationId xmlns:a16="http://schemas.microsoft.com/office/drawing/2014/main" id="{D12D15F8-49B8-0CB3-FE93-B57FC49A69F7}"/>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grpSp>
        <p:nvGrpSpPr>
          <p:cNvPr id="21" name="Colour group">
            <a:extLst>
              <a:ext uri="{FF2B5EF4-FFF2-40B4-BE49-F238E27FC236}">
                <a16:creationId xmlns:a16="http://schemas.microsoft.com/office/drawing/2014/main" id="{04AB8F17-4533-3EB9-DA1E-160FE363B49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26BF5D24-0E62-E5EF-3415-CC32CAC965E4}"/>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4" name="Rectangle 23">
              <a:extLst>
                <a:ext uri="{FF2B5EF4-FFF2-40B4-BE49-F238E27FC236}">
                  <a16:creationId xmlns:a16="http://schemas.microsoft.com/office/drawing/2014/main" id="{A4A70400-D9ED-1B03-64BC-59A832C5EA1B}"/>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2BE35B58-A2F5-FB09-CC46-BB124623E59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42B0FB1F-4DC3-E893-35B2-F015B65C13F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605CBDCD-44E6-FB8F-9C73-1134A181AA0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665C60D6-9D33-4751-DE5A-F107907FDC5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9" name="Rectangle 28">
              <a:extLst>
                <a:ext uri="{FF2B5EF4-FFF2-40B4-BE49-F238E27FC236}">
                  <a16:creationId xmlns:a16="http://schemas.microsoft.com/office/drawing/2014/main" id="{124B999D-66EA-9143-976C-9CE708491FE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39964584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accent1">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91" tIns="45699" rIns="91391" bIns="45699" rtlCol="0" anchor="ctr"/>
          <a:lstStyle/>
          <a:p>
            <a:pPr algn="ctr" defTabSz="913940"/>
            <a:endParaRPr lang="en-US" sz="1800">
              <a:solidFill>
                <a:srgbClr val="FFFFFF"/>
              </a:solidFill>
            </a:endParaRPr>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34"/>
            <a:ext cx="4622800" cy="132556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38"/>
            <a:ext cx="4622800" cy="423226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422"/>
            <a:ext cx="4622800" cy="5524495"/>
          </a:xfrm>
        </p:spPr>
        <p:txBody>
          <a:bodyPr tIns="107945"/>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7700E4A2-9A8D-8105-9246-1722375A02EB}"/>
              </a:ext>
            </a:extLst>
          </p:cNvPr>
          <p:cNvGrpSpPr/>
          <p:nvPr userDrawn="1"/>
        </p:nvGrpSpPr>
        <p:grpSpPr>
          <a:xfrm>
            <a:off x="-510" y="0"/>
            <a:ext cx="125999" cy="6858000"/>
            <a:chOff x="123871" y="0"/>
            <a:chExt cx="127000" cy="6847369"/>
          </a:xfrm>
        </p:grpSpPr>
        <p:sp>
          <p:nvSpPr>
            <p:cNvPr id="22" name="Rectangle 21">
              <a:extLst>
                <a:ext uri="{FF2B5EF4-FFF2-40B4-BE49-F238E27FC236}">
                  <a16:creationId xmlns:a16="http://schemas.microsoft.com/office/drawing/2014/main" id="{2350ACFA-9C90-8CA9-E683-2F905B38CE32}"/>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C2D75FCA-ED8B-45FB-56FA-A1A851B3215E}"/>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DF6FF956-64E9-803A-9EEF-374B87AD4CAF}"/>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67A5085C-5188-7C7A-6B4E-350118B0F40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83C242A8-5926-CE1C-8B5C-0BFEF0DF442B}"/>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11061F79-05FC-D7A3-EAAB-E3132674305B}"/>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66FE4FFB-D79C-2A55-01BE-B3E6D526CF7F}"/>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9" name="Footer Placeholder 4">
            <a:extLst>
              <a:ext uri="{FF2B5EF4-FFF2-40B4-BE49-F238E27FC236}">
                <a16:creationId xmlns:a16="http://schemas.microsoft.com/office/drawing/2014/main" id="{D051917D-BE77-06D2-C4A2-560B1208F82F}"/>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30" name="Slide Number Placeholder 8">
            <a:extLst>
              <a:ext uri="{FF2B5EF4-FFF2-40B4-BE49-F238E27FC236}">
                <a16:creationId xmlns:a16="http://schemas.microsoft.com/office/drawing/2014/main" id="{4D2A3B8D-9A15-56DB-24E4-698EF3BA4D62}"/>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bg1"/>
                </a:solidFill>
              </a:defRPr>
            </a:lvl1pPr>
          </a:lstStyle>
          <a:p>
            <a:pPr defTabSz="913940"/>
            <a:fld id="{CD8E907E-315C-F745-8CA6-CE49E976B740}" type="slidenum">
              <a:rPr lang="en-US" smtClean="0">
                <a:solidFill>
                  <a:srgbClr val="FFFFFF"/>
                </a:solidFill>
              </a:rPr>
              <a:pPr defTabSz="913940"/>
              <a:t>‹#›</a:t>
            </a:fld>
            <a:endParaRPr lang="en-US">
              <a:solidFill>
                <a:srgbClr val="FFFFFF"/>
              </a:solidFill>
            </a:endParaRPr>
          </a:p>
        </p:txBody>
      </p:sp>
    </p:spTree>
    <p:extLst>
      <p:ext uri="{BB962C8B-B14F-4D97-AF65-F5344CB8AC3E}">
        <p14:creationId xmlns:p14="http://schemas.microsoft.com/office/powerpoint/2010/main" val="407314922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34"/>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91" y="1681163"/>
            <a:ext cx="5157787" cy="823912"/>
          </a:xfrm>
        </p:spPr>
        <p:txBody>
          <a:bodyPr anchor="b"/>
          <a:lstStyle>
            <a:lvl1pPr marL="0" indent="0">
              <a:buNone/>
              <a:defRPr sz="2400" b="1"/>
            </a:lvl1pPr>
            <a:lvl2pPr marL="456967" indent="0">
              <a:buNone/>
              <a:defRPr sz="2000" b="1"/>
            </a:lvl2pPr>
            <a:lvl3pPr marL="913940" indent="0">
              <a:buNone/>
              <a:defRPr sz="1800" b="1"/>
            </a:lvl3pPr>
            <a:lvl4pPr marL="1370905" indent="0">
              <a:buNone/>
              <a:defRPr sz="1600" b="1"/>
            </a:lvl4pPr>
            <a:lvl5pPr marL="1827879" indent="0">
              <a:buNone/>
              <a:defRPr sz="1600" b="1"/>
            </a:lvl5pPr>
            <a:lvl6pPr marL="2284846" indent="0">
              <a:buNone/>
              <a:defRPr sz="1600" b="1"/>
            </a:lvl6pPr>
            <a:lvl7pPr marL="2741813" indent="0">
              <a:buNone/>
              <a:defRPr sz="1600" b="1"/>
            </a:lvl7pPr>
            <a:lvl8pPr marL="3198782" indent="0">
              <a:buNone/>
              <a:defRPr sz="1600" b="1"/>
            </a:lvl8pPr>
            <a:lvl9pPr marL="365575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91"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10" y="1681163"/>
            <a:ext cx="5183188" cy="823912"/>
          </a:xfrm>
        </p:spPr>
        <p:txBody>
          <a:bodyPr anchor="b"/>
          <a:lstStyle>
            <a:lvl1pPr marL="0" indent="0">
              <a:buNone/>
              <a:defRPr sz="2400" b="1"/>
            </a:lvl1pPr>
            <a:lvl2pPr marL="456967" indent="0">
              <a:buNone/>
              <a:defRPr sz="2000" b="1"/>
            </a:lvl2pPr>
            <a:lvl3pPr marL="913940" indent="0">
              <a:buNone/>
              <a:defRPr sz="1800" b="1"/>
            </a:lvl3pPr>
            <a:lvl4pPr marL="1370905" indent="0">
              <a:buNone/>
              <a:defRPr sz="1600" b="1"/>
            </a:lvl4pPr>
            <a:lvl5pPr marL="1827879" indent="0">
              <a:buNone/>
              <a:defRPr sz="1600" b="1"/>
            </a:lvl5pPr>
            <a:lvl6pPr marL="2284846" indent="0">
              <a:buNone/>
              <a:defRPr sz="1600" b="1"/>
            </a:lvl6pPr>
            <a:lvl7pPr marL="2741813" indent="0">
              <a:buNone/>
              <a:defRPr sz="1600" b="1"/>
            </a:lvl7pPr>
            <a:lvl8pPr marL="3198782" indent="0">
              <a:buNone/>
              <a:defRPr sz="1600" b="1"/>
            </a:lvl8pPr>
            <a:lvl9pPr marL="365575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1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35C50B89-B31D-3545-3502-7A9F71397C9B}"/>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cxnSp>
        <p:nvCxnSpPr>
          <p:cNvPr id="13" name="Straight Connector 12">
            <a:extLst>
              <a:ext uri="{FF2B5EF4-FFF2-40B4-BE49-F238E27FC236}">
                <a16:creationId xmlns:a16="http://schemas.microsoft.com/office/drawing/2014/main" id="{C56ED95E-1BAC-2C64-6A1C-637EC9E94472}"/>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048A3E14-06AA-CEC6-3F0F-49686F17DC6A}"/>
              </a:ext>
            </a:extLst>
          </p:cNvPr>
          <p:cNvGrpSpPr/>
          <p:nvPr userDrawn="1"/>
        </p:nvGrpSpPr>
        <p:grpSpPr>
          <a:xfrm>
            <a:off x="-510" y="0"/>
            <a:ext cx="125999" cy="6858000"/>
            <a:chOff x="123871" y="0"/>
            <a:chExt cx="127000" cy="6847369"/>
          </a:xfrm>
        </p:grpSpPr>
        <p:sp>
          <p:nvSpPr>
            <p:cNvPr id="23" name="Rectangle 22">
              <a:extLst>
                <a:ext uri="{FF2B5EF4-FFF2-40B4-BE49-F238E27FC236}">
                  <a16:creationId xmlns:a16="http://schemas.microsoft.com/office/drawing/2014/main" id="{B1E3ECF9-B4EE-6436-ECBB-CC978305293C}"/>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ABBF0656-C61A-9F94-411F-57BE4F87A24D}"/>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F4D5836C-404A-3607-6C38-778D69441DA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7109ABEE-F7FB-F7D4-8920-42534B6AEA63}"/>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7546673F-E86D-D83D-6ECC-C05BB768C5F2}"/>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DB647D56-FC30-19D3-41E3-6F34989803C7}"/>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9" name="Rectangle 28">
              <a:extLst>
                <a:ext uri="{FF2B5EF4-FFF2-40B4-BE49-F238E27FC236}">
                  <a16:creationId xmlns:a16="http://schemas.microsoft.com/office/drawing/2014/main" id="{55100A3B-EBB4-4077-0D95-68040AF00E4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30" name="Footer Placeholder 4">
            <a:extLst>
              <a:ext uri="{FF2B5EF4-FFF2-40B4-BE49-F238E27FC236}">
                <a16:creationId xmlns:a16="http://schemas.microsoft.com/office/drawing/2014/main" id="{B1478130-7DB8-A14A-7CC3-A7331662A962}"/>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Tree>
    <p:extLst>
      <p:ext uri="{BB962C8B-B14F-4D97-AF65-F5344CB8AC3E}">
        <p14:creationId xmlns:p14="http://schemas.microsoft.com/office/powerpoint/2010/main" val="282047503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30"/>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30"/>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1" name="Group 20">
            <a:extLst>
              <a:ext uri="{FF2B5EF4-FFF2-40B4-BE49-F238E27FC236}">
                <a16:creationId xmlns:a16="http://schemas.microsoft.com/office/drawing/2014/main" id="{18D4F1DF-7F41-F82D-6821-F79D615D9097}"/>
              </a:ext>
            </a:extLst>
          </p:cNvPr>
          <p:cNvGrpSpPr/>
          <p:nvPr userDrawn="1"/>
        </p:nvGrpSpPr>
        <p:grpSpPr>
          <a:xfrm>
            <a:off x="-510" y="0"/>
            <a:ext cx="125999" cy="6858000"/>
            <a:chOff x="123871" y="0"/>
            <a:chExt cx="127000" cy="6847369"/>
          </a:xfrm>
        </p:grpSpPr>
        <p:sp>
          <p:nvSpPr>
            <p:cNvPr id="22" name="Rectangle 21">
              <a:extLst>
                <a:ext uri="{FF2B5EF4-FFF2-40B4-BE49-F238E27FC236}">
                  <a16:creationId xmlns:a16="http://schemas.microsoft.com/office/drawing/2014/main" id="{9F7F18E0-5994-59F9-D115-DB49EC2074A2}"/>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FDED4A0B-BF2C-CBF7-296B-8A1482A5924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DB3D2989-3C02-FBAA-2493-7BE8E9D681F8}"/>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1966BB7E-0780-6F69-8B5C-94443A4D5D6E}"/>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782FC118-6718-23B1-5349-E493B811F50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0A01E400-2292-DEDD-5ECC-EC0A4F287151}"/>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56F6D3B3-6034-EF82-46C8-81DF107C720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109589269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30"/>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30"/>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1" name="Group 20">
            <a:extLst>
              <a:ext uri="{FF2B5EF4-FFF2-40B4-BE49-F238E27FC236}">
                <a16:creationId xmlns:a16="http://schemas.microsoft.com/office/drawing/2014/main" id="{D446004E-513A-83D7-FAAE-66AB3B9B4CAF}"/>
              </a:ext>
            </a:extLst>
          </p:cNvPr>
          <p:cNvGrpSpPr/>
          <p:nvPr userDrawn="1"/>
        </p:nvGrpSpPr>
        <p:grpSpPr>
          <a:xfrm>
            <a:off x="-510" y="0"/>
            <a:ext cx="125999" cy="6858000"/>
            <a:chOff x="123871" y="0"/>
            <a:chExt cx="127000" cy="6847369"/>
          </a:xfrm>
        </p:grpSpPr>
        <p:sp>
          <p:nvSpPr>
            <p:cNvPr id="22" name="Rectangle 21">
              <a:extLst>
                <a:ext uri="{FF2B5EF4-FFF2-40B4-BE49-F238E27FC236}">
                  <a16:creationId xmlns:a16="http://schemas.microsoft.com/office/drawing/2014/main" id="{B99D4677-5C61-20FD-33B0-FE0F1E4C4110}"/>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2686EB93-5666-CDD8-4244-BB81C1D5AA1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26F305D5-3A49-6E10-92FF-2CA097891A27}"/>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BD45C2E3-E3C8-08D3-1299-5766AD217FC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432089A2-864C-9196-3783-75296AAAC235}"/>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12507EAF-2846-CE5D-9812-44DC2DC7BE4B}"/>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AB5B6E7D-8B70-D5A1-FF12-7B9EE32258F6}"/>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341538917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30"/>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30"/>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1" name="Group 20">
            <a:extLst>
              <a:ext uri="{FF2B5EF4-FFF2-40B4-BE49-F238E27FC236}">
                <a16:creationId xmlns:a16="http://schemas.microsoft.com/office/drawing/2014/main" id="{EF9BA4ED-3826-CA6E-CF70-1681D0446B30}"/>
              </a:ext>
            </a:extLst>
          </p:cNvPr>
          <p:cNvGrpSpPr/>
          <p:nvPr userDrawn="1"/>
        </p:nvGrpSpPr>
        <p:grpSpPr>
          <a:xfrm>
            <a:off x="-510" y="0"/>
            <a:ext cx="125999" cy="6858000"/>
            <a:chOff x="123871" y="0"/>
            <a:chExt cx="127000" cy="6847369"/>
          </a:xfrm>
        </p:grpSpPr>
        <p:sp>
          <p:nvSpPr>
            <p:cNvPr id="22" name="Rectangle 21">
              <a:extLst>
                <a:ext uri="{FF2B5EF4-FFF2-40B4-BE49-F238E27FC236}">
                  <a16:creationId xmlns:a16="http://schemas.microsoft.com/office/drawing/2014/main" id="{DF2B68A8-D99F-D47B-098A-AFE4CB6E0605}"/>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F9DC579A-3228-F640-0921-58FE52F3478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0AF15C7B-8575-56E4-1718-26508FCFE48F}"/>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2E4F6581-27D3-1028-DD6A-3DB96169D01B}"/>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86937AEF-DF15-D47F-7E22-BB5FE728BB5D}"/>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A6BA2F8F-9327-1716-5FE9-437D7CB8AA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5419E605-8CA0-7185-897C-0E7EB52A7230}"/>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277298712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30"/>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218" y="1825630"/>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21"/>
            <a:ext cx="7315200" cy="276993"/>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21"/>
            <a:ext cx="2743200" cy="276993"/>
          </a:xfrm>
          <a:prstGeom prst="rect">
            <a:avLst/>
          </a:prstGeom>
        </p:spPr>
        <p:txBody>
          <a:bodyPr lIns="91391" tIns="45699" rIns="0" bIns="45699"/>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21" name="Group 20">
            <a:extLst>
              <a:ext uri="{FF2B5EF4-FFF2-40B4-BE49-F238E27FC236}">
                <a16:creationId xmlns:a16="http://schemas.microsoft.com/office/drawing/2014/main" id="{CE035FAC-10CF-1011-402B-40F8D93DCBD5}"/>
              </a:ext>
            </a:extLst>
          </p:cNvPr>
          <p:cNvGrpSpPr/>
          <p:nvPr userDrawn="1"/>
        </p:nvGrpSpPr>
        <p:grpSpPr>
          <a:xfrm>
            <a:off x="-510" y="0"/>
            <a:ext cx="125999" cy="6858000"/>
            <a:chOff x="123871" y="0"/>
            <a:chExt cx="127000" cy="6847369"/>
          </a:xfrm>
        </p:grpSpPr>
        <p:sp>
          <p:nvSpPr>
            <p:cNvPr id="22" name="Rectangle 21">
              <a:extLst>
                <a:ext uri="{FF2B5EF4-FFF2-40B4-BE49-F238E27FC236}">
                  <a16:creationId xmlns:a16="http://schemas.microsoft.com/office/drawing/2014/main" id="{1655CC4F-E3BF-4EBC-3F23-96DF7B129AF4}"/>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30F220E4-9E0D-0299-527D-09AA7FA6ED67}"/>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4" name="Rectangle 23">
              <a:extLst>
                <a:ext uri="{FF2B5EF4-FFF2-40B4-BE49-F238E27FC236}">
                  <a16:creationId xmlns:a16="http://schemas.microsoft.com/office/drawing/2014/main" id="{2F960B72-17CC-5E10-4A82-B776E50F45CD}"/>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29746CA7-9256-352F-8A6B-B48317E89022}"/>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4CF4A251-3D46-3587-F75D-40EBDA343CE1}"/>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7E9C0268-8546-2887-95C2-FCD1CDDCA9E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4EDE332B-F0BD-40E4-B879-3CC5B505D9F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220784687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500233"/>
            <a:ext cx="10515600" cy="2557940"/>
          </a:xfrm>
        </p:spPr>
        <p:txBody>
          <a:bodyPr/>
          <a:lstStyle>
            <a:lvl1pPr algn="ctr">
              <a:defRPr b="0" i="1"/>
            </a:lvl1pPr>
          </a:lstStyle>
          <a:p>
            <a:r>
              <a:rPr lang="en-GB"/>
              <a:t>Click to edit Master title style</a:t>
            </a:r>
            <a:endParaRPr lang="en-US"/>
          </a:p>
        </p:txBody>
      </p:sp>
      <p:sp>
        <p:nvSpPr>
          <p:cNvPr id="29" name="Picture Placeholder 4">
            <a:extLst>
              <a:ext uri="{FF2B5EF4-FFF2-40B4-BE49-F238E27FC236}">
                <a16:creationId xmlns:a16="http://schemas.microsoft.com/office/drawing/2014/main" id="{50E0D8E5-5FC7-5384-8B9C-59B4B5A42D8C}"/>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31" name="Picture 30" descr="Shape, circle&#10;&#10;Description automatically generated">
            <a:extLst>
              <a:ext uri="{FF2B5EF4-FFF2-40B4-BE49-F238E27FC236}">
                <a16:creationId xmlns:a16="http://schemas.microsoft.com/office/drawing/2014/main" id="{E04C6B2A-0C6F-286C-10B4-69C07DE4438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8" y="4215614"/>
            <a:ext cx="1429821" cy="832753"/>
          </a:xfrm>
          <a:prstGeom prst="rect">
            <a:avLst/>
          </a:prstGeom>
        </p:spPr>
      </p:pic>
      <p:sp>
        <p:nvSpPr>
          <p:cNvPr id="28" name="Picture Placeholder 4">
            <a:extLst>
              <a:ext uri="{FF2B5EF4-FFF2-40B4-BE49-F238E27FC236}">
                <a16:creationId xmlns:a16="http://schemas.microsoft.com/office/drawing/2014/main" id="{E03D4CB8-ED2D-8013-ABDA-FE8D43720F31}"/>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30" name="Picture 29" descr="Shape, circle&#10;&#10;Description automatically generated">
            <a:extLst>
              <a:ext uri="{FF2B5EF4-FFF2-40B4-BE49-F238E27FC236}">
                <a16:creationId xmlns:a16="http://schemas.microsoft.com/office/drawing/2014/main" id="{2AF8E31B-067A-5F55-256B-1F6A4306BEB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35" y="5145938"/>
            <a:ext cx="2340100" cy="924484"/>
          </a:xfrm>
          <a:prstGeom prst="rect">
            <a:avLst/>
          </a:prstGeom>
        </p:spPr>
      </p:pic>
      <p:pic>
        <p:nvPicPr>
          <p:cNvPr id="33" name="Picture 32" descr="Circle&#10;&#10;Description automatically generated">
            <a:extLst>
              <a:ext uri="{FF2B5EF4-FFF2-40B4-BE49-F238E27FC236}">
                <a16:creationId xmlns:a16="http://schemas.microsoft.com/office/drawing/2014/main" id="{E6F4C53A-4C5C-D138-3A2F-4B26B208D16B}"/>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3" y="4271856"/>
            <a:ext cx="1082907" cy="541454"/>
          </a:xfrm>
          <a:prstGeom prst="rect">
            <a:avLst/>
          </a:prstGeom>
        </p:spPr>
      </p:pic>
      <p:sp>
        <p:nvSpPr>
          <p:cNvPr id="32" name="Picture Placeholder 4">
            <a:extLst>
              <a:ext uri="{FF2B5EF4-FFF2-40B4-BE49-F238E27FC236}">
                <a16:creationId xmlns:a16="http://schemas.microsoft.com/office/drawing/2014/main" id="{728BB60E-128C-2611-C26A-A3EA16027C74}"/>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Footer Placeholder 4">
            <a:extLst>
              <a:ext uri="{FF2B5EF4-FFF2-40B4-BE49-F238E27FC236}">
                <a16:creationId xmlns:a16="http://schemas.microsoft.com/office/drawing/2014/main" id="{C1D1B348-46B3-CD9B-6101-752049A77592}"/>
              </a:ext>
            </a:extLst>
          </p:cNvPr>
          <p:cNvSpPr>
            <a:spLocks noGrp="1"/>
          </p:cNvSpPr>
          <p:nvPr>
            <p:ph type="ftr" sz="quarter" idx="13"/>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52" name="Slide Number Placeholder 8">
            <a:extLst>
              <a:ext uri="{FF2B5EF4-FFF2-40B4-BE49-F238E27FC236}">
                <a16:creationId xmlns:a16="http://schemas.microsoft.com/office/drawing/2014/main" id="{A84ED0A8-23A7-642A-AC85-B17248A27322}"/>
              </a:ext>
            </a:extLst>
          </p:cNvPr>
          <p:cNvSpPr>
            <a:spLocks noGrp="1"/>
          </p:cNvSpPr>
          <p:nvPr>
            <p:ph type="sldNum" sz="quarter" idx="14"/>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grpSp>
        <p:nvGrpSpPr>
          <p:cNvPr id="42" name="Group 41">
            <a:extLst>
              <a:ext uri="{FF2B5EF4-FFF2-40B4-BE49-F238E27FC236}">
                <a16:creationId xmlns:a16="http://schemas.microsoft.com/office/drawing/2014/main" id="{732DCF73-075B-29B9-C2E9-4DC3B5213AF5}"/>
              </a:ext>
            </a:extLst>
          </p:cNvPr>
          <p:cNvGrpSpPr/>
          <p:nvPr userDrawn="1"/>
        </p:nvGrpSpPr>
        <p:grpSpPr>
          <a:xfrm>
            <a:off x="-510" y="0"/>
            <a:ext cx="125999" cy="6858000"/>
            <a:chOff x="123871" y="0"/>
            <a:chExt cx="127000" cy="6847369"/>
          </a:xfrm>
        </p:grpSpPr>
        <p:sp>
          <p:nvSpPr>
            <p:cNvPr id="43" name="Rectangle 42">
              <a:extLst>
                <a:ext uri="{FF2B5EF4-FFF2-40B4-BE49-F238E27FC236}">
                  <a16:creationId xmlns:a16="http://schemas.microsoft.com/office/drawing/2014/main" id="{55125A89-142D-DB52-E61F-6EEB7046A8F7}"/>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4" name="Rectangle 43">
              <a:extLst>
                <a:ext uri="{FF2B5EF4-FFF2-40B4-BE49-F238E27FC236}">
                  <a16:creationId xmlns:a16="http://schemas.microsoft.com/office/drawing/2014/main" id="{5F83B885-643B-7D99-805D-3AD147813845}"/>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5" name="Rectangle 44">
              <a:extLst>
                <a:ext uri="{FF2B5EF4-FFF2-40B4-BE49-F238E27FC236}">
                  <a16:creationId xmlns:a16="http://schemas.microsoft.com/office/drawing/2014/main" id="{23568761-977D-BEDC-B9C2-29BFFE6C696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6" name="Rectangle 45">
              <a:extLst>
                <a:ext uri="{FF2B5EF4-FFF2-40B4-BE49-F238E27FC236}">
                  <a16:creationId xmlns:a16="http://schemas.microsoft.com/office/drawing/2014/main" id="{46041A93-4D81-DD14-7E24-656DADE7F6A6}"/>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7" name="Rectangle 46">
              <a:extLst>
                <a:ext uri="{FF2B5EF4-FFF2-40B4-BE49-F238E27FC236}">
                  <a16:creationId xmlns:a16="http://schemas.microsoft.com/office/drawing/2014/main" id="{EEFD2FDE-4992-31CE-FBD1-162873C3C58D}"/>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8" name="Rectangle 47">
              <a:extLst>
                <a:ext uri="{FF2B5EF4-FFF2-40B4-BE49-F238E27FC236}">
                  <a16:creationId xmlns:a16="http://schemas.microsoft.com/office/drawing/2014/main" id="{0E9280E9-A135-48B8-A28B-F050158E348E}"/>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49" name="Rectangle 48">
              <a:extLst>
                <a:ext uri="{FF2B5EF4-FFF2-40B4-BE49-F238E27FC236}">
                  <a16:creationId xmlns:a16="http://schemas.microsoft.com/office/drawing/2014/main" id="{29243612-3CFF-E665-2A44-436250945BF0}"/>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51203343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chemeClr val="accent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30"/>
            <a:ext cx="10515600" cy="2651824"/>
          </a:xfrm>
        </p:spPr>
        <p:txBody>
          <a:bodyPr/>
          <a:lstStyle>
            <a:lvl1pPr algn="ctr">
              <a:defRPr b="0" i="1">
                <a:solidFill>
                  <a:schemeClr val="bg1"/>
                </a:solidFill>
              </a:defRPr>
            </a:lvl1pPr>
          </a:lstStyle>
          <a:p>
            <a:r>
              <a:rPr lang="en-GB"/>
              <a:t>Click to edit Master title style</a:t>
            </a:r>
            <a:endParaRPr lang="en-US"/>
          </a:p>
        </p:txBody>
      </p:sp>
      <p:sp>
        <p:nvSpPr>
          <p:cNvPr id="11" name="Picture Placeholder 4">
            <a:extLst>
              <a:ext uri="{FF2B5EF4-FFF2-40B4-BE49-F238E27FC236}">
                <a16:creationId xmlns:a16="http://schemas.microsoft.com/office/drawing/2014/main" id="{9B2D9598-82B7-DB61-327B-EB373CE25476}"/>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14" name="Picture 13" descr="Shape, circle&#10;&#10;Description automatically generated">
            <a:extLst>
              <a:ext uri="{FF2B5EF4-FFF2-40B4-BE49-F238E27FC236}">
                <a16:creationId xmlns:a16="http://schemas.microsoft.com/office/drawing/2014/main" id="{04E3FFA7-7EC2-726F-2A8A-D4A79823627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8" y="4215614"/>
            <a:ext cx="1429821" cy="832753"/>
          </a:xfrm>
          <a:prstGeom prst="rect">
            <a:avLst/>
          </a:prstGeom>
        </p:spPr>
      </p:pic>
      <p:sp>
        <p:nvSpPr>
          <p:cNvPr id="10" name="Picture Placeholder 4">
            <a:extLst>
              <a:ext uri="{FF2B5EF4-FFF2-40B4-BE49-F238E27FC236}">
                <a16:creationId xmlns:a16="http://schemas.microsoft.com/office/drawing/2014/main" id="{D72689EC-E982-D573-29A7-D948C231375E}"/>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13" name="Picture 12" descr="Shape, circle&#10;&#10;Description automatically generated">
            <a:extLst>
              <a:ext uri="{FF2B5EF4-FFF2-40B4-BE49-F238E27FC236}">
                <a16:creationId xmlns:a16="http://schemas.microsoft.com/office/drawing/2014/main" id="{C634B850-5BF5-FD81-5FF2-419AB53610A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35" y="5145938"/>
            <a:ext cx="2340100" cy="924484"/>
          </a:xfrm>
          <a:prstGeom prst="rect">
            <a:avLst/>
          </a:prstGeom>
        </p:spPr>
      </p:pic>
      <p:pic>
        <p:nvPicPr>
          <p:cNvPr id="27" name="Picture 26" descr="Circle&#10;&#10;Description automatically generated">
            <a:extLst>
              <a:ext uri="{FF2B5EF4-FFF2-40B4-BE49-F238E27FC236}">
                <a16:creationId xmlns:a16="http://schemas.microsoft.com/office/drawing/2014/main" id="{E227F66C-0220-BB22-2FD6-D01406915616}"/>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3" y="4271856"/>
            <a:ext cx="1082907" cy="541454"/>
          </a:xfrm>
          <a:prstGeom prst="rect">
            <a:avLst/>
          </a:prstGeom>
        </p:spPr>
      </p:pic>
      <p:sp>
        <p:nvSpPr>
          <p:cNvPr id="26" name="Picture Placeholder 4">
            <a:extLst>
              <a:ext uri="{FF2B5EF4-FFF2-40B4-BE49-F238E27FC236}">
                <a16:creationId xmlns:a16="http://schemas.microsoft.com/office/drawing/2014/main" id="{492A40DF-B9BD-C349-09D7-0144FD24941E}"/>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ooter Placeholder 4">
            <a:extLst>
              <a:ext uri="{FF2B5EF4-FFF2-40B4-BE49-F238E27FC236}">
                <a16:creationId xmlns:a16="http://schemas.microsoft.com/office/drawing/2014/main" id="{612DF721-9878-1B67-4208-868737822780}"/>
              </a:ext>
            </a:extLst>
          </p:cNvPr>
          <p:cNvSpPr>
            <a:spLocks noGrp="1"/>
          </p:cNvSpPr>
          <p:nvPr>
            <p:ph type="ftr" sz="quarter" idx="13"/>
          </p:nvPr>
        </p:nvSpPr>
        <p:spPr>
          <a:xfrm>
            <a:off x="838218" y="6460602"/>
            <a:ext cx="7321551" cy="273050"/>
          </a:xfrm>
          <a:prstGeom prst="rect">
            <a:avLst/>
          </a:prstGeom>
        </p:spPr>
        <p:txBody>
          <a:bodyPr lIns="0" tIns="45699" rIns="91391" bIns="45699"/>
          <a:lstStyle>
            <a:lvl1pPr>
              <a:defRPr sz="1200">
                <a:solidFill>
                  <a:schemeClr val="bg1"/>
                </a:solidFill>
              </a:defRPr>
            </a:lvl1pPr>
          </a:lstStyle>
          <a:p>
            <a:pPr defTabSz="913940"/>
            <a:r>
              <a:rPr lang="en-US">
                <a:solidFill>
                  <a:srgbClr val="FFFFFF"/>
                </a:solidFill>
              </a:rPr>
              <a:t>Staffordshire and Stoke-on-Trent Integrated Care Board</a:t>
            </a:r>
          </a:p>
          <a:p>
            <a:pPr defTabSz="913940"/>
            <a:r>
              <a:rPr lang="en-US">
                <a:solidFill>
                  <a:srgbClr val="FFFFFF"/>
                </a:solidFill>
              </a:rPr>
              <a:t>
</a:t>
            </a:r>
          </a:p>
        </p:txBody>
      </p:sp>
      <p:sp>
        <p:nvSpPr>
          <p:cNvPr id="37" name="Slide Number Placeholder 8">
            <a:extLst>
              <a:ext uri="{FF2B5EF4-FFF2-40B4-BE49-F238E27FC236}">
                <a16:creationId xmlns:a16="http://schemas.microsoft.com/office/drawing/2014/main" id="{5BAB8452-FF70-CB65-EB26-AF14C8459280}"/>
              </a:ext>
            </a:extLst>
          </p:cNvPr>
          <p:cNvSpPr>
            <a:spLocks noGrp="1"/>
          </p:cNvSpPr>
          <p:nvPr>
            <p:ph type="sldNum" sz="quarter" idx="14"/>
          </p:nvPr>
        </p:nvSpPr>
        <p:spPr>
          <a:xfrm>
            <a:off x="9529766" y="6444478"/>
            <a:ext cx="1824037" cy="276998"/>
          </a:xfrm>
          <a:prstGeom prst="rect">
            <a:avLst/>
          </a:prstGeom>
        </p:spPr>
        <p:txBody>
          <a:bodyPr lIns="0" tIns="46777" rIns="0" bIns="46777"/>
          <a:lstStyle>
            <a:lvl1pPr algn="r">
              <a:defRPr sz="1200">
                <a:solidFill>
                  <a:schemeClr val="bg1"/>
                </a:solidFill>
              </a:defRPr>
            </a:lvl1pPr>
          </a:lstStyle>
          <a:p>
            <a:pPr defTabSz="913940"/>
            <a:fld id="{CD8E907E-315C-F745-8CA6-CE49E976B740}" type="slidenum">
              <a:rPr lang="en-US" smtClean="0">
                <a:solidFill>
                  <a:srgbClr val="FFFFFF"/>
                </a:solidFill>
              </a:rPr>
              <a:pPr defTabSz="913940"/>
              <a:t>‹#›</a:t>
            </a:fld>
            <a:endParaRPr lang="en-US">
              <a:solidFill>
                <a:srgbClr val="FFFFFF"/>
              </a:solidFill>
            </a:endParaRPr>
          </a:p>
        </p:txBody>
      </p:sp>
      <p:grpSp>
        <p:nvGrpSpPr>
          <p:cNvPr id="28" name="Group 27">
            <a:extLst>
              <a:ext uri="{FF2B5EF4-FFF2-40B4-BE49-F238E27FC236}">
                <a16:creationId xmlns:a16="http://schemas.microsoft.com/office/drawing/2014/main" id="{E01FB1BD-5C4A-2AC3-D2A8-E686866F6FBE}"/>
              </a:ext>
            </a:extLst>
          </p:cNvPr>
          <p:cNvGrpSpPr/>
          <p:nvPr userDrawn="1"/>
        </p:nvGrpSpPr>
        <p:grpSpPr>
          <a:xfrm>
            <a:off x="-519" y="21"/>
            <a:ext cx="127000" cy="6847369"/>
            <a:chOff x="123871" y="0"/>
            <a:chExt cx="127000" cy="6847369"/>
          </a:xfrm>
        </p:grpSpPr>
        <p:sp>
          <p:nvSpPr>
            <p:cNvPr id="29" name="Rectangle 28">
              <a:extLst>
                <a:ext uri="{FF2B5EF4-FFF2-40B4-BE49-F238E27FC236}">
                  <a16:creationId xmlns:a16="http://schemas.microsoft.com/office/drawing/2014/main" id="{C106CD83-93A0-5681-63E8-5559C660DCD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0" name="Rectangle 29">
              <a:extLst>
                <a:ext uri="{FF2B5EF4-FFF2-40B4-BE49-F238E27FC236}">
                  <a16:creationId xmlns:a16="http://schemas.microsoft.com/office/drawing/2014/main" id="{5B7BACDD-EBC5-736C-AE78-CDD9D250D081}"/>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1" name="Rectangle 30">
              <a:extLst>
                <a:ext uri="{FF2B5EF4-FFF2-40B4-BE49-F238E27FC236}">
                  <a16:creationId xmlns:a16="http://schemas.microsoft.com/office/drawing/2014/main" id="{743BCDE2-661F-DA20-1411-59146604F6A1}"/>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2" name="Rectangle 31">
              <a:extLst>
                <a:ext uri="{FF2B5EF4-FFF2-40B4-BE49-F238E27FC236}">
                  <a16:creationId xmlns:a16="http://schemas.microsoft.com/office/drawing/2014/main" id="{7181955C-EF08-E6CB-7D06-9AD1DD03C689}"/>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3" name="Rectangle 32">
              <a:extLst>
                <a:ext uri="{FF2B5EF4-FFF2-40B4-BE49-F238E27FC236}">
                  <a16:creationId xmlns:a16="http://schemas.microsoft.com/office/drawing/2014/main" id="{52E4AEF7-CAE2-314A-C6C2-D8446A59D6E3}"/>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4" name="Rectangle 33">
              <a:extLst>
                <a:ext uri="{FF2B5EF4-FFF2-40B4-BE49-F238E27FC236}">
                  <a16:creationId xmlns:a16="http://schemas.microsoft.com/office/drawing/2014/main" id="{B0FF2D06-7018-0E9B-A11B-19CD5CDF0085}"/>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35" name="Rectangle 34">
              <a:extLst>
                <a:ext uri="{FF2B5EF4-FFF2-40B4-BE49-F238E27FC236}">
                  <a16:creationId xmlns:a16="http://schemas.microsoft.com/office/drawing/2014/main" id="{A21C86F0-93B9-FFC4-7C9D-F5AA857DAF2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130317631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a:lstStyle/>
          <a:p>
            <a:r>
              <a:rPr lang="en-GB"/>
              <a:t>Click to edit Master title style</a:t>
            </a:r>
            <a:endParaRPr lang="en-US"/>
          </a:p>
        </p:txBody>
      </p:sp>
      <p:grpSp>
        <p:nvGrpSpPr>
          <p:cNvPr id="14" name="Group 13">
            <a:extLst>
              <a:ext uri="{FF2B5EF4-FFF2-40B4-BE49-F238E27FC236}">
                <a16:creationId xmlns:a16="http://schemas.microsoft.com/office/drawing/2014/main" id="{F11FF498-6EFB-5C69-EF8B-E8720E78338C}"/>
              </a:ext>
            </a:extLst>
          </p:cNvPr>
          <p:cNvGrpSpPr/>
          <p:nvPr userDrawn="1"/>
        </p:nvGrpSpPr>
        <p:grpSpPr>
          <a:xfrm>
            <a:off x="-510" y="0"/>
            <a:ext cx="125999" cy="6858000"/>
            <a:chOff x="123871" y="0"/>
            <a:chExt cx="127000" cy="6847369"/>
          </a:xfrm>
        </p:grpSpPr>
        <p:sp>
          <p:nvSpPr>
            <p:cNvPr id="15" name="Rectangle 14">
              <a:extLst>
                <a:ext uri="{FF2B5EF4-FFF2-40B4-BE49-F238E27FC236}">
                  <a16:creationId xmlns:a16="http://schemas.microsoft.com/office/drawing/2014/main" id="{18355CDE-5396-4224-93F5-83337A036ED3}"/>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6" name="Rectangle 15">
              <a:extLst>
                <a:ext uri="{FF2B5EF4-FFF2-40B4-BE49-F238E27FC236}">
                  <a16:creationId xmlns:a16="http://schemas.microsoft.com/office/drawing/2014/main" id="{39D70B97-2262-CE7B-D435-B522B4C01E4D}"/>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7" name="Rectangle 16">
              <a:extLst>
                <a:ext uri="{FF2B5EF4-FFF2-40B4-BE49-F238E27FC236}">
                  <a16:creationId xmlns:a16="http://schemas.microsoft.com/office/drawing/2014/main" id="{94E13673-BD61-6294-D945-E6555BAE66D9}"/>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8" name="Rectangle 17">
              <a:extLst>
                <a:ext uri="{FF2B5EF4-FFF2-40B4-BE49-F238E27FC236}">
                  <a16:creationId xmlns:a16="http://schemas.microsoft.com/office/drawing/2014/main" id="{3C5BDE0F-F4A7-A58B-CDF7-5B351D4BD47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9" name="Rectangle 18">
              <a:extLst>
                <a:ext uri="{FF2B5EF4-FFF2-40B4-BE49-F238E27FC236}">
                  <a16:creationId xmlns:a16="http://schemas.microsoft.com/office/drawing/2014/main" id="{304A9672-2D43-1E16-72B3-176280B2DAC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3A0DE52A-41E1-A675-1871-DCE1448407E3}"/>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B8A6917A-5681-9D64-6F41-03857DB383E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2" name="Footer Placeholder 4">
            <a:extLst>
              <a:ext uri="{FF2B5EF4-FFF2-40B4-BE49-F238E27FC236}">
                <a16:creationId xmlns:a16="http://schemas.microsoft.com/office/drawing/2014/main" id="{C8896DB5-8031-BF66-B752-DFF36DB4AE8A}"/>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23" name="Slide Number Placeholder 8">
            <a:extLst>
              <a:ext uri="{FF2B5EF4-FFF2-40B4-BE49-F238E27FC236}">
                <a16:creationId xmlns:a16="http://schemas.microsoft.com/office/drawing/2014/main" id="{CD15AAA1-4479-F8EF-1EA7-1F7308B29ECA}"/>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cxnSp>
        <p:nvCxnSpPr>
          <p:cNvPr id="24" name="Straight Connector 23">
            <a:extLst>
              <a:ext uri="{FF2B5EF4-FFF2-40B4-BE49-F238E27FC236}">
                <a16:creationId xmlns:a16="http://schemas.microsoft.com/office/drawing/2014/main" id="{792E7735-0387-C627-F249-6E101ED8B3F8}"/>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248399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9C121BE-B2E1-6E2B-D48C-F832CF76EE94}"/>
              </a:ext>
            </a:extLst>
          </p:cNvPr>
          <p:cNvGrpSpPr/>
          <p:nvPr userDrawn="1"/>
        </p:nvGrpSpPr>
        <p:grpSpPr>
          <a:xfrm>
            <a:off x="-510" y="0"/>
            <a:ext cx="125999" cy="6858000"/>
            <a:chOff x="123871" y="0"/>
            <a:chExt cx="127000" cy="6847369"/>
          </a:xfrm>
        </p:grpSpPr>
        <p:sp>
          <p:nvSpPr>
            <p:cNvPr id="14" name="Rectangle 13">
              <a:extLst>
                <a:ext uri="{FF2B5EF4-FFF2-40B4-BE49-F238E27FC236}">
                  <a16:creationId xmlns:a16="http://schemas.microsoft.com/office/drawing/2014/main" id="{5A400076-CD81-F413-655D-398CF3DAEBF6}"/>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5" name="Rectangle 14">
              <a:extLst>
                <a:ext uri="{FF2B5EF4-FFF2-40B4-BE49-F238E27FC236}">
                  <a16:creationId xmlns:a16="http://schemas.microsoft.com/office/drawing/2014/main" id="{954412B1-0E2D-C935-9A5B-ABD097845BEC}"/>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6" name="Rectangle 15">
              <a:extLst>
                <a:ext uri="{FF2B5EF4-FFF2-40B4-BE49-F238E27FC236}">
                  <a16:creationId xmlns:a16="http://schemas.microsoft.com/office/drawing/2014/main" id="{10E1D241-E6D6-4EDD-F857-CFA1DD3D8906}"/>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7" name="Rectangle 16">
              <a:extLst>
                <a:ext uri="{FF2B5EF4-FFF2-40B4-BE49-F238E27FC236}">
                  <a16:creationId xmlns:a16="http://schemas.microsoft.com/office/drawing/2014/main" id="{253594F1-B0D6-8830-AC85-10CFDD1CD66C}"/>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8" name="Rectangle 17">
              <a:extLst>
                <a:ext uri="{FF2B5EF4-FFF2-40B4-BE49-F238E27FC236}">
                  <a16:creationId xmlns:a16="http://schemas.microsoft.com/office/drawing/2014/main" id="{109CD387-399D-35C6-1179-C78B6FEE351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9" name="Rectangle 18">
              <a:extLst>
                <a:ext uri="{FF2B5EF4-FFF2-40B4-BE49-F238E27FC236}">
                  <a16:creationId xmlns:a16="http://schemas.microsoft.com/office/drawing/2014/main" id="{2CD86756-FA1E-AE52-EC49-F6411E5CC8AA}"/>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4CA764A2-A09B-ABF8-E418-3D5B1A6ECAF2}"/>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1" name="Footer Placeholder 4">
            <a:extLst>
              <a:ext uri="{FF2B5EF4-FFF2-40B4-BE49-F238E27FC236}">
                <a16:creationId xmlns:a16="http://schemas.microsoft.com/office/drawing/2014/main" id="{05127705-5A48-DFDD-E23A-D2D7814538CF}"/>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
        <p:nvSpPr>
          <p:cNvPr id="22" name="Slide Number Placeholder 8">
            <a:extLst>
              <a:ext uri="{FF2B5EF4-FFF2-40B4-BE49-F238E27FC236}">
                <a16:creationId xmlns:a16="http://schemas.microsoft.com/office/drawing/2014/main" id="{037F613B-732A-02C2-005B-C371CAAD5893}"/>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cxnSp>
        <p:nvCxnSpPr>
          <p:cNvPr id="23" name="Straight Connector 22">
            <a:extLst>
              <a:ext uri="{FF2B5EF4-FFF2-40B4-BE49-F238E27FC236}">
                <a16:creationId xmlns:a16="http://schemas.microsoft.com/office/drawing/2014/main" id="{0DCE72F4-CE45-5380-8370-5CED4E016C42}"/>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48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9"/>
            <a:ext cx="10515600" cy="1325563"/>
          </a:xfrm>
        </p:spPr>
        <p:txBody>
          <a:bodyPr lIns="0" tIns="0" rIns="0" bIns="0"/>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9" y="1681163"/>
            <a:ext cx="5157787" cy="823912"/>
          </a:xfrm>
        </p:spPr>
        <p:txBody>
          <a:bodyPr lIns="0" tIns="0" rIns="0" bIns="0"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9" y="2607905"/>
            <a:ext cx="5157787"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6" y="1681163"/>
            <a:ext cx="5183188" cy="823912"/>
          </a:xfrm>
        </p:spPr>
        <p:txBody>
          <a:bodyPr lIns="0" tIns="0" rIns="0" bIns="0"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6" y="2607905"/>
            <a:ext cx="5183188"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0DBE5CE0-83D5-9E17-A8C5-763CFD27C4FD}"/>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E49F8E1-4754-52AA-5D2B-C9A193207F8F}"/>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1" name="Slide Number Placeholder 5">
            <a:extLst>
              <a:ext uri="{FF2B5EF4-FFF2-40B4-BE49-F238E27FC236}">
                <a16:creationId xmlns:a16="http://schemas.microsoft.com/office/drawing/2014/main" id="{4E6055D7-A6D7-962F-F3BA-27F665718784}"/>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4" name="Colour group">
            <a:extLst>
              <a:ext uri="{FF2B5EF4-FFF2-40B4-BE49-F238E27FC236}">
                <a16:creationId xmlns:a16="http://schemas.microsoft.com/office/drawing/2014/main" id="{47A0C51B-5311-BD38-9B56-E5F989F798B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AC833D92-749B-FD5B-5466-C81E1591E3DA}"/>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6" name="Rectangle 25">
              <a:extLst>
                <a:ext uri="{FF2B5EF4-FFF2-40B4-BE49-F238E27FC236}">
                  <a16:creationId xmlns:a16="http://schemas.microsoft.com/office/drawing/2014/main" id="{85E2D532-3706-014E-7327-379F426A65D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C77118A0-B491-9D98-08E8-2978F9D5D5D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1CB3C508-EC3B-F3EE-8B25-05AD79D8C961}"/>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9" name="Rectangle 28">
              <a:extLst>
                <a:ext uri="{FF2B5EF4-FFF2-40B4-BE49-F238E27FC236}">
                  <a16:creationId xmlns:a16="http://schemas.microsoft.com/office/drawing/2014/main" id="{784A067F-E370-C853-5BE1-9AA80DAFC61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0" name="Rectangle 29">
              <a:extLst>
                <a:ext uri="{FF2B5EF4-FFF2-40B4-BE49-F238E27FC236}">
                  <a16:creationId xmlns:a16="http://schemas.microsoft.com/office/drawing/2014/main" id="{BF487652-04F8-9F50-F2E2-C69A446B35BE}"/>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1" name="Rectangle 30">
              <a:extLst>
                <a:ext uri="{FF2B5EF4-FFF2-40B4-BE49-F238E27FC236}">
                  <a16:creationId xmlns:a16="http://schemas.microsoft.com/office/drawing/2014/main" id="{FCA6A33D-668A-4646-1087-32F4E935D06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0018806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p:nvPr>
        </p:nvSpPr>
        <p:spPr>
          <a:xfrm>
            <a:off x="839788" y="457225"/>
            <a:ext cx="3932237" cy="1355271"/>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2"/>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057402"/>
            <a:ext cx="3932237" cy="3811588"/>
          </a:xfrm>
        </p:spPr>
        <p:txBody>
          <a:bodyPr/>
          <a:lstStyle>
            <a:lvl1pPr marL="0" indent="0">
              <a:buNone/>
              <a:defRPr sz="1600">
                <a:solidFill>
                  <a:schemeClr val="tx1"/>
                </a:solidFill>
              </a:defRPr>
            </a:lvl1pPr>
            <a:lvl2pPr marL="456967" indent="0">
              <a:buNone/>
              <a:defRPr sz="1400"/>
            </a:lvl2pPr>
            <a:lvl3pPr marL="913940" indent="0">
              <a:buNone/>
              <a:defRPr sz="1200"/>
            </a:lvl3pPr>
            <a:lvl4pPr marL="1370905" indent="0">
              <a:buNone/>
              <a:defRPr sz="1000"/>
            </a:lvl4pPr>
            <a:lvl5pPr marL="1827879" indent="0">
              <a:buNone/>
              <a:defRPr sz="1000"/>
            </a:lvl5pPr>
            <a:lvl6pPr marL="2284846" indent="0">
              <a:buNone/>
              <a:defRPr sz="1000"/>
            </a:lvl6pPr>
            <a:lvl7pPr marL="2741813" indent="0">
              <a:buNone/>
              <a:defRPr sz="1000"/>
            </a:lvl7pPr>
            <a:lvl8pPr marL="3198782" indent="0">
              <a:buNone/>
              <a:defRPr sz="1000"/>
            </a:lvl8pPr>
            <a:lvl9pPr marL="3655753" indent="0">
              <a:buNone/>
              <a:defRPr sz="1000"/>
            </a:lvl9pPr>
          </a:lstStyle>
          <a:p>
            <a:pPr lvl="0"/>
            <a:r>
              <a:rPr lang="en-GB"/>
              <a:t>Click to edit Master text styles</a:t>
            </a:r>
          </a:p>
        </p:txBody>
      </p:sp>
      <p:grpSp>
        <p:nvGrpSpPr>
          <p:cNvPr id="16" name="Group 15">
            <a:extLst>
              <a:ext uri="{FF2B5EF4-FFF2-40B4-BE49-F238E27FC236}">
                <a16:creationId xmlns:a16="http://schemas.microsoft.com/office/drawing/2014/main" id="{F56FE98A-BE3C-D2D0-FAD0-CCDB2C0EE739}"/>
              </a:ext>
            </a:extLst>
          </p:cNvPr>
          <p:cNvGrpSpPr/>
          <p:nvPr userDrawn="1"/>
        </p:nvGrpSpPr>
        <p:grpSpPr>
          <a:xfrm>
            <a:off x="-510" y="0"/>
            <a:ext cx="125999" cy="6858000"/>
            <a:chOff x="123871" y="0"/>
            <a:chExt cx="127000" cy="6847369"/>
          </a:xfrm>
        </p:grpSpPr>
        <p:sp>
          <p:nvSpPr>
            <p:cNvPr id="17" name="Rectangle 16">
              <a:extLst>
                <a:ext uri="{FF2B5EF4-FFF2-40B4-BE49-F238E27FC236}">
                  <a16:creationId xmlns:a16="http://schemas.microsoft.com/office/drawing/2014/main" id="{77E79791-3743-8320-B467-91F2505E78A9}"/>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8" name="Rectangle 17">
              <a:extLst>
                <a:ext uri="{FF2B5EF4-FFF2-40B4-BE49-F238E27FC236}">
                  <a16:creationId xmlns:a16="http://schemas.microsoft.com/office/drawing/2014/main" id="{C85AB99D-6F3D-B87C-5F0B-C004B32C8923}"/>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9" name="Rectangle 18">
              <a:extLst>
                <a:ext uri="{FF2B5EF4-FFF2-40B4-BE49-F238E27FC236}">
                  <a16:creationId xmlns:a16="http://schemas.microsoft.com/office/drawing/2014/main" id="{1370A4EC-2AFA-6460-6D94-DB7226677133}"/>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1E10AB31-C82D-CB7A-612D-608668844091}"/>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52C5FBF8-3A35-B671-9F29-1A9FC47A7884}"/>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6A49CF89-5C8D-499D-1169-1B5E8DBF5E54}"/>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5F8946A0-4D9E-4BEB-420E-2169BA0E9990}"/>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4" name="Slide Number Placeholder 8">
            <a:extLst>
              <a:ext uri="{FF2B5EF4-FFF2-40B4-BE49-F238E27FC236}">
                <a16:creationId xmlns:a16="http://schemas.microsoft.com/office/drawing/2014/main" id="{59A25A1F-6553-4292-11B3-0B8DAA2F78AF}"/>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cxnSp>
        <p:nvCxnSpPr>
          <p:cNvPr id="25" name="Straight Connector 24">
            <a:extLst>
              <a:ext uri="{FF2B5EF4-FFF2-40B4-BE49-F238E27FC236}">
                <a16:creationId xmlns:a16="http://schemas.microsoft.com/office/drawing/2014/main" id="{019FFA98-9387-25EF-6089-D27F1DF71D45}"/>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78474426-FA4F-B2A9-601E-D88494BE675E}"/>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Tree>
    <p:extLst>
      <p:ext uri="{BB962C8B-B14F-4D97-AF65-F5344CB8AC3E}">
        <p14:creationId xmlns:p14="http://schemas.microsoft.com/office/powerpoint/2010/main" val="403404826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21"/>
            <a:ext cx="3932237" cy="160019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2"/>
            <a:ext cx="6172200" cy="5403850"/>
          </a:xfrm>
        </p:spPr>
        <p:txBody>
          <a:bodyPr/>
          <a:lstStyle>
            <a:lvl1pPr marL="0" indent="0">
              <a:buNone/>
              <a:defRPr sz="3200"/>
            </a:lvl1pPr>
            <a:lvl2pPr marL="456967" indent="0">
              <a:buNone/>
              <a:defRPr sz="2800"/>
            </a:lvl2pPr>
            <a:lvl3pPr marL="913940" indent="0">
              <a:buNone/>
              <a:defRPr sz="2400"/>
            </a:lvl3pPr>
            <a:lvl4pPr marL="1370905" indent="0">
              <a:buNone/>
              <a:defRPr sz="2000"/>
            </a:lvl4pPr>
            <a:lvl5pPr marL="1827879" indent="0">
              <a:buNone/>
              <a:defRPr sz="2000"/>
            </a:lvl5pPr>
            <a:lvl6pPr marL="2284846" indent="0">
              <a:buNone/>
              <a:defRPr sz="2000"/>
            </a:lvl6pPr>
            <a:lvl7pPr marL="2741813" indent="0">
              <a:buNone/>
              <a:defRPr sz="2000"/>
            </a:lvl7pPr>
            <a:lvl8pPr marL="3198782" indent="0">
              <a:buNone/>
              <a:defRPr sz="2000"/>
            </a:lvl8pPr>
            <a:lvl9pPr marL="3655753"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3658"/>
            <a:ext cx="3932237" cy="3595345"/>
          </a:xfrm>
        </p:spPr>
        <p:txBody>
          <a:bodyPr/>
          <a:lstStyle>
            <a:lvl1pPr marL="0" indent="0">
              <a:buNone/>
              <a:defRPr sz="1600">
                <a:solidFill>
                  <a:schemeClr val="tx1"/>
                </a:solidFill>
              </a:defRPr>
            </a:lvl1pPr>
            <a:lvl2pPr marL="456967" indent="0">
              <a:buNone/>
              <a:defRPr sz="1400"/>
            </a:lvl2pPr>
            <a:lvl3pPr marL="913940" indent="0">
              <a:buNone/>
              <a:defRPr sz="1200"/>
            </a:lvl3pPr>
            <a:lvl4pPr marL="1370905" indent="0">
              <a:buNone/>
              <a:defRPr sz="1000"/>
            </a:lvl4pPr>
            <a:lvl5pPr marL="1827879" indent="0">
              <a:buNone/>
              <a:defRPr sz="1000"/>
            </a:lvl5pPr>
            <a:lvl6pPr marL="2284846" indent="0">
              <a:buNone/>
              <a:defRPr sz="1000"/>
            </a:lvl6pPr>
            <a:lvl7pPr marL="2741813" indent="0">
              <a:buNone/>
              <a:defRPr sz="1000"/>
            </a:lvl7pPr>
            <a:lvl8pPr marL="3198782" indent="0">
              <a:buNone/>
              <a:defRPr sz="1000"/>
            </a:lvl8pPr>
            <a:lvl9pPr marL="3655753" indent="0">
              <a:buNone/>
              <a:defRPr sz="1000"/>
            </a:lvl9pPr>
          </a:lstStyle>
          <a:p>
            <a:pPr lvl="0"/>
            <a:r>
              <a:rPr lang="en-GB"/>
              <a:t>Click to edit Master text styles</a:t>
            </a:r>
          </a:p>
        </p:txBody>
      </p:sp>
      <p:grpSp>
        <p:nvGrpSpPr>
          <p:cNvPr id="16" name="Group 15">
            <a:extLst>
              <a:ext uri="{FF2B5EF4-FFF2-40B4-BE49-F238E27FC236}">
                <a16:creationId xmlns:a16="http://schemas.microsoft.com/office/drawing/2014/main" id="{B27FDAB8-CDF5-F2FB-308A-0CF948F34A94}"/>
              </a:ext>
            </a:extLst>
          </p:cNvPr>
          <p:cNvGrpSpPr/>
          <p:nvPr userDrawn="1"/>
        </p:nvGrpSpPr>
        <p:grpSpPr>
          <a:xfrm>
            <a:off x="-510" y="0"/>
            <a:ext cx="125999" cy="6858000"/>
            <a:chOff x="123871" y="0"/>
            <a:chExt cx="127000" cy="6847369"/>
          </a:xfrm>
        </p:grpSpPr>
        <p:sp>
          <p:nvSpPr>
            <p:cNvPr id="17" name="Rectangle 16">
              <a:extLst>
                <a:ext uri="{FF2B5EF4-FFF2-40B4-BE49-F238E27FC236}">
                  <a16:creationId xmlns:a16="http://schemas.microsoft.com/office/drawing/2014/main" id="{82D654ED-5986-5838-D7AB-308656FC843A}"/>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8" name="Rectangle 17">
              <a:extLst>
                <a:ext uri="{FF2B5EF4-FFF2-40B4-BE49-F238E27FC236}">
                  <a16:creationId xmlns:a16="http://schemas.microsoft.com/office/drawing/2014/main" id="{CCE3B8F4-6936-56DB-4F0E-D26ABCBA6992}"/>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19" name="Rectangle 18">
              <a:extLst>
                <a:ext uri="{FF2B5EF4-FFF2-40B4-BE49-F238E27FC236}">
                  <a16:creationId xmlns:a16="http://schemas.microsoft.com/office/drawing/2014/main" id="{BB87C88E-7E8B-24E2-F2DB-031281CF789C}"/>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0" name="Rectangle 19">
              <a:extLst>
                <a:ext uri="{FF2B5EF4-FFF2-40B4-BE49-F238E27FC236}">
                  <a16:creationId xmlns:a16="http://schemas.microsoft.com/office/drawing/2014/main" id="{D5861785-5E45-4E67-9E5B-5C2191539DE0}"/>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1" name="Rectangle 20">
              <a:extLst>
                <a:ext uri="{FF2B5EF4-FFF2-40B4-BE49-F238E27FC236}">
                  <a16:creationId xmlns:a16="http://schemas.microsoft.com/office/drawing/2014/main" id="{42A5B20E-B5D8-894F-2EB1-DC3BDAC4EF74}"/>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2" name="Rectangle 21">
              <a:extLst>
                <a:ext uri="{FF2B5EF4-FFF2-40B4-BE49-F238E27FC236}">
                  <a16:creationId xmlns:a16="http://schemas.microsoft.com/office/drawing/2014/main" id="{99E8B503-7D19-351B-CEF3-6735C5CDAE1F}"/>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3" name="Rectangle 22">
              <a:extLst>
                <a:ext uri="{FF2B5EF4-FFF2-40B4-BE49-F238E27FC236}">
                  <a16:creationId xmlns:a16="http://schemas.microsoft.com/office/drawing/2014/main" id="{BD611FCB-0700-4AEE-66DA-74415FF62FC1}"/>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
        <p:nvSpPr>
          <p:cNvPr id="24" name="Slide Number Placeholder 8">
            <a:extLst>
              <a:ext uri="{FF2B5EF4-FFF2-40B4-BE49-F238E27FC236}">
                <a16:creationId xmlns:a16="http://schemas.microsoft.com/office/drawing/2014/main" id="{C2968A59-30B4-9803-E391-546E9A85FAA5}"/>
              </a:ext>
            </a:extLst>
          </p:cNvPr>
          <p:cNvSpPr>
            <a:spLocks noGrp="1"/>
          </p:cNvSpPr>
          <p:nvPr>
            <p:ph type="sldNum" sz="quarter" idx="12"/>
          </p:nvPr>
        </p:nvSpPr>
        <p:spPr>
          <a:xfrm>
            <a:off x="9529766" y="6444478"/>
            <a:ext cx="1824037" cy="276998"/>
          </a:xfrm>
          <a:prstGeom prst="rect">
            <a:avLst/>
          </a:prstGeom>
        </p:spPr>
        <p:txBody>
          <a:bodyPr lIns="0" tIns="46777" rIns="0" bIns="46777"/>
          <a:lstStyle>
            <a:lvl1pPr algn="r">
              <a:defRPr sz="1200">
                <a:solidFill>
                  <a:schemeClr val="accent1"/>
                </a:solidFill>
              </a:defRPr>
            </a:lvl1pPr>
          </a:lstStyle>
          <a:p>
            <a:pPr defTabSz="913940"/>
            <a:fld id="{CD8E907E-315C-F745-8CA6-CE49E976B740}" type="slidenum">
              <a:rPr lang="en-US" smtClean="0">
                <a:solidFill>
                  <a:srgbClr val="002F86"/>
                </a:solidFill>
              </a:rPr>
              <a:pPr defTabSz="913940"/>
              <a:t>‹#›</a:t>
            </a:fld>
            <a:endParaRPr lang="en-US">
              <a:solidFill>
                <a:srgbClr val="002F86"/>
              </a:solidFill>
            </a:endParaRPr>
          </a:p>
        </p:txBody>
      </p:sp>
      <p:cxnSp>
        <p:nvCxnSpPr>
          <p:cNvPr id="25" name="Straight Connector 24">
            <a:extLst>
              <a:ext uri="{FF2B5EF4-FFF2-40B4-BE49-F238E27FC236}">
                <a16:creationId xmlns:a16="http://schemas.microsoft.com/office/drawing/2014/main" id="{7ECB1DCB-B0E9-1843-1D42-9C26AEE76EF7}"/>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CFFABC50-23CA-E531-B0BE-4B8DA2ECC086}"/>
              </a:ext>
            </a:extLst>
          </p:cNvPr>
          <p:cNvSpPr>
            <a:spLocks noGrp="1"/>
          </p:cNvSpPr>
          <p:nvPr>
            <p:ph type="ftr" sz="quarter" idx="11"/>
          </p:nvPr>
        </p:nvSpPr>
        <p:spPr>
          <a:xfrm>
            <a:off x="838218" y="6460602"/>
            <a:ext cx="7321551" cy="273050"/>
          </a:xfrm>
          <a:prstGeom prst="rect">
            <a:avLst/>
          </a:prstGeom>
        </p:spPr>
        <p:txBody>
          <a:bodyPr lIns="0" tIns="45699" rIns="91391" bIns="45699"/>
          <a:lstStyle>
            <a:lvl1pPr>
              <a:defRPr sz="1200">
                <a:solidFill>
                  <a:schemeClr val="accent1"/>
                </a:solidFill>
              </a:defRPr>
            </a:lvl1pPr>
          </a:lstStyle>
          <a:p>
            <a:pPr defTabSz="913940"/>
            <a:r>
              <a:rPr lang="en-US">
                <a:solidFill>
                  <a:srgbClr val="002F86"/>
                </a:solidFill>
              </a:rPr>
              <a:t>Staffordshire and Stoke-on-Trent Integrated Care Board</a:t>
            </a:r>
          </a:p>
          <a:p>
            <a:pPr defTabSz="913940"/>
            <a:r>
              <a:rPr lang="en-US">
                <a:solidFill>
                  <a:srgbClr val="002F86"/>
                </a:solidFill>
              </a:rPr>
              <a:t>
</a:t>
            </a:r>
          </a:p>
        </p:txBody>
      </p:sp>
    </p:spTree>
    <p:extLst>
      <p:ext uri="{BB962C8B-B14F-4D97-AF65-F5344CB8AC3E}">
        <p14:creationId xmlns:p14="http://schemas.microsoft.com/office/powerpoint/2010/main" val="253984424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69" y="501122"/>
            <a:ext cx="2816063" cy="779047"/>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48"/>
            <a:ext cx="6477000" cy="791947"/>
          </a:xfrm>
        </p:spPr>
        <p:txBody>
          <a:bodyPr lIns="0"/>
          <a:lstStyle>
            <a:lvl1pPr marL="0" indent="0" algn="l">
              <a:buNone/>
              <a:defRPr sz="2400"/>
            </a:lvl1pPr>
            <a:lvl2pPr marL="456967" indent="0" algn="ctr">
              <a:buNone/>
              <a:defRPr sz="2000"/>
            </a:lvl2pPr>
            <a:lvl3pPr marL="913940" indent="0" algn="ctr">
              <a:buNone/>
              <a:defRPr sz="1800"/>
            </a:lvl3pPr>
            <a:lvl4pPr marL="1370905" indent="0" algn="ctr">
              <a:buNone/>
              <a:defRPr sz="1600"/>
            </a:lvl4pPr>
            <a:lvl5pPr marL="1827879" indent="0" algn="ctr">
              <a:buNone/>
              <a:defRPr sz="1600"/>
            </a:lvl5pPr>
            <a:lvl6pPr marL="2284846" indent="0" algn="ctr">
              <a:buNone/>
              <a:defRPr sz="1600"/>
            </a:lvl6pPr>
            <a:lvl7pPr marL="2741813" indent="0" algn="ctr">
              <a:buNone/>
              <a:defRPr sz="1600"/>
            </a:lvl7pPr>
            <a:lvl8pPr marL="3198782" indent="0" algn="ctr">
              <a:buNone/>
              <a:defRPr sz="1600"/>
            </a:lvl8pPr>
            <a:lvl9pPr marL="3655753" indent="0" algn="ctr">
              <a:buNone/>
              <a:defRPr sz="1600"/>
            </a:lvl9pPr>
          </a:lstStyle>
          <a:p>
            <a:r>
              <a:rPr lang="en-GB"/>
              <a:t>Click to edit Master subtitle style</a:t>
            </a:r>
            <a:endParaRPr lang="en-US"/>
          </a:p>
        </p:txBody>
      </p:sp>
      <p:pic>
        <p:nvPicPr>
          <p:cNvPr id="14" name="Picture 13" descr="Home care nurse and patient">
            <a:extLst>
              <a:ext uri="{FF2B5EF4-FFF2-40B4-BE49-F238E27FC236}">
                <a16:creationId xmlns:a16="http://schemas.microsoft.com/office/drawing/2014/main" id="{40F19AE0-9F53-9620-27E5-0907F32F86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998909" y="354572"/>
            <a:ext cx="2996023" cy="2996023"/>
          </a:xfrm>
          <a:prstGeom prst="rect">
            <a:avLst/>
          </a:prstGeom>
        </p:spPr>
      </p:pic>
      <p:pic>
        <p:nvPicPr>
          <p:cNvPr id="16" name="Picture 15" descr="Doctor and patient">
            <a:extLst>
              <a:ext uri="{FF2B5EF4-FFF2-40B4-BE49-F238E27FC236}">
                <a16:creationId xmlns:a16="http://schemas.microsoft.com/office/drawing/2014/main" id="{DF6F707C-E04E-E5F5-62B7-A548E921E29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5223" y="2697110"/>
            <a:ext cx="1948543" cy="1826843"/>
          </a:xfrm>
          <a:prstGeom prst="rect">
            <a:avLst/>
          </a:prstGeom>
        </p:spPr>
      </p:pic>
      <p:pic>
        <p:nvPicPr>
          <p:cNvPr id="18" name="Picture 17" descr="Young child">
            <a:extLst>
              <a:ext uri="{FF2B5EF4-FFF2-40B4-BE49-F238E27FC236}">
                <a16:creationId xmlns:a16="http://schemas.microsoft.com/office/drawing/2014/main" id="{93435A0A-275E-62CB-BDC1-E843244E259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9297" y="3444141"/>
            <a:ext cx="1826843" cy="18268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181938" y="4864100"/>
            <a:ext cx="8064500" cy="1993900"/>
          </a:xfrm>
          <a:prstGeom prst="rect">
            <a:avLst/>
          </a:prstGeom>
        </p:spPr>
      </p:pic>
      <p:grpSp>
        <p:nvGrpSpPr>
          <p:cNvPr id="22" name="Colour group">
            <a:extLst>
              <a:ext uri="{FF2B5EF4-FFF2-40B4-BE49-F238E27FC236}">
                <a16:creationId xmlns:a16="http://schemas.microsoft.com/office/drawing/2014/main" id="{1504FCD5-1301-6770-6B1E-65E3BB71105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AD28DD0F-BB97-5453-D23E-DEBE2EC1559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EC8A00"/>
                </a:solidFill>
              </a:endParaRPr>
            </a:p>
          </p:txBody>
        </p:sp>
        <p:sp>
          <p:nvSpPr>
            <p:cNvPr id="24" name="Rectangle 23">
              <a:extLst>
                <a:ext uri="{FF2B5EF4-FFF2-40B4-BE49-F238E27FC236}">
                  <a16:creationId xmlns:a16="http://schemas.microsoft.com/office/drawing/2014/main" id="{5EEA625E-766D-BBC8-4312-35FF6706CAF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3940"/>
              <a:endParaRPr lang="en-GB" sz="1800">
                <a:solidFill>
                  <a:srgbClr val="FFFFFF"/>
                </a:solidFill>
              </a:endParaRPr>
            </a:p>
          </p:txBody>
        </p:sp>
        <p:sp>
          <p:nvSpPr>
            <p:cNvPr id="25" name="Rectangle 24">
              <a:extLst>
                <a:ext uri="{FF2B5EF4-FFF2-40B4-BE49-F238E27FC236}">
                  <a16:creationId xmlns:a16="http://schemas.microsoft.com/office/drawing/2014/main" id="{492AFC41-B94A-7074-228D-2120D0094CB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6" name="Rectangle 25">
              <a:extLst>
                <a:ext uri="{FF2B5EF4-FFF2-40B4-BE49-F238E27FC236}">
                  <a16:creationId xmlns:a16="http://schemas.microsoft.com/office/drawing/2014/main" id="{4107178F-FDFE-955D-77B7-567609ADB3C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7" name="Rectangle 26">
              <a:extLst>
                <a:ext uri="{FF2B5EF4-FFF2-40B4-BE49-F238E27FC236}">
                  <a16:creationId xmlns:a16="http://schemas.microsoft.com/office/drawing/2014/main" id="{094095D0-432E-E82C-E382-936D8BB1DE59}"/>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8" name="Rectangle 27">
              <a:extLst>
                <a:ext uri="{FF2B5EF4-FFF2-40B4-BE49-F238E27FC236}">
                  <a16:creationId xmlns:a16="http://schemas.microsoft.com/office/drawing/2014/main" id="{21A03B05-EAE6-364D-589A-F2543AEB696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sp>
          <p:nvSpPr>
            <p:cNvPr id="29" name="Rectangle 28">
              <a:extLst>
                <a:ext uri="{FF2B5EF4-FFF2-40B4-BE49-F238E27FC236}">
                  <a16:creationId xmlns:a16="http://schemas.microsoft.com/office/drawing/2014/main" id="{4C7D800A-FEE1-5269-4C20-35C11DBD4BB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40"/>
              <a:endParaRPr lang="en-GB" sz="1800">
                <a:solidFill>
                  <a:srgbClr val="FFFFFF"/>
                </a:solidFill>
              </a:endParaRPr>
            </a:p>
          </p:txBody>
        </p:sp>
      </p:grpSp>
    </p:spTree>
    <p:extLst>
      <p:ext uri="{BB962C8B-B14F-4D97-AF65-F5344CB8AC3E}">
        <p14:creationId xmlns:p14="http://schemas.microsoft.com/office/powerpoint/2010/main" val="332813983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9F29F-C0AA-A647-B255-E6EDE04DF767}"/>
              </a:ext>
            </a:extLst>
          </p:cNvPr>
          <p:cNvSpPr/>
          <p:nvPr userDrawn="1"/>
        </p:nvSpPr>
        <p:spPr>
          <a:xfrm>
            <a:off x="1" y="0"/>
            <a:ext cx="12191999" cy="6858000"/>
          </a:xfrm>
          <a:prstGeom prst="rect">
            <a:avLst/>
          </a:prstGeom>
          <a:gradFill flip="none" rotWithShape="1">
            <a:gsLst>
              <a:gs pos="0">
                <a:srgbClr val="005EB8"/>
              </a:gs>
              <a:gs pos="84000">
                <a:srgbClr val="33007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1" name="Rectangle 10">
            <a:extLst>
              <a:ext uri="{FF2B5EF4-FFF2-40B4-BE49-F238E27FC236}">
                <a16:creationId xmlns:a16="http://schemas.microsoft.com/office/drawing/2014/main" id="{70F37964-19BC-F045-8A79-5D86542D7CB3}"/>
              </a:ext>
            </a:extLst>
          </p:cNvPr>
          <p:cNvSpPr/>
          <p:nvPr userDrawn="1"/>
        </p:nvSpPr>
        <p:spPr>
          <a:xfrm>
            <a:off x="0" y="1800228"/>
            <a:ext cx="12192000" cy="3895473"/>
          </a:xfrm>
          <a:prstGeom prst="rect">
            <a:avLst/>
          </a:prstGeom>
          <a:gradFill flip="none" rotWithShape="1">
            <a:gsLst>
              <a:gs pos="0">
                <a:srgbClr val="ED8B00"/>
              </a:gs>
              <a:gs pos="100000">
                <a:srgbClr val="FFB81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pic>
        <p:nvPicPr>
          <p:cNvPr id="4" name="Picture 3" descr="Graphical user interface, text&#10;&#10;Description automatically generated">
            <a:extLst>
              <a:ext uri="{FF2B5EF4-FFF2-40B4-BE49-F238E27FC236}">
                <a16:creationId xmlns:a16="http://schemas.microsoft.com/office/drawing/2014/main" id="{122B4D27-CBD0-923E-0E4A-D5C2EC35321F}"/>
              </a:ext>
            </a:extLst>
          </p:cNvPr>
          <p:cNvPicPr>
            <a:picLocks noChangeAspect="1"/>
          </p:cNvPicPr>
          <p:nvPr userDrawn="1"/>
        </p:nvPicPr>
        <p:blipFill>
          <a:blip r:embed="rId2"/>
          <a:stretch>
            <a:fillRect/>
          </a:stretch>
        </p:blipFill>
        <p:spPr>
          <a:xfrm>
            <a:off x="7050448" y="1427"/>
            <a:ext cx="5141549" cy="1797373"/>
          </a:xfrm>
          <a:prstGeom prst="rect">
            <a:avLst/>
          </a:prstGeom>
        </p:spPr>
      </p:pic>
      <p:grpSp>
        <p:nvGrpSpPr>
          <p:cNvPr id="17" name="Group 16">
            <a:extLst>
              <a:ext uri="{FF2B5EF4-FFF2-40B4-BE49-F238E27FC236}">
                <a16:creationId xmlns:a16="http://schemas.microsoft.com/office/drawing/2014/main" id="{C934688E-817C-2A37-827A-308580E299EA}"/>
              </a:ext>
            </a:extLst>
          </p:cNvPr>
          <p:cNvGrpSpPr/>
          <p:nvPr userDrawn="1"/>
        </p:nvGrpSpPr>
        <p:grpSpPr>
          <a:xfrm>
            <a:off x="283030" y="5926354"/>
            <a:ext cx="11625943" cy="700995"/>
            <a:chOff x="283029" y="5734565"/>
            <a:chExt cx="11625942" cy="700995"/>
          </a:xfrm>
        </p:grpSpPr>
        <p:pic>
          <p:nvPicPr>
            <p:cNvPr id="13" name="Picture 12">
              <a:extLst>
                <a:ext uri="{FF2B5EF4-FFF2-40B4-BE49-F238E27FC236}">
                  <a16:creationId xmlns:a16="http://schemas.microsoft.com/office/drawing/2014/main" id="{41D1F79F-14FB-DD46-A63F-E233AD5D45FD}"/>
                </a:ext>
              </a:extLst>
            </p:cNvPr>
            <p:cNvPicPr>
              <a:picLocks noChangeAspect="1"/>
            </p:cNvPicPr>
            <p:nvPr userDrawn="1"/>
          </p:nvPicPr>
          <p:blipFill>
            <a:blip r:embed="rId3"/>
            <a:stretch>
              <a:fillRect/>
            </a:stretch>
          </p:blipFill>
          <p:spPr>
            <a:xfrm>
              <a:off x="283029" y="5734565"/>
              <a:ext cx="2209800" cy="700994"/>
            </a:xfrm>
            <a:prstGeom prst="rect">
              <a:avLst/>
            </a:prstGeom>
          </p:spPr>
        </p:pic>
        <p:sp>
          <p:nvSpPr>
            <p:cNvPr id="15" name="TextBox 14">
              <a:extLst>
                <a:ext uri="{FF2B5EF4-FFF2-40B4-BE49-F238E27FC236}">
                  <a16:creationId xmlns:a16="http://schemas.microsoft.com/office/drawing/2014/main" id="{C4CF5673-C2FF-3F44-BA8A-74D303C25C0D}"/>
                </a:ext>
              </a:extLst>
            </p:cNvPr>
            <p:cNvSpPr txBox="1"/>
            <p:nvPr userDrawn="1"/>
          </p:nvSpPr>
          <p:spPr>
            <a:xfrm>
              <a:off x="9775978" y="5885007"/>
              <a:ext cx="1323892" cy="400110"/>
            </a:xfrm>
            <a:prstGeom prst="rect">
              <a:avLst/>
            </a:prstGeom>
            <a:noFill/>
          </p:spPr>
          <p:txBody>
            <a:bodyPr wrap="square" rtlCol="0">
              <a:spAutoFit/>
            </a:bodyPr>
            <a:lstStyle/>
            <a:p>
              <a:r>
                <a:rPr lang="en-GB" sz="2000">
                  <a:solidFill>
                    <a:prstClr val="white"/>
                  </a:solidFill>
                </a:rPr>
                <a:t>@mpftnhs</a:t>
              </a:r>
            </a:p>
          </p:txBody>
        </p:sp>
        <p:pic>
          <p:nvPicPr>
            <p:cNvPr id="6" name="Picture 5" descr="A picture containing text, clipart, vector graphics&#10;&#10;Description automatically generated">
              <a:extLst>
                <a:ext uri="{FF2B5EF4-FFF2-40B4-BE49-F238E27FC236}">
                  <a16:creationId xmlns:a16="http://schemas.microsoft.com/office/drawing/2014/main" id="{0DD79E7E-E724-5F22-3D4B-8F19D3BC7621}"/>
                </a:ext>
              </a:extLst>
            </p:cNvPr>
            <p:cNvPicPr>
              <a:picLocks noChangeAspect="1"/>
            </p:cNvPicPr>
            <p:nvPr userDrawn="1"/>
          </p:nvPicPr>
          <p:blipFill>
            <a:blip r:embed="rId4"/>
            <a:stretch>
              <a:fillRect/>
            </a:stretch>
          </p:blipFill>
          <p:spPr>
            <a:xfrm>
              <a:off x="11207976" y="5734565"/>
              <a:ext cx="700995" cy="700995"/>
            </a:xfrm>
            <a:prstGeom prst="rect">
              <a:avLst/>
            </a:prstGeom>
          </p:spPr>
        </p:pic>
      </p:grpSp>
      <p:sp>
        <p:nvSpPr>
          <p:cNvPr id="5" name="Title 4">
            <a:extLst>
              <a:ext uri="{FF2B5EF4-FFF2-40B4-BE49-F238E27FC236}">
                <a16:creationId xmlns:a16="http://schemas.microsoft.com/office/drawing/2014/main" id="{9768461C-AFEA-E387-8B96-09E8AD58E38A}"/>
              </a:ext>
            </a:extLst>
          </p:cNvPr>
          <p:cNvSpPr>
            <a:spLocks noGrp="1"/>
          </p:cNvSpPr>
          <p:nvPr>
            <p:ph type="title"/>
          </p:nvPr>
        </p:nvSpPr>
        <p:spPr>
          <a:xfrm>
            <a:off x="254645" y="2029456"/>
            <a:ext cx="11654327" cy="1325563"/>
          </a:xfrm>
        </p:spPr>
        <p:txBody>
          <a:bodyPr/>
          <a:lstStyle>
            <a:lvl1pPr>
              <a:defRPr b="1"/>
            </a:lvl1pPr>
          </a:lstStyle>
          <a:p>
            <a:r>
              <a:rPr lang="en-US"/>
              <a:t>Click to edit Master title style</a:t>
            </a:r>
            <a:endParaRPr lang="en-GB"/>
          </a:p>
        </p:txBody>
      </p:sp>
      <p:sp>
        <p:nvSpPr>
          <p:cNvPr id="16" name="Text Placeholder 15">
            <a:extLst>
              <a:ext uri="{FF2B5EF4-FFF2-40B4-BE49-F238E27FC236}">
                <a16:creationId xmlns:a16="http://schemas.microsoft.com/office/drawing/2014/main" id="{15D0C4AE-E25D-CBC5-BEF6-B68023195AF7}"/>
              </a:ext>
            </a:extLst>
          </p:cNvPr>
          <p:cNvSpPr>
            <a:spLocks noGrp="1"/>
          </p:cNvSpPr>
          <p:nvPr>
            <p:ph type="body" sz="quarter" idx="10" hasCustomPrompt="1"/>
          </p:nvPr>
        </p:nvSpPr>
        <p:spPr>
          <a:xfrm>
            <a:off x="283029" y="3648183"/>
            <a:ext cx="11626395" cy="1789691"/>
          </a:xfrm>
        </p:spPr>
        <p:txBody>
          <a:bodyPr anchor="ctr"/>
          <a:lstStyle>
            <a:lvl1pPr marL="0" indent="0">
              <a:buNone/>
              <a:defRPr b="1"/>
            </a:lvl1pPr>
          </a:lstStyle>
          <a:p>
            <a:pPr lvl="0"/>
            <a:r>
              <a:rPr lang="en-GB"/>
              <a:t>Click to add sub-heading</a:t>
            </a:r>
          </a:p>
        </p:txBody>
      </p:sp>
    </p:spTree>
    <p:extLst>
      <p:ext uri="{BB962C8B-B14F-4D97-AF65-F5344CB8AC3E}">
        <p14:creationId xmlns:p14="http://schemas.microsoft.com/office/powerpoint/2010/main" val="144690550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933BFB36-B373-0CD8-FB13-150F168EA916}"/>
              </a:ext>
            </a:extLst>
          </p:cNvPr>
          <p:cNvSpPr>
            <a:spLocks noGrp="1"/>
          </p:cNvSpPr>
          <p:nvPr>
            <p:ph idx="1"/>
          </p:nvPr>
        </p:nvSpPr>
        <p:spPr>
          <a:xfrm>
            <a:off x="254645" y="1690688"/>
            <a:ext cx="11682713" cy="4486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Placeholder 1">
            <a:extLst>
              <a:ext uri="{FF2B5EF4-FFF2-40B4-BE49-F238E27FC236}">
                <a16:creationId xmlns:a16="http://schemas.microsoft.com/office/drawing/2014/main" id="{80EFE7A4-B726-6E75-1A43-884EAFEEC062}"/>
              </a:ext>
            </a:extLst>
          </p:cNvPr>
          <p:cNvSpPr>
            <a:spLocks noGrp="1"/>
          </p:cNvSpPr>
          <p:nvPr>
            <p:ph type="title"/>
          </p:nvPr>
        </p:nvSpPr>
        <p:spPr>
          <a:xfrm>
            <a:off x="254645" y="365127"/>
            <a:ext cx="8669439" cy="1325563"/>
          </a:xfrm>
          <a:prstGeom prst="rect">
            <a:avLst/>
          </a:prstGeom>
          <a:ln>
            <a:noFill/>
          </a:ln>
        </p:spPr>
        <p:txBody>
          <a:bodyPr vert="horz" lIns="91440" tIns="45720" rIns="91440" bIns="45720" rtlCol="0" anchor="ctr">
            <a:normAutofit/>
          </a:bodyPr>
          <a:lstStyle/>
          <a:p>
            <a:r>
              <a:rPr lang="en-US"/>
              <a:t>Click to edit Master title style</a:t>
            </a:r>
            <a:endParaRPr lang="en-GB"/>
          </a:p>
        </p:txBody>
      </p:sp>
    </p:spTree>
    <p:extLst>
      <p:ext uri="{BB962C8B-B14F-4D97-AF65-F5344CB8AC3E}">
        <p14:creationId xmlns:p14="http://schemas.microsoft.com/office/powerpoint/2010/main" val="239202482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054F96A-F689-4116-8E1F-ECD9B25C9EC3}" type="datetimeFigureOut">
              <a:rPr lang="en-GB">
                <a:solidFill>
                  <a:prstClr val="black"/>
                </a:solidFill>
              </a:rPr>
              <a:pPr/>
              <a:t>09/11/2023</a:t>
            </a:fld>
            <a:endParaRPr lang="en-GB">
              <a:solidFill>
                <a:prstClr val="black"/>
              </a:solidFill>
            </a:endParaRPr>
          </a:p>
        </p:txBody>
      </p:sp>
      <p:sp>
        <p:nvSpPr>
          <p:cNvPr id="5" name="Footer Placeholder 4"/>
          <p:cNvSpPr>
            <a:spLocks noGrp="1"/>
          </p:cNvSpPr>
          <p:nvPr>
            <p:ph type="ftr" sz="quarter" idx="11"/>
          </p:nvPr>
        </p:nvSpPr>
        <p:spPr/>
        <p:txBody>
          <a:bodyPr/>
          <a:lstStyle/>
          <a:p>
            <a:endParaRPr lang="en-GB">
              <a:solidFill>
                <a:prstClr val="black"/>
              </a:solidFill>
            </a:endParaRPr>
          </a:p>
        </p:txBody>
      </p:sp>
      <p:sp>
        <p:nvSpPr>
          <p:cNvPr id="6" name="Slide Number Placeholder 5"/>
          <p:cNvSpPr>
            <a:spLocks noGrp="1"/>
          </p:cNvSpPr>
          <p:nvPr>
            <p:ph type="sldNum" sz="quarter" idx="12"/>
          </p:nvPr>
        </p:nvSpPr>
        <p:spPr/>
        <p:txBody>
          <a:bodyPr/>
          <a:lstStyle/>
          <a:p>
            <a:fld id="{62983DE6-BAD5-48C6-8EF7-C93E4ADEC568}" type="slidenum">
              <a:rPr lang="en-GB">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382594638"/>
      </p:ext>
    </p:extLst>
  </p:cSld>
  <p:clrMapOvr>
    <a:masterClrMapping/>
  </p:clrMapOvr>
  <mc:AlternateContent xmlns:mc="http://schemas.openxmlformats.org/markup-compatibility/2006">
    <mc:Choice xmlns:p14="http://schemas.microsoft.com/office/powerpoint/2010/main" Requires="p14">
      <p:transition p14:dur="0" advTm="11039"/>
    </mc:Choice>
    <mc:Fallback>
      <p:transition advTm="11039"/>
    </mc:Fallback>
  </mc:AlternateContent>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9079430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6501619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7599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70798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1" name="Colour group">
            <a:extLst>
              <a:ext uri="{FF2B5EF4-FFF2-40B4-BE49-F238E27FC236}">
                <a16:creationId xmlns:a16="http://schemas.microsoft.com/office/drawing/2014/main" id="{346770E2-07C3-B1B0-353C-F075F105B097}"/>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59F8B74F-06B5-94F6-4E6E-881D8494832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3" name="Rectangle 22">
              <a:extLst>
                <a:ext uri="{FF2B5EF4-FFF2-40B4-BE49-F238E27FC236}">
                  <a16:creationId xmlns:a16="http://schemas.microsoft.com/office/drawing/2014/main" id="{807AD208-2802-C082-87B7-A84CCB81BE7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8AD9A616-7B80-3DFD-04E2-E3E2384CD6EF}"/>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57D32132-906B-C38B-C46D-020357E5793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B1601E33-1738-4822-83BC-A0998BB7AE1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0EAE9942-FD3A-DD65-351C-71DE03398EF0}"/>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F974E7AC-90DA-FF23-2F43-F5F60A45C8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78989670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3733035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5250997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0161979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642274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4759459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2337109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26363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1" name="Colour group">
            <a:extLst>
              <a:ext uri="{FF2B5EF4-FFF2-40B4-BE49-F238E27FC236}">
                <a16:creationId xmlns:a16="http://schemas.microsoft.com/office/drawing/2014/main" id="{6287D8A0-FC65-A693-AE50-F1F72C3A1A40}"/>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4566B593-B588-28DF-ED72-F9A6F80A316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3" name="Rectangle 22">
              <a:extLst>
                <a:ext uri="{FF2B5EF4-FFF2-40B4-BE49-F238E27FC236}">
                  <a16:creationId xmlns:a16="http://schemas.microsoft.com/office/drawing/2014/main" id="{9EA6A8F7-0BD7-2081-D1F1-1B7E4FEC587E}"/>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9F07BA8F-423E-8C89-FFC7-39627AE896C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6E74403E-F0B5-0AD8-151E-9BD0F636A50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7A6F2A22-E256-72BD-E63E-353756216EE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197D8168-2903-D302-E310-4B24F911B8B9}"/>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62A28539-6AAE-C5D7-FBB1-7241DCFEDD8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226575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2">
            <a:alpha val="84988"/>
          </a:schemeClr>
        </a:solidFill>
        <a:effectLst/>
      </p:bgPr>
    </p:bg>
    <p:spTree>
      <p:nvGrpSpPr>
        <p:cNvPr id="1" name=""/>
        <p:cNvGrpSpPr/>
        <p:nvPr/>
      </p:nvGrpSpPr>
      <p:grpSpPr>
        <a:xfrm>
          <a:off x="0" y="0"/>
          <a:ext cx="0" cy="0"/>
          <a:chOff x="0" y="0"/>
          <a:chExt cx="0" cy="0"/>
        </a:xfrm>
      </p:grpSpPr>
      <p:pic>
        <p:nvPicPr>
          <p:cNvPr id="8" name="Picture 7"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a:srcRect/>
          <a:stretch/>
        </p:blipFill>
        <p:spPr>
          <a:xfrm>
            <a:off x="838201" y="500232"/>
            <a:ext cx="2906027" cy="77740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54"/>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8"/>
            <a:ext cx="6477000" cy="791947"/>
          </a:xfrm>
        </p:spPr>
        <p:txBody>
          <a:bodyPr lIns="0" rIns="0"/>
          <a:lstStyle>
            <a:lvl1pPr marL="0" indent="0" algn="l">
              <a:buNone/>
              <a:defRPr sz="2400">
                <a:solidFill>
                  <a:schemeClr val="bg1"/>
                </a:solidFill>
              </a:defRPr>
            </a:lvl1pPr>
            <a:lvl2pPr marL="457035" indent="0" algn="ctr">
              <a:buNone/>
              <a:defRPr sz="2000"/>
            </a:lvl2pPr>
            <a:lvl3pPr marL="914070" indent="0" algn="ctr">
              <a:buNone/>
              <a:defRPr sz="1800"/>
            </a:lvl3pPr>
            <a:lvl4pPr marL="1371105" indent="0" algn="ctr">
              <a:buNone/>
              <a:defRPr sz="1600"/>
            </a:lvl4pPr>
            <a:lvl5pPr marL="1828141" indent="0" algn="ctr">
              <a:buNone/>
              <a:defRPr sz="1600"/>
            </a:lvl5pPr>
            <a:lvl6pPr marL="2285176" indent="0" algn="ctr">
              <a:buNone/>
              <a:defRPr sz="1600"/>
            </a:lvl6pPr>
            <a:lvl7pPr marL="2742213" indent="0" algn="ctr">
              <a:buNone/>
              <a:defRPr sz="1600"/>
            </a:lvl7pPr>
            <a:lvl8pPr marL="3199248" indent="0" algn="ctr">
              <a:buNone/>
              <a:defRPr sz="1600"/>
            </a:lvl8pPr>
            <a:lvl9pPr marL="3656283"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5"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Colour group">
            <a:extLst>
              <a:ext uri="{FF2B5EF4-FFF2-40B4-BE49-F238E27FC236}">
                <a16:creationId xmlns:a16="http://schemas.microsoft.com/office/drawing/2014/main" id="{DAB4C2DF-BF76-0B88-67F1-A8F62EE1A81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A490707C-7B59-A0FD-EA4F-EE334861C5E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1" name="Rectangle 20">
              <a:extLst>
                <a:ext uri="{FF2B5EF4-FFF2-40B4-BE49-F238E27FC236}">
                  <a16:creationId xmlns:a16="http://schemas.microsoft.com/office/drawing/2014/main" id="{7CE06F32-C09E-7B9A-688C-E97AA15E3A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2" name="Rectangle 21">
              <a:extLst>
                <a:ext uri="{FF2B5EF4-FFF2-40B4-BE49-F238E27FC236}">
                  <a16:creationId xmlns:a16="http://schemas.microsoft.com/office/drawing/2014/main" id="{0CD1E8A3-7B86-3834-F021-EAF22E3FB55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38ACE27D-3C78-0883-0525-E55B2848D39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DDE86954-1DAF-70F4-2F51-A32819FAF49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67FD5392-7B8F-DEDA-51F4-986593BFC8F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B29EBAAB-322E-B7D0-5EB9-7E6FD9FF96F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8817686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1" name="Colour group">
            <a:extLst>
              <a:ext uri="{FF2B5EF4-FFF2-40B4-BE49-F238E27FC236}">
                <a16:creationId xmlns:a16="http://schemas.microsoft.com/office/drawing/2014/main" id="{049D6A06-ED9A-42DC-C70B-DE5F0E4B75D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C8383BEA-7511-8F9F-28FF-AB246E86155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3" name="Rectangle 22">
              <a:extLst>
                <a:ext uri="{FF2B5EF4-FFF2-40B4-BE49-F238E27FC236}">
                  <a16:creationId xmlns:a16="http://schemas.microsoft.com/office/drawing/2014/main" id="{DB2B5693-D6D2-3E70-3E1C-2D8111C90B0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54E0F0D4-EB2A-9831-5CEC-DE7683CFC8A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0E906465-13C4-146C-1695-2BA0754F976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18CB864D-EE6A-CD6F-3E53-94FBE2AC853E}"/>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EB72F8E9-18E3-0031-604C-D7638EC3165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AB3F01BB-C1B7-A82F-1715-56BF8E966F5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170894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206" y="1825625"/>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1" name="Colour group">
            <a:extLst>
              <a:ext uri="{FF2B5EF4-FFF2-40B4-BE49-F238E27FC236}">
                <a16:creationId xmlns:a16="http://schemas.microsoft.com/office/drawing/2014/main" id="{8E386E35-FF8E-D565-1951-6153B537BFB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7CA93192-652B-F295-1B51-251B56B6216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3" name="Rectangle 22">
              <a:extLst>
                <a:ext uri="{FF2B5EF4-FFF2-40B4-BE49-F238E27FC236}">
                  <a16:creationId xmlns:a16="http://schemas.microsoft.com/office/drawing/2014/main" id="{025825F2-D389-6222-1E61-65BE32BDDC4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2E5E9999-87A8-2F5F-BB5D-E5895F2074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E553A824-45B2-9216-CFB7-E9D858833C9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526158CA-B3A1-89FE-3E99-49CEEE7B1B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E24E02D4-1CBC-07F7-C08F-FBD7248554F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DADA9785-4A3C-9CD7-15DB-BF2CD0E4F05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2470672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30"/>
            <a:ext cx="10515600" cy="3175793"/>
          </a:xfrm>
        </p:spPr>
        <p:txBody>
          <a:bodyPr/>
          <a:lstStyle>
            <a:lvl1pPr algn="ctr">
              <a:defRPr b="0" i="1"/>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8"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5A84036-7E96-B106-71A3-39236AD6F968}"/>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1" name="Slide Number Placeholder 5">
            <a:extLst>
              <a:ext uri="{FF2B5EF4-FFF2-40B4-BE49-F238E27FC236}">
                <a16:creationId xmlns:a16="http://schemas.microsoft.com/office/drawing/2014/main" id="{3262ADF8-D1F9-5739-F5F5-9472F5D31B9D}"/>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1" name="Colour group">
            <a:extLst>
              <a:ext uri="{FF2B5EF4-FFF2-40B4-BE49-F238E27FC236}">
                <a16:creationId xmlns:a16="http://schemas.microsoft.com/office/drawing/2014/main" id="{BA7181B4-2B2D-B43D-E056-25EE31B12CC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FD992023-DB62-ADB5-5745-0C16DAC02A2E}"/>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3" name="Rectangle 22">
              <a:extLst>
                <a:ext uri="{FF2B5EF4-FFF2-40B4-BE49-F238E27FC236}">
                  <a16:creationId xmlns:a16="http://schemas.microsoft.com/office/drawing/2014/main" id="{DC129D45-51F5-BED0-A8E1-14189C61EAF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3D2CFF91-8821-5B07-51DC-A3D049298FC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D622FCFC-130F-EB02-260B-414A9764F51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64E4AF46-AF70-2C71-B70E-253662C569E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46CED9B9-F816-CC10-8403-991CA29241DA}"/>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1AAB903A-53B6-8E3A-FF5B-7DFC13D9090A}"/>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3708602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tx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30"/>
            <a:ext cx="10515600" cy="3175793"/>
          </a:xfrm>
        </p:spPr>
        <p:txBody>
          <a:bodyPr/>
          <a:lstStyle>
            <a:lvl1pPr algn="ctr">
              <a:defRPr b="0" i="1">
                <a:solidFill>
                  <a:schemeClr val="bg1"/>
                </a:solidFill>
              </a:defRPr>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8"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C781BEC-C22C-7232-0CBF-5724CA9A6CC1}"/>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bg1"/>
                </a:solidFill>
              </a:defRPr>
            </a:lvl1pPr>
          </a:lstStyle>
          <a:p>
            <a:pPr defTabSz="914070"/>
            <a:r>
              <a:rPr lang="en-US">
                <a:solidFill>
                  <a:srgbClr val="FFFFFF"/>
                </a:solidFill>
              </a:rPr>
              <a:t>Staffordshire and Stoke-on-Trent Integrated Care System</a:t>
            </a:r>
          </a:p>
          <a:p>
            <a:pPr defTabSz="914070"/>
            <a:r>
              <a:rPr lang="en-US">
                <a:solidFill>
                  <a:srgbClr val="FFFFFF"/>
                </a:solidFill>
              </a:rPr>
              <a:t>
</a:t>
            </a:r>
          </a:p>
        </p:txBody>
      </p:sp>
      <p:sp>
        <p:nvSpPr>
          <p:cNvPr id="11" name="Slide Number Placeholder 5">
            <a:extLst>
              <a:ext uri="{FF2B5EF4-FFF2-40B4-BE49-F238E27FC236}">
                <a16:creationId xmlns:a16="http://schemas.microsoft.com/office/drawing/2014/main" id="{08819F89-91B8-4026-571B-6A83D239433D}"/>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bg1"/>
                </a:solidFill>
              </a:defRPr>
            </a:lvl1pPr>
          </a:lstStyle>
          <a:p>
            <a:pPr defTabSz="914070"/>
            <a:fld id="{CD8E907E-315C-F745-8CA6-CE49E976B740}" type="slidenum">
              <a:rPr lang="en-US" smtClean="0">
                <a:solidFill>
                  <a:srgbClr val="FFFFFF"/>
                </a:solidFill>
              </a:rPr>
              <a:pPr defTabSz="914070"/>
              <a:t>‹#›</a:t>
            </a:fld>
            <a:endParaRPr lang="en-US">
              <a:solidFill>
                <a:srgbClr val="FFFFFF"/>
              </a:solidFill>
            </a:endParaRPr>
          </a:p>
        </p:txBody>
      </p:sp>
      <p:grpSp>
        <p:nvGrpSpPr>
          <p:cNvPr id="20" name="Colour group">
            <a:extLst>
              <a:ext uri="{FF2B5EF4-FFF2-40B4-BE49-F238E27FC236}">
                <a16:creationId xmlns:a16="http://schemas.microsoft.com/office/drawing/2014/main" id="{54A59658-8D9B-4EF9-F2E9-2C489E1DC94B}"/>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20D5B754-9FD2-ADD5-82BC-0A8506B5FC1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4F9A5BE5-99EE-C875-A83C-986C45CBEE2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AB10B638-BD11-8B97-1A45-E5800DFDF0C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176644A2-AAA1-E5B7-233F-027F3D3B8A3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2B66D6A9-94F5-C5DF-2B7C-720D3D2CF2FF}"/>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4296A96F-045F-6A8C-235F-02A07BB8E78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FE47957C-32F9-30A5-A643-2EDC8C9F8F9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5975449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lIns="0" tIns="0" rIns="0" bIns="0"/>
          <a:lstStyle/>
          <a:p>
            <a:r>
              <a:rPr lang="en-GB"/>
              <a:t>Click to edit Master title style</a:t>
            </a:r>
            <a:endParaRPr lang="en-US"/>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18" name="Colour group">
            <a:extLst>
              <a:ext uri="{FF2B5EF4-FFF2-40B4-BE49-F238E27FC236}">
                <a16:creationId xmlns:a16="http://schemas.microsoft.com/office/drawing/2014/main" id="{6A9C0D94-CD00-1B6B-3ECD-D482528C9BB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9" name="Rectangle 18">
              <a:extLst>
                <a:ext uri="{FF2B5EF4-FFF2-40B4-BE49-F238E27FC236}">
                  <a16:creationId xmlns:a16="http://schemas.microsoft.com/office/drawing/2014/main" id="{0BE89A9A-54B4-C7D0-1E02-3F35C5B8355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0" name="Rectangle 19">
              <a:extLst>
                <a:ext uri="{FF2B5EF4-FFF2-40B4-BE49-F238E27FC236}">
                  <a16:creationId xmlns:a16="http://schemas.microsoft.com/office/drawing/2014/main" id="{073F15FC-21F1-5185-E612-FB303E0FF9E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1" name="Rectangle 20">
              <a:extLst>
                <a:ext uri="{FF2B5EF4-FFF2-40B4-BE49-F238E27FC236}">
                  <a16:creationId xmlns:a16="http://schemas.microsoft.com/office/drawing/2014/main" id="{D8C90BB8-C29D-FD44-5698-E59496975AE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2" name="Rectangle 21">
              <a:extLst>
                <a:ext uri="{FF2B5EF4-FFF2-40B4-BE49-F238E27FC236}">
                  <a16:creationId xmlns:a16="http://schemas.microsoft.com/office/drawing/2014/main" id="{62CE3FA8-D456-7DC3-9A61-12EEF1FCC7DE}"/>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A861878F-36FD-9B2B-6034-8DA118F2741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7ED78BA3-C7AA-DE5B-E584-164CEF3E1131}"/>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7B88EEA5-2A14-120F-A10D-77F8BF3BE8C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009143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07C55CA-2138-D6C1-1D55-8E87DDF0CC1F}"/>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81999FA-D00F-B024-B6A6-30F892D0BE00}"/>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6" name="Slide Number Placeholder 5">
            <a:extLst>
              <a:ext uri="{FF2B5EF4-FFF2-40B4-BE49-F238E27FC236}">
                <a16:creationId xmlns:a16="http://schemas.microsoft.com/office/drawing/2014/main" id="{4C50B21C-F94B-3D47-286B-1F6C7B19B11E}"/>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17" name="Colour group">
            <a:extLst>
              <a:ext uri="{FF2B5EF4-FFF2-40B4-BE49-F238E27FC236}">
                <a16:creationId xmlns:a16="http://schemas.microsoft.com/office/drawing/2014/main" id="{422B29B2-A954-4259-507F-1B6E64D29B4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8" name="Rectangle 17">
              <a:extLst>
                <a:ext uri="{FF2B5EF4-FFF2-40B4-BE49-F238E27FC236}">
                  <a16:creationId xmlns:a16="http://schemas.microsoft.com/office/drawing/2014/main" id="{5FF90C47-5C30-FF93-876D-B0FA8B8A3C1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19" name="Rectangle 18">
              <a:extLst>
                <a:ext uri="{FF2B5EF4-FFF2-40B4-BE49-F238E27FC236}">
                  <a16:creationId xmlns:a16="http://schemas.microsoft.com/office/drawing/2014/main" id="{3AFA2D24-DAA8-6D27-8FD2-B11C61589CF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0" name="Rectangle 19">
              <a:extLst>
                <a:ext uri="{FF2B5EF4-FFF2-40B4-BE49-F238E27FC236}">
                  <a16:creationId xmlns:a16="http://schemas.microsoft.com/office/drawing/2014/main" id="{7D7A1664-A963-A506-8623-08BCB10F0CF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1" name="Rectangle 20">
              <a:extLst>
                <a:ext uri="{FF2B5EF4-FFF2-40B4-BE49-F238E27FC236}">
                  <a16:creationId xmlns:a16="http://schemas.microsoft.com/office/drawing/2014/main" id="{35694FC4-7236-4235-D77D-66FD80C2E12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2" name="Rectangle 21">
              <a:extLst>
                <a:ext uri="{FF2B5EF4-FFF2-40B4-BE49-F238E27FC236}">
                  <a16:creationId xmlns:a16="http://schemas.microsoft.com/office/drawing/2014/main" id="{5AE177C8-E30F-97B0-B388-B110B1F3932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0E818348-F49D-DB98-964A-C4DF87BC9406}"/>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765F7AE9-7B0D-DC46-8737-A49418EEDFD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3004215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hasCustomPrompt="1"/>
          </p:nvPr>
        </p:nvSpPr>
        <p:spPr>
          <a:xfrm>
            <a:off x="839790" y="457200"/>
            <a:ext cx="3932237" cy="1600200"/>
          </a:xfrm>
        </p:spPr>
        <p:txBody>
          <a:bodyPr lIns="0" tIns="0" rIns="0" bIns="0" anchor="b"/>
          <a:lstStyle>
            <a:lvl1pPr>
              <a:defRPr sz="3200"/>
            </a:lvl1pPr>
          </a:lstStyle>
          <a:p>
            <a:r>
              <a:rPr lang="en-GB"/>
              <a:t>Click to edit Master title style	</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lIns="0" tIns="0" rIns="0" bIns="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90"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035" indent="0">
              <a:buNone/>
              <a:defRPr sz="1400"/>
            </a:lvl2pPr>
            <a:lvl3pPr marL="914070" indent="0">
              <a:buNone/>
              <a:defRPr sz="1200"/>
            </a:lvl3pPr>
            <a:lvl4pPr marL="1371105" indent="0">
              <a:buNone/>
              <a:defRPr sz="1000"/>
            </a:lvl4pPr>
            <a:lvl5pPr marL="1828141" indent="0">
              <a:buNone/>
              <a:defRPr sz="1000"/>
            </a:lvl5pPr>
            <a:lvl6pPr marL="2285176" indent="0">
              <a:buNone/>
              <a:defRPr sz="1000"/>
            </a:lvl6pPr>
            <a:lvl7pPr marL="2742213" indent="0">
              <a:buNone/>
              <a:defRPr sz="1000"/>
            </a:lvl7pPr>
            <a:lvl8pPr marL="3199248" indent="0">
              <a:buNone/>
              <a:defRPr sz="1000"/>
            </a:lvl8pPr>
            <a:lvl9pPr marL="3656283"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5009BEAB-EC54-2CCD-20E5-41C9531157BE}"/>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9578B827-69F3-750E-A68C-C228B5FF0D27}"/>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9" name="Slide Number Placeholder 5">
            <a:extLst>
              <a:ext uri="{FF2B5EF4-FFF2-40B4-BE49-F238E27FC236}">
                <a16:creationId xmlns:a16="http://schemas.microsoft.com/office/drawing/2014/main" id="{CD2B3A66-20E4-E873-A7CD-4656D72EDCBA}"/>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711B4A58-CBC2-F36F-17A2-F640259E44EA}"/>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4CA58DB-560C-206E-5BA8-584B869EDE38}"/>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D715D647-907A-2F26-0284-FCF98A15123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1E233781-84F7-10EA-29EB-420FAD887EE6}"/>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0BD39A36-DF04-1B44-26C4-7F36E857311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1C8914EE-B77C-9543-B8EB-F524FEEB5ED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5553AF06-0AEB-A435-A569-E459410C1BD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3D8D6DF9-4205-B61A-52C8-8403B0BDCD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0001400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90" y="457200"/>
            <a:ext cx="3932237" cy="1600200"/>
          </a:xfrm>
        </p:spPr>
        <p:txBody>
          <a:bodyPr lIns="0" tIns="0" rIns="0" bIns="0"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90"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035" indent="0">
              <a:buNone/>
              <a:defRPr sz="1400"/>
            </a:lvl2pPr>
            <a:lvl3pPr marL="914070" indent="0">
              <a:buNone/>
              <a:defRPr sz="1200"/>
            </a:lvl3pPr>
            <a:lvl4pPr marL="1371105" indent="0">
              <a:buNone/>
              <a:defRPr sz="1000"/>
            </a:lvl4pPr>
            <a:lvl5pPr marL="1828141" indent="0">
              <a:buNone/>
              <a:defRPr sz="1000"/>
            </a:lvl5pPr>
            <a:lvl6pPr marL="2285176" indent="0">
              <a:buNone/>
              <a:defRPr sz="1000"/>
            </a:lvl6pPr>
            <a:lvl7pPr marL="2742213" indent="0">
              <a:buNone/>
              <a:defRPr sz="1000"/>
            </a:lvl7pPr>
            <a:lvl8pPr marL="3199248" indent="0">
              <a:buNone/>
              <a:defRPr sz="1000"/>
            </a:lvl8pPr>
            <a:lvl9pPr marL="3656283"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D75A2EF7-AF14-AB4A-A52A-213A06D6D3F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556902AD-B096-03EE-3D83-6CEBF6AC294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9" name="Slide Number Placeholder 5">
            <a:extLst>
              <a:ext uri="{FF2B5EF4-FFF2-40B4-BE49-F238E27FC236}">
                <a16:creationId xmlns:a16="http://schemas.microsoft.com/office/drawing/2014/main" id="{108B931D-EA7D-4AC3-9C55-AE7B52443EB1}"/>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C7E4C060-7950-C718-89B9-C2AA12D0FAF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9707421-6BAD-7505-FCDE-86174AA6F44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91870F87-0599-A014-0DAB-CC99864F68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F124DA6E-D32D-B3FD-25AB-955FFA28AE88}"/>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9A5D814E-1278-B736-09B3-F7CDD8BE1886}"/>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5DDDB5FC-A4A5-AC1D-800B-6DA2C60CFA30}"/>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3F94698E-9D4E-73C8-A177-D76B8EB65D7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24301C84-ED6A-15A3-34BB-26ABA1689A3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40246612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Logo" descr="Logo for Staffordshire and Stoke-on-Trent Integrated Care System">
            <a:extLst>
              <a:ext uri="{FF2B5EF4-FFF2-40B4-BE49-F238E27FC236}">
                <a16:creationId xmlns:a16="http://schemas.microsoft.com/office/drawing/2014/main" id="{75947483-D0EB-2EF5-97EB-FAD2D6C4D898}"/>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8" name="Colour group">
            <a:extLst>
              <a:ext uri="{FF2B5EF4-FFF2-40B4-BE49-F238E27FC236}">
                <a16:creationId xmlns:a16="http://schemas.microsoft.com/office/drawing/2014/main" id="{19C859F2-F764-030A-4EE4-3F0FFB3B80F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0" name="Rectangle 9">
              <a:extLst>
                <a:ext uri="{FF2B5EF4-FFF2-40B4-BE49-F238E27FC236}">
                  <a16:creationId xmlns:a16="http://schemas.microsoft.com/office/drawing/2014/main" id="{703CCB55-1409-1C67-232D-B51E0E1C1F81}"/>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14" name="Rectangle 13">
              <a:extLst>
                <a:ext uri="{FF2B5EF4-FFF2-40B4-BE49-F238E27FC236}">
                  <a16:creationId xmlns:a16="http://schemas.microsoft.com/office/drawing/2014/main" id="{4192E142-0651-739C-9745-9B1AC296AD65}"/>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7E13803-7C30-4F35-969F-D6FEC4C13E7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8DC9767-BAA7-1293-7A57-95FCCED213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F088194-8180-4490-CBEB-A969CD43E43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C2D7E45-D3B0-DD4D-7C14-EF433E739BE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74BEF3-508F-4892-7154-4E5DE90DCE3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038899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tx2">
            <a:alpha val="84988"/>
          </a:schemeClr>
        </a:solidFill>
        <a:effectLst/>
      </p:bgPr>
    </p:bg>
    <p:spTree>
      <p:nvGrpSpPr>
        <p:cNvPr id="1" name=""/>
        <p:cNvGrpSpPr/>
        <p:nvPr/>
      </p:nvGrpSpPr>
      <p:grpSpPr>
        <a:xfrm>
          <a:off x="0" y="0"/>
          <a:ext cx="0" cy="0"/>
          <a:chOff x="0" y="0"/>
          <a:chExt cx="0" cy="0"/>
        </a:xfrm>
      </p:grpSpPr>
      <p:pic>
        <p:nvPicPr>
          <p:cNvPr id="8" name="Picture 7"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a:srcRect/>
          <a:stretch/>
        </p:blipFill>
        <p:spPr>
          <a:xfrm>
            <a:off x="838200" y="500231"/>
            <a:ext cx="2906027" cy="77740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450847"/>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3804434"/>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43910" y="4272598"/>
            <a:ext cx="8064500" cy="1993900"/>
          </a:xfrm>
          <a:prstGeom prst="rect">
            <a:avLst/>
          </a:prstGeom>
        </p:spPr>
      </p:pic>
      <p:cxnSp>
        <p:nvCxnSpPr>
          <p:cNvPr id="9" name="Straight Connector 8">
            <a:extLst>
              <a:ext uri="{FF2B5EF4-FFF2-40B4-BE49-F238E27FC236}">
                <a16:creationId xmlns:a16="http://schemas.microsoft.com/office/drawing/2014/main" id="{83E43821-038B-DA7F-3F17-E04618AA5237}"/>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9" name="Colour group">
            <a:extLst>
              <a:ext uri="{FF2B5EF4-FFF2-40B4-BE49-F238E27FC236}">
                <a16:creationId xmlns:a16="http://schemas.microsoft.com/office/drawing/2014/main" id="{DAB4C2DF-BF76-0B88-67F1-A8F62EE1A81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A490707C-7B59-A0FD-EA4F-EE334861C5E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1" name="Rectangle 20">
              <a:extLst>
                <a:ext uri="{FF2B5EF4-FFF2-40B4-BE49-F238E27FC236}">
                  <a16:creationId xmlns:a16="http://schemas.microsoft.com/office/drawing/2014/main" id="{7CE06F32-C09E-7B9A-688C-E97AA15E3A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CD1E8A3-7B86-3834-F021-EAF22E3FB55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ACE27D-3C78-0883-0525-E55B2848D39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DE86954-1DAF-70F4-2F51-A32819FAF49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7FD5392-7B8F-DEDA-51F4-986593BFC8F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9EBAAB-322E-B7D0-5EB9-7E6FD9FF96F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145575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50" y="501117"/>
            <a:ext cx="2816063" cy="779047"/>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30"/>
            <a:ext cx="6477000" cy="791947"/>
          </a:xfrm>
        </p:spPr>
        <p:txBody>
          <a:bodyPr lIns="0"/>
          <a:lstStyle>
            <a:lvl1pPr marL="0" indent="0" algn="l">
              <a:buNone/>
              <a:defRPr sz="2400"/>
            </a:lvl1pPr>
            <a:lvl2pPr marL="457035" indent="0" algn="ctr">
              <a:buNone/>
              <a:defRPr sz="2000"/>
            </a:lvl2pPr>
            <a:lvl3pPr marL="914070" indent="0" algn="ctr">
              <a:buNone/>
              <a:defRPr sz="1800"/>
            </a:lvl3pPr>
            <a:lvl4pPr marL="1371105" indent="0" algn="ctr">
              <a:buNone/>
              <a:defRPr sz="1600"/>
            </a:lvl4pPr>
            <a:lvl5pPr marL="1828141" indent="0" algn="ctr">
              <a:buNone/>
              <a:defRPr sz="1600"/>
            </a:lvl5pPr>
            <a:lvl6pPr marL="2285176" indent="0" algn="ctr">
              <a:buNone/>
              <a:defRPr sz="1600"/>
            </a:lvl6pPr>
            <a:lvl7pPr marL="2742213" indent="0" algn="ctr">
              <a:buNone/>
              <a:defRPr sz="1600"/>
            </a:lvl7pPr>
            <a:lvl8pPr marL="3199248" indent="0" algn="ctr">
              <a:buNone/>
              <a:defRPr sz="1600"/>
            </a:lvl8pPr>
            <a:lvl9pPr marL="3656283" indent="0" algn="ctr">
              <a:buNone/>
              <a:defRPr sz="1600"/>
            </a:lvl9pPr>
          </a:lstStyle>
          <a:p>
            <a:r>
              <a:rPr lang="en-GB"/>
              <a:t>Click to edit Master subtitle style</a:t>
            </a:r>
            <a:endParaRPr lang="en-US"/>
          </a:p>
        </p:txBody>
      </p:sp>
      <p:pic>
        <p:nvPicPr>
          <p:cNvPr id="14" name="Picture 13" descr="Home care nurse and patient">
            <a:extLst>
              <a:ext uri="{FF2B5EF4-FFF2-40B4-BE49-F238E27FC236}">
                <a16:creationId xmlns:a16="http://schemas.microsoft.com/office/drawing/2014/main" id="{40F19AE0-9F53-9620-27E5-0907F32F86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998890" y="354570"/>
            <a:ext cx="2996023" cy="2996023"/>
          </a:xfrm>
          <a:prstGeom prst="rect">
            <a:avLst/>
          </a:prstGeom>
        </p:spPr>
      </p:pic>
      <p:pic>
        <p:nvPicPr>
          <p:cNvPr id="16" name="Picture 15" descr="Doctor and patient">
            <a:extLst>
              <a:ext uri="{FF2B5EF4-FFF2-40B4-BE49-F238E27FC236}">
                <a16:creationId xmlns:a16="http://schemas.microsoft.com/office/drawing/2014/main" id="{DF6F707C-E04E-E5F5-62B7-A548E921E29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5203" y="2697107"/>
            <a:ext cx="1948543" cy="1826843"/>
          </a:xfrm>
          <a:prstGeom prst="rect">
            <a:avLst/>
          </a:prstGeom>
        </p:spPr>
      </p:pic>
      <p:pic>
        <p:nvPicPr>
          <p:cNvPr id="18" name="Picture 17" descr="Young child">
            <a:extLst>
              <a:ext uri="{FF2B5EF4-FFF2-40B4-BE49-F238E27FC236}">
                <a16:creationId xmlns:a16="http://schemas.microsoft.com/office/drawing/2014/main" id="{93435A0A-275E-62CB-BDC1-E843244E259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9297" y="3444120"/>
            <a:ext cx="1826843" cy="18268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181935" y="4864100"/>
            <a:ext cx="8064500" cy="1993900"/>
          </a:xfrm>
          <a:prstGeom prst="rect">
            <a:avLst/>
          </a:prstGeom>
        </p:spPr>
      </p:pic>
      <p:grpSp>
        <p:nvGrpSpPr>
          <p:cNvPr id="22" name="Colour group">
            <a:extLst>
              <a:ext uri="{FF2B5EF4-FFF2-40B4-BE49-F238E27FC236}">
                <a16:creationId xmlns:a16="http://schemas.microsoft.com/office/drawing/2014/main" id="{1504FCD5-1301-6770-6B1E-65E3BB71105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AD28DD0F-BB97-5453-D23E-DEBE2EC1559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4" name="Rectangle 23">
              <a:extLst>
                <a:ext uri="{FF2B5EF4-FFF2-40B4-BE49-F238E27FC236}">
                  <a16:creationId xmlns:a16="http://schemas.microsoft.com/office/drawing/2014/main" id="{5EEA625E-766D-BBC8-4312-35FF6706CAF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492AFC41-B94A-7074-228D-2120D0094CB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4107178F-FDFE-955D-77B7-567609ADB3C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094095D0-432E-E82C-E382-936D8BB1DE59}"/>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21A03B05-EAE6-364D-589A-F2543AEB696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9" name="Rectangle 28">
              <a:extLst>
                <a:ext uri="{FF2B5EF4-FFF2-40B4-BE49-F238E27FC236}">
                  <a16:creationId xmlns:a16="http://schemas.microsoft.com/office/drawing/2014/main" id="{4C7D800A-FEE1-5269-4C20-35C11DBD4BB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3962967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3"/>
            <a:ext cx="2816063" cy="779047"/>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4" name="Picture 13" descr="Home care nurse and patient">
            <a:extLst>
              <a:ext uri="{FF2B5EF4-FFF2-40B4-BE49-F238E27FC236}">
                <a16:creationId xmlns:a16="http://schemas.microsoft.com/office/drawing/2014/main" id="{40F19AE0-9F53-9620-27E5-0907F32F86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998886" y="354564"/>
            <a:ext cx="2996023" cy="2996023"/>
          </a:xfrm>
          <a:prstGeom prst="rect">
            <a:avLst/>
          </a:prstGeom>
        </p:spPr>
      </p:pic>
      <p:pic>
        <p:nvPicPr>
          <p:cNvPr id="16" name="Picture 15" descr="Doctor and patient">
            <a:extLst>
              <a:ext uri="{FF2B5EF4-FFF2-40B4-BE49-F238E27FC236}">
                <a16:creationId xmlns:a16="http://schemas.microsoft.com/office/drawing/2014/main" id="{DF6F707C-E04E-E5F5-62B7-A548E921E291}"/>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315200" y="2697103"/>
            <a:ext cx="1948543" cy="1826843"/>
          </a:xfrm>
          <a:prstGeom prst="rect">
            <a:avLst/>
          </a:prstGeom>
        </p:spPr>
      </p:pic>
      <p:pic>
        <p:nvPicPr>
          <p:cNvPr id="18" name="Picture 17" descr="Young child">
            <a:extLst>
              <a:ext uri="{FF2B5EF4-FFF2-40B4-BE49-F238E27FC236}">
                <a16:creationId xmlns:a16="http://schemas.microsoft.com/office/drawing/2014/main" id="{93435A0A-275E-62CB-BDC1-E843244E259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9296" y="3444116"/>
            <a:ext cx="1826843" cy="1826843"/>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grpSp>
        <p:nvGrpSpPr>
          <p:cNvPr id="22" name="Colour group">
            <a:extLst>
              <a:ext uri="{FF2B5EF4-FFF2-40B4-BE49-F238E27FC236}">
                <a16:creationId xmlns:a16="http://schemas.microsoft.com/office/drawing/2014/main" id="{1504FCD5-1301-6770-6B1E-65E3BB71105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AD28DD0F-BB97-5453-D23E-DEBE2EC1559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5EEA625E-766D-BBC8-4312-35FF6706CAF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92AFC41-B94A-7074-228D-2120D0094CB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107178F-FDFE-955D-77B7-567609ADB3CC}"/>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94095D0-432E-E82C-E382-936D8BB1DE59}"/>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1A03B05-EAE6-364D-589A-F2543AEB696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C7D800A-FEE1-5269-4C20-35C11DBD4BB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46189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6"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grpSp>
        <p:nvGrpSpPr>
          <p:cNvPr id="23" name="Colour group">
            <a:extLst>
              <a:ext uri="{FF2B5EF4-FFF2-40B4-BE49-F238E27FC236}">
                <a16:creationId xmlns:a16="http://schemas.microsoft.com/office/drawing/2014/main" id="{5B048484-5047-E354-504D-D77FC8DE7B1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EAEB258E-8551-C96E-87C2-538A0F37F72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6" name="Rectangle 25">
              <a:extLst>
                <a:ext uri="{FF2B5EF4-FFF2-40B4-BE49-F238E27FC236}">
                  <a16:creationId xmlns:a16="http://schemas.microsoft.com/office/drawing/2014/main" id="{F46EA209-8599-00CC-F81E-EF6422E7DD2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7D88BD3-1F46-7E45-EB37-83BC84808AC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49C07E6-6E26-C7BD-E1B9-3181EFACB5B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A3C0CFB-6F14-4A8E-51CF-EB504389FDF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7D1F97A-A85F-6BEA-84E4-404872A6927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E398F63-8ADD-1D71-3055-503424B81B4B}"/>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886036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tx2">
            <a:alpha val="85388"/>
          </a:schemeClr>
        </a:solidFill>
        <a:effectLst/>
      </p:bgPr>
    </p:bg>
    <p:spTree>
      <p:nvGrpSpPr>
        <p:cNvPr id="1" name=""/>
        <p:cNvGrpSpPr/>
        <p:nvPr/>
      </p:nvGrpSpPr>
      <p:grpSpPr>
        <a:xfrm>
          <a:off x="0" y="0"/>
          <a:ext cx="0" cy="0"/>
          <a:chOff x="0" y="0"/>
          <a:chExt cx="0" cy="0"/>
        </a:xfrm>
      </p:grpSpPr>
      <p:pic>
        <p:nvPicPr>
          <p:cNvPr id="13" name="Logo" descr="Logo for Staffordshire and Stoke-on-Trent Integrated Care System">
            <a:extLst>
              <a:ext uri="{FF2B5EF4-FFF2-40B4-BE49-F238E27FC236}">
                <a16:creationId xmlns:a16="http://schemas.microsoft.com/office/drawing/2014/main" id="{EF7255CE-F762-B3F3-2936-97FF07B71C47}"/>
              </a:ext>
            </a:extLst>
          </p:cNvPr>
          <p:cNvPicPr>
            <a:picLocks noChangeAspect="1"/>
          </p:cNvPicPr>
          <p:nvPr userDrawn="1"/>
        </p:nvPicPr>
        <p:blipFill>
          <a:blip r:embed="rId2"/>
          <a:srcRect/>
          <a:stretch/>
        </p:blipFill>
        <p:spPr>
          <a:xfrm>
            <a:off x="838199" y="500229"/>
            <a:ext cx="2906744" cy="777600"/>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0"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06"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78" y="3699441"/>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0" y="3485244"/>
            <a:ext cx="1082907" cy="541454"/>
          </a:xfrm>
          <a:prstGeom prst="rect">
            <a:avLst/>
          </a:prstGeom>
        </p:spPr>
      </p:pic>
      <p:grpSp>
        <p:nvGrpSpPr>
          <p:cNvPr id="25" name="Colour group">
            <a:extLst>
              <a:ext uri="{FF2B5EF4-FFF2-40B4-BE49-F238E27FC236}">
                <a16:creationId xmlns:a16="http://schemas.microsoft.com/office/drawing/2014/main" id="{799122C6-593D-0043-F30A-218914D2BE3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6" name="Rectangle 25">
              <a:extLst>
                <a:ext uri="{FF2B5EF4-FFF2-40B4-BE49-F238E27FC236}">
                  <a16:creationId xmlns:a16="http://schemas.microsoft.com/office/drawing/2014/main" id="{6854DE95-6053-0C50-72D4-46959A247FD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7" name="Rectangle 26">
              <a:extLst>
                <a:ext uri="{FF2B5EF4-FFF2-40B4-BE49-F238E27FC236}">
                  <a16:creationId xmlns:a16="http://schemas.microsoft.com/office/drawing/2014/main" id="{208F2079-A8D1-0963-223A-FAAC33B3ED9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9E7C13C-B119-4EAC-BD80-995F2619984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15F358E-6BCF-D974-6CD1-A706C456703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3CB1B8-AF70-15F1-6182-40B09FC307A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DE50023-B4E7-DA2D-EB9E-05CEE47682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4CFF6552-6121-A63A-4491-0D2C70652C6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84172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41" name="Colour group">
            <a:extLst>
              <a:ext uri="{FF2B5EF4-FFF2-40B4-BE49-F238E27FC236}">
                <a16:creationId xmlns:a16="http://schemas.microsoft.com/office/drawing/2014/main" id="{53AFCC34-BE5A-EC37-ABA6-CE19BB82F8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42" name="Rectangle 41">
              <a:extLst>
                <a:ext uri="{FF2B5EF4-FFF2-40B4-BE49-F238E27FC236}">
                  <a16:creationId xmlns:a16="http://schemas.microsoft.com/office/drawing/2014/main" id="{5CE0AEBF-1AC7-9FAC-1F03-382917401F1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43" name="Rectangle 42">
              <a:extLst>
                <a:ext uri="{FF2B5EF4-FFF2-40B4-BE49-F238E27FC236}">
                  <a16:creationId xmlns:a16="http://schemas.microsoft.com/office/drawing/2014/main" id="{4134F624-D5B7-FB36-3F67-6CB2C5EED670}"/>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B444FD3A-6827-689A-1664-0DE90A42735C}"/>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BB8D4256-DBF9-211E-1F68-496FD01D77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6B5F750E-9CDB-3E08-1FB9-FC83947E64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02355E-DEF1-5E7B-B561-47C34CDE548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842D61D-13A3-8C94-E054-439251020D08}"/>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2745757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4" name="Colour group">
            <a:extLst>
              <a:ext uri="{FF2B5EF4-FFF2-40B4-BE49-F238E27FC236}">
                <a16:creationId xmlns:a16="http://schemas.microsoft.com/office/drawing/2014/main" id="{77E91A67-B8DD-3E0D-B926-6993C8EF0A6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7" name="Rectangle 26">
              <a:extLst>
                <a:ext uri="{FF2B5EF4-FFF2-40B4-BE49-F238E27FC236}">
                  <a16:creationId xmlns:a16="http://schemas.microsoft.com/office/drawing/2014/main" id="{60A3992D-12A1-007A-CFD5-EA3696098F2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8" name="Rectangle 27">
              <a:extLst>
                <a:ext uri="{FF2B5EF4-FFF2-40B4-BE49-F238E27FC236}">
                  <a16:creationId xmlns:a16="http://schemas.microsoft.com/office/drawing/2014/main" id="{F6D54277-7BDD-9B81-D734-8D750CF5F87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716D740-07E9-CE95-A3BE-92BD55EEC95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B11E4374-E7B7-EE12-16C1-800866AC4D73}"/>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AEEC6BD-93CD-5BC6-D27C-A54B95B0F58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4ACC4D9F-AE6F-2BBB-6DC2-8E79EDE4B33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41DFC40-EC26-B7F3-29FD-31D1F025C21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669795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96E58A1-BF3D-0872-A7F7-96AFA5EFE895}"/>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1620EADD-3276-C3B1-2105-7C147C0EF342}"/>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8F232B2-381B-93A9-3A6B-D00F36058E91}"/>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B52C12A4-5D1D-1FED-5BA4-DFFBFC3FCF3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6B411AE3-B430-FFC2-B1A0-CC34C73C1457}"/>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AB28C7B-CCD5-E166-FCE3-853013B58F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461469D-12B4-881B-64A7-C8564453933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0319299-37FB-A299-C697-4ACCD7591F5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A05A7E-5755-520D-CE11-FAE6E21B4C8C}"/>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48A00A-3A81-9BA2-02B7-062972CB84F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9294536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8FAF4E5F-0C46-4C1C-AD29-8B8902EEF19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07F3BBF2-4B70-1E48-DD22-9DFAF039F23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A5C73070-6406-9E1D-C109-C88684C6774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C1F6E7D1-F1AC-975A-D361-B2A3EF7A3C5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6B916A59-7385-079D-619A-3EC3B6EE377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F910A6-6790-472C-CE92-6BB08ACDB02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C5F3692-CC12-2C9B-D15F-26E7D43B04A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7E44EFD-C1AC-0646-1E12-C829F71A114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C7792E8-A905-2B38-C0EF-638126151ECB}"/>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EE9D0C7-3381-1E09-C47D-4AC1A6681E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5551270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218BBEF0-C5B4-C61C-4A83-24C85C3C184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6C8683F8-A0C7-81A4-9D64-388A1A9DE09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CB152834-5448-3BFB-D553-B0DB856FCD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DC3C96D-2786-8361-E902-EE406565995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8D4FA0-B6B5-38A1-1306-08D9645D5E1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B712F7B-FA5C-9308-1D25-3F900B5C489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F63A76E-1915-C038-834A-CE775685084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CBF32C-5FEC-A7E2-6FF3-DE2AE1469D1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5559578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FDBBDA3F-217C-B8E7-B765-040AFB1C6BB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8784CCE7-23D8-71F5-D509-D32657B0FFFF}"/>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C20E461E-AA4F-0A7D-F548-D28E14ECDF11}"/>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069032A-3CD8-38E7-2B4F-BC5A29FE634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370DE06-49C6-6F4A-D6DF-6AF11875F58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35845DC-03AE-9788-DC7A-F485CBA0A2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E638E0C-F6DE-7A55-BAEF-CDD22A1E0C1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1CA0CD4-5686-F9FF-A6E8-0FD347B98D43}"/>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612981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B15AB36-ABCE-5225-6523-6A38FD1D0898}"/>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73E4C63-E7C4-CC53-593F-81B438428A9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A8726820-3E4B-FBCD-636B-E687A622C67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907CD50-5BE9-A057-ACDF-D9E895ADB3B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7197365-93D4-4C92-74EC-DBC35C1CE0F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26131DB-0281-2F44-4E74-9D7F78EA1E0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9072499-6D93-65C3-2951-5709F3529F8D}"/>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736182C-E86F-8EC6-B26A-DC545BF59B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14022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Logo" descr="Logo for Staffordshire and Stoke-on-Trent Integrated Care System">
            <a:extLst>
              <a:ext uri="{FF2B5EF4-FFF2-40B4-BE49-F238E27FC236}">
                <a16:creationId xmlns:a16="http://schemas.microsoft.com/office/drawing/2014/main" id="{33E757BC-8C62-EBFF-1DCA-8380AFC91CE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57048" y="501114"/>
            <a:ext cx="2816059" cy="779046"/>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30"/>
            <a:ext cx="6477000" cy="791947"/>
          </a:xfrm>
        </p:spPr>
        <p:txBody>
          <a:bodyPr lIns="0"/>
          <a:lstStyle>
            <a:lvl1pPr marL="0" indent="0" algn="l">
              <a:buNone/>
              <a:defRPr sz="2400"/>
            </a:lvl1pPr>
            <a:lvl2pPr marL="457035" indent="0" algn="ctr">
              <a:buNone/>
              <a:defRPr sz="2000"/>
            </a:lvl2pPr>
            <a:lvl3pPr marL="914070" indent="0" algn="ctr">
              <a:buNone/>
              <a:defRPr sz="1800"/>
            </a:lvl3pPr>
            <a:lvl4pPr marL="1371105" indent="0" algn="ctr">
              <a:buNone/>
              <a:defRPr sz="1600"/>
            </a:lvl4pPr>
            <a:lvl5pPr marL="1828141" indent="0" algn="ctr">
              <a:buNone/>
              <a:defRPr sz="1600"/>
            </a:lvl5pPr>
            <a:lvl6pPr marL="2285176" indent="0" algn="ctr">
              <a:buNone/>
              <a:defRPr sz="1600"/>
            </a:lvl6pPr>
            <a:lvl7pPr marL="2742213" indent="0" algn="ctr">
              <a:buNone/>
              <a:defRPr sz="1600"/>
            </a:lvl7pPr>
            <a:lvl8pPr marL="3199248" indent="0" algn="ctr">
              <a:buNone/>
              <a:defRPr sz="1600"/>
            </a:lvl8pPr>
            <a:lvl9pPr marL="3656283"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5"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11"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80" y="3699445"/>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1" y="3485244"/>
            <a:ext cx="1082907" cy="541454"/>
          </a:xfrm>
          <a:prstGeom prst="rect">
            <a:avLst/>
          </a:prstGeom>
        </p:spPr>
      </p:pic>
      <p:grpSp>
        <p:nvGrpSpPr>
          <p:cNvPr id="23" name="Colour group">
            <a:extLst>
              <a:ext uri="{FF2B5EF4-FFF2-40B4-BE49-F238E27FC236}">
                <a16:creationId xmlns:a16="http://schemas.microsoft.com/office/drawing/2014/main" id="{5B048484-5047-E354-504D-D77FC8DE7B1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EAEB258E-8551-C96E-87C2-538A0F37F72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6" name="Rectangle 25">
              <a:extLst>
                <a:ext uri="{FF2B5EF4-FFF2-40B4-BE49-F238E27FC236}">
                  <a16:creationId xmlns:a16="http://schemas.microsoft.com/office/drawing/2014/main" id="{F46EA209-8599-00CC-F81E-EF6422E7DD2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F7D88BD3-1F46-7E45-EB37-83BC84808AC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349C07E6-6E26-C7BD-E1B9-3181EFACB5B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9" name="Rectangle 28">
              <a:extLst>
                <a:ext uri="{FF2B5EF4-FFF2-40B4-BE49-F238E27FC236}">
                  <a16:creationId xmlns:a16="http://schemas.microsoft.com/office/drawing/2014/main" id="{9A3C0CFB-6F14-4A8E-51CF-EB504389FDF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0" name="Rectangle 29">
              <a:extLst>
                <a:ext uri="{FF2B5EF4-FFF2-40B4-BE49-F238E27FC236}">
                  <a16:creationId xmlns:a16="http://schemas.microsoft.com/office/drawing/2014/main" id="{F7D1F97A-A85F-6BEA-84E4-404872A6927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1" name="Rectangle 30">
              <a:extLst>
                <a:ext uri="{FF2B5EF4-FFF2-40B4-BE49-F238E27FC236}">
                  <a16:creationId xmlns:a16="http://schemas.microsoft.com/office/drawing/2014/main" id="{1E398F63-8ADD-1D71-3055-503424B81B4B}"/>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0128028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C2915A99-9343-4C1A-9569-18CEDBCFAD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604C427-B006-6F10-0406-8ED317E741B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EA735ACE-49D0-6730-BCE0-0DBF936602A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C72A686-3417-5B4D-7EA2-C9F8A94C2EB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EC4540-A166-1DD4-E930-B00102430E3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740E554-C184-2EA3-BCFC-BD04F630D76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7AEBEE4-45B5-3E8F-B48D-EDEA6741DAE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BE72A05-51B1-3F0E-FC0F-BD7F2FBD07B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6997966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470026"/>
            <a:ext cx="10515600" cy="2852737"/>
          </a:xfrm>
        </p:spPr>
        <p:txBody>
          <a:bodyPr lIns="0" tIns="0" rIns="0" bIns="0"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lIns="0" tIns="0" rIns="0" bIns="0"/>
          <a:lstStyle>
            <a:lvl1pPr marL="0" indent="0">
              <a:buNone/>
              <a:defRPr sz="240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8" name="Straight Connector 7">
            <a:extLst>
              <a:ext uri="{FF2B5EF4-FFF2-40B4-BE49-F238E27FC236}">
                <a16:creationId xmlns:a16="http://schemas.microsoft.com/office/drawing/2014/main" id="{19346039-C782-7100-D6EB-FF6D10C56BC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9" name="Colour group">
            <a:extLst>
              <a:ext uri="{FF2B5EF4-FFF2-40B4-BE49-F238E27FC236}">
                <a16:creationId xmlns:a16="http://schemas.microsoft.com/office/drawing/2014/main" id="{5A494DCE-DF7C-5C2C-2026-7D259EDE533C}"/>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0" name="Rectangle 19">
              <a:extLst>
                <a:ext uri="{FF2B5EF4-FFF2-40B4-BE49-F238E27FC236}">
                  <a16:creationId xmlns:a16="http://schemas.microsoft.com/office/drawing/2014/main" id="{417E1E51-65F6-8C61-2E21-9CBA8DC2F70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1" name="Rectangle 20">
              <a:extLst>
                <a:ext uri="{FF2B5EF4-FFF2-40B4-BE49-F238E27FC236}">
                  <a16:creationId xmlns:a16="http://schemas.microsoft.com/office/drawing/2014/main" id="{261CB38B-8E42-0A43-7FE0-F23E0132E32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DE18FC8-FCDE-4909-DA8B-9804DCFE7A7E}"/>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BA4F60-F902-6CEF-2C52-E3D3FEDA0A6F}"/>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E9D4474-BDCD-7375-E019-8557F46F07E1}"/>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49DA956-9A0B-35DE-1051-E3BE2790B02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B2B87A2-4B4F-9736-D8A7-CEB858A00FF6}"/>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185482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825625"/>
            <a:ext cx="5181600" cy="4351338"/>
          </a:xfrm>
        </p:spPr>
        <p:txBody>
          <a:bodyPr lIns="0" tIns="0" r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2" name="Colour group">
            <a:extLst>
              <a:ext uri="{FF2B5EF4-FFF2-40B4-BE49-F238E27FC236}">
                <a16:creationId xmlns:a16="http://schemas.microsoft.com/office/drawing/2014/main" id="{A0ECB04B-2C50-61EB-5E93-0B7563F369D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876C2B98-6FCC-9301-6EDA-6DFD56E12939}"/>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F301A9C5-7F0D-14E6-4E37-A822CC6BF066}"/>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AC0601-EE03-240B-1FEA-4FAE5CA54A2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6C7CAE5-E20C-DCC7-CC61-F414430AC5C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CCDBF91-A7DB-7853-0F23-0D9BDD66D4BD}"/>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5FA994D0-6AED-0A24-8E53-38BFE706BC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5BFCDBC-C87E-E44E-39CF-44C585F94079}"/>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6778041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Lst>
          </p:cNvPr>
          <p:cNvSpPr/>
          <p:nvPr userDrawn="1"/>
        </p:nvSpPr>
        <p:spPr>
          <a:xfrm>
            <a:off x="6096000" y="0"/>
            <a:ext cx="6096000" cy="6858000"/>
          </a:xfrm>
          <a:prstGeom prst="rect">
            <a:avLst/>
          </a:prstGeom>
          <a:solidFill>
            <a:schemeClr val="tx2">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200" y="365125"/>
            <a:ext cx="4622800" cy="1325563"/>
          </a:xfrm>
        </p:spPr>
        <p:txBody>
          <a:bodyPr l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4622800" cy="4351338"/>
          </a:xfrm>
        </p:spPr>
        <p:txBody>
          <a:bodyPr l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731000" y="533399"/>
            <a:ext cx="4622800" cy="4381501"/>
          </a:xfrm>
        </p:spPr>
        <p:txBody>
          <a:bodyPr lIns="0" tIns="108000" rIns="0" bIns="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Lst>
          </p:cNvPr>
          <p:cNvCxnSpPr>
            <a:cxnSpLocks/>
          </p:cNvCxnSpPr>
          <p:nvPr userDrawn="1"/>
        </p:nvCxnSpPr>
        <p:spPr>
          <a:xfrm>
            <a:off x="838200" y="6357769"/>
            <a:ext cx="46228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3" name="Picture 12" descr="A picture containing text&#10;&#10;Description automatically generated">
            <a:extLst>
              <a:ext uri="{FF2B5EF4-FFF2-40B4-BE49-F238E27FC236}">
                <a16:creationId xmlns:a16="http://schemas.microsoft.com/office/drawing/2014/main" id="{52D8E2A2-A42D-098E-F9B7-B92332E8AD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38850" y="5313121"/>
            <a:ext cx="6192000" cy="1530935"/>
          </a:xfrm>
          <a:prstGeom prst="rect">
            <a:avLst/>
          </a:prstGeom>
        </p:spPr>
      </p:pic>
      <p:sp>
        <p:nvSpPr>
          <p:cNvPr id="22" name="Footer Placeholder 4">
            <a:extLst>
              <a:ext uri="{FF2B5EF4-FFF2-40B4-BE49-F238E27FC236}">
                <a16:creationId xmlns:a16="http://schemas.microsoft.com/office/drawing/2014/main" id="{D12D15F8-49B8-0CB3-FE93-B57FC49A69F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grpSp>
        <p:nvGrpSpPr>
          <p:cNvPr id="21" name="Colour group">
            <a:extLst>
              <a:ext uri="{FF2B5EF4-FFF2-40B4-BE49-F238E27FC236}">
                <a16:creationId xmlns:a16="http://schemas.microsoft.com/office/drawing/2014/main" id="{04AB8F17-4533-3EB9-DA1E-160FE363B49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3" name="Rectangle 22">
              <a:extLst>
                <a:ext uri="{FF2B5EF4-FFF2-40B4-BE49-F238E27FC236}">
                  <a16:creationId xmlns:a16="http://schemas.microsoft.com/office/drawing/2014/main" id="{26BF5D24-0E62-E5EF-3415-CC32CAC965E4}"/>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4" name="Rectangle 23">
              <a:extLst>
                <a:ext uri="{FF2B5EF4-FFF2-40B4-BE49-F238E27FC236}">
                  <a16:creationId xmlns:a16="http://schemas.microsoft.com/office/drawing/2014/main" id="{A4A70400-D9ED-1B03-64BC-59A832C5EA1B}"/>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BE35B58-A2F5-FB09-CC46-BB124623E595}"/>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B0FB1F-4DC3-E893-35B2-F015B65C13F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05CBDCD-44E6-FB8F-9C73-1134A181AA03}"/>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65C60D6-9D33-4751-DE5A-F107907FDC52}"/>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24B999D-66EA-9143-976C-9CE708491FE4}"/>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082999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lIns="0" tIns="0" rIns="0" bIns="0"/>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607905"/>
            <a:ext cx="5157787"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lIns="0" tIns="0" rIns="0" bIns="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607905"/>
            <a:ext cx="5183188" cy="358175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0DBE5CE0-83D5-9E17-A8C5-763CFD27C4FD}"/>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E49F8E1-4754-52AA-5D2B-C9A193207F8F}"/>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4E6055D7-A6D7-962F-F3BA-27F665718784}"/>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4" name="Colour group">
            <a:extLst>
              <a:ext uri="{FF2B5EF4-FFF2-40B4-BE49-F238E27FC236}">
                <a16:creationId xmlns:a16="http://schemas.microsoft.com/office/drawing/2014/main" id="{47A0C51B-5311-BD38-9B56-E5F989F798B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5" name="Rectangle 24">
              <a:extLst>
                <a:ext uri="{FF2B5EF4-FFF2-40B4-BE49-F238E27FC236}">
                  <a16:creationId xmlns:a16="http://schemas.microsoft.com/office/drawing/2014/main" id="{AC833D92-749B-FD5B-5466-C81E1591E3DA}"/>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6" name="Rectangle 25">
              <a:extLst>
                <a:ext uri="{FF2B5EF4-FFF2-40B4-BE49-F238E27FC236}">
                  <a16:creationId xmlns:a16="http://schemas.microsoft.com/office/drawing/2014/main" id="{85E2D532-3706-014E-7327-379F426A65D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77118A0-B491-9D98-08E8-2978F9D5D5D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CB3C508-EC3B-F3EE-8B25-05AD79D8C961}"/>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84A067F-E370-C853-5BE1-9AA80DAFC61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BF487652-04F8-9F50-F2E2-C69A446B35BE}"/>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FCA6A33D-668A-4646-1087-32F4E935D06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221410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346770E2-07C3-B1B0-353C-F075F105B097}"/>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59F8B74F-06B5-94F6-4E6E-881D8494832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807AD208-2802-C082-87B7-A84CCB81BE7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AD9A616-7B80-3DFD-04E2-E3E2384CD6EF}"/>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7D32132-906B-C38B-C46D-020357E5793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1601E33-1738-4822-83BC-A0998BB7AE1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EAE9942-FD3A-DD65-351C-71DE03398EF0}"/>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974E7AC-90DA-FF23-2F43-F5F60A45C8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05615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6287D8A0-FC65-A693-AE50-F1F72C3A1A40}"/>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4566B593-B588-28DF-ED72-F9A6F80A316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9EA6A8F7-0BD7-2081-D1F1-1B7E4FEC587E}"/>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F07BA8F-423E-8C89-FFC7-39627AE896C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E74403E-F0B5-0AD8-151E-9BD0F636A504}"/>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A6F2A22-E256-72BD-E63E-353756216EE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97D8168-2903-D302-E310-4B24F911B8B9}"/>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2A28539-6AAE-C5D7-FBB1-7241DCFEDD8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1073420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049D6A06-ED9A-42DC-C70B-DE5F0E4B75DF}"/>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C8383BEA-7511-8F9F-28FF-AB246E861552}"/>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DB2B5693-D6D2-3E70-3E1C-2D8111C90B0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E0F0D4-EB2A-9831-5CEC-DE7683CFC8A7}"/>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E906465-13C4-146C-1695-2BA0754F9767}"/>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8CB864D-EE6A-CD6F-3E53-94FBE2AC853E}"/>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B72F8E9-18E3-0031-604C-D7638EC3165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AB3F01BB-C1B7-A82F-1715-56BF8E966F5E}"/>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1566853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8E386E35-FF8E-D565-1951-6153B537BFBD}"/>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7CA93192-652B-F295-1B51-251B56B62167}"/>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025825F2-D389-6222-1E61-65BE32BDDC4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E5E9999-87A8-2F5F-BB5D-E5895F2074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553A824-45B2-9216-CFB7-E9D858833C9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26158CA-B3A1-89FE-3E99-49CEEE7B1B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24E02D4-1CBC-07F7-C08F-FBD7248554F7}"/>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ADA9785-4A3C-9CD7-15DB-BF2CD0E4F05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339901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5A84036-7E96-B106-71A3-39236AD6F968}"/>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3262ADF8-D1F9-5739-F5F5-9472F5D31B9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1" name="Colour group">
            <a:extLst>
              <a:ext uri="{FF2B5EF4-FFF2-40B4-BE49-F238E27FC236}">
                <a16:creationId xmlns:a16="http://schemas.microsoft.com/office/drawing/2014/main" id="{BA7181B4-2B2D-B43D-E056-25EE31B12CC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2" name="Rectangle 21">
              <a:extLst>
                <a:ext uri="{FF2B5EF4-FFF2-40B4-BE49-F238E27FC236}">
                  <a16:creationId xmlns:a16="http://schemas.microsoft.com/office/drawing/2014/main" id="{FD992023-DB62-ADB5-5745-0C16DAC02A2E}"/>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3" name="Rectangle 22">
              <a:extLst>
                <a:ext uri="{FF2B5EF4-FFF2-40B4-BE49-F238E27FC236}">
                  <a16:creationId xmlns:a16="http://schemas.microsoft.com/office/drawing/2014/main" id="{DC129D45-51F5-BED0-A8E1-14189C61EAF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2CFF91-8821-5B07-51DC-A3D049298FC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622FCFC-130F-EB02-260B-414A9764F51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4E4AF46-AF70-2C71-B70E-253662C569EB}"/>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6CED9B9-F816-CC10-8403-991CA29241DA}"/>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AB903A-53B6-8E3A-FF5B-7DFC13D9090A}"/>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482830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tx2">
            <a:alpha val="85388"/>
          </a:schemeClr>
        </a:solidFill>
        <a:effectLst/>
      </p:bgPr>
    </p:bg>
    <p:spTree>
      <p:nvGrpSpPr>
        <p:cNvPr id="1" name=""/>
        <p:cNvGrpSpPr/>
        <p:nvPr/>
      </p:nvGrpSpPr>
      <p:grpSpPr>
        <a:xfrm>
          <a:off x="0" y="0"/>
          <a:ext cx="0" cy="0"/>
          <a:chOff x="0" y="0"/>
          <a:chExt cx="0" cy="0"/>
        </a:xfrm>
      </p:grpSpPr>
      <p:pic>
        <p:nvPicPr>
          <p:cNvPr id="13" name="Logo" descr="Logo for Staffordshire and Stoke-on-Trent Integrated Care System">
            <a:extLst>
              <a:ext uri="{FF2B5EF4-FFF2-40B4-BE49-F238E27FC236}">
                <a16:creationId xmlns:a16="http://schemas.microsoft.com/office/drawing/2014/main" id="{EF7255CE-F762-B3F3-2936-97FF07B71C47}"/>
              </a:ext>
            </a:extLst>
          </p:cNvPr>
          <p:cNvPicPr>
            <a:picLocks noChangeAspect="1"/>
          </p:cNvPicPr>
          <p:nvPr userDrawn="1"/>
        </p:nvPicPr>
        <p:blipFill>
          <a:blip r:embed="rId2"/>
          <a:srcRect/>
          <a:stretch/>
        </p:blipFill>
        <p:spPr>
          <a:xfrm>
            <a:off x="838200" y="500229"/>
            <a:ext cx="2906744" cy="777600"/>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30"/>
            <a:ext cx="6477000" cy="791947"/>
          </a:xfrm>
        </p:spPr>
        <p:txBody>
          <a:bodyPr lIns="0"/>
          <a:lstStyle>
            <a:lvl1pPr marL="0" indent="0" algn="l">
              <a:buNone/>
              <a:defRPr sz="2400">
                <a:solidFill>
                  <a:schemeClr val="bg1"/>
                </a:solidFill>
              </a:defRPr>
            </a:lvl1pPr>
            <a:lvl2pPr marL="457035" indent="0" algn="ctr">
              <a:buNone/>
              <a:defRPr sz="2000"/>
            </a:lvl2pPr>
            <a:lvl3pPr marL="914070" indent="0" algn="ctr">
              <a:buNone/>
              <a:defRPr sz="1800"/>
            </a:lvl3pPr>
            <a:lvl4pPr marL="1371105" indent="0" algn="ctr">
              <a:buNone/>
              <a:defRPr sz="1600"/>
            </a:lvl4pPr>
            <a:lvl5pPr marL="1828141" indent="0" algn="ctr">
              <a:buNone/>
              <a:defRPr sz="1600"/>
            </a:lvl5pPr>
            <a:lvl6pPr marL="2285176" indent="0" algn="ctr">
              <a:buNone/>
              <a:defRPr sz="1600"/>
            </a:lvl6pPr>
            <a:lvl7pPr marL="2742213" indent="0" algn="ctr">
              <a:buNone/>
              <a:defRPr sz="1600"/>
            </a:lvl7pPr>
            <a:lvl8pPr marL="3199248" indent="0" algn="ctr">
              <a:buNone/>
              <a:defRPr sz="1600"/>
            </a:lvl8pPr>
            <a:lvl9pPr marL="3656283" indent="0" algn="ctr">
              <a:buNone/>
              <a:defRPr sz="1600"/>
            </a:lvl9pPr>
          </a:lstStyle>
          <a:p>
            <a:r>
              <a:rPr lang="en-GB"/>
              <a:t>Click to edit Master subtitle style</a:t>
            </a:r>
            <a:endParaRPr lang="en-US"/>
          </a:p>
        </p:txBody>
      </p:sp>
      <p:pic>
        <p:nvPicPr>
          <p:cNvPr id="11" name="Picture 10" descr="A picture containing text&#10;&#10;Description automatically generated">
            <a:extLst>
              <a:ext uri="{FF2B5EF4-FFF2-40B4-BE49-F238E27FC236}">
                <a16:creationId xmlns:a16="http://schemas.microsoft.com/office/drawing/2014/main" id="{16A20D6E-66E5-6B66-EDE1-DF46CD34279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1935" y="4864100"/>
            <a:ext cx="8064500" cy="1993900"/>
          </a:xfrm>
          <a:prstGeom prst="rect">
            <a:avLst/>
          </a:prstGeom>
        </p:spPr>
      </p:pic>
      <p:sp>
        <p:nvSpPr>
          <p:cNvPr id="5" name="Picture Placeholder 4">
            <a:extLst>
              <a:ext uri="{FF2B5EF4-FFF2-40B4-BE49-F238E27FC236}">
                <a16:creationId xmlns:a16="http://schemas.microsoft.com/office/drawing/2014/main" id="{879FD7FF-F92E-BC38-AF3B-FD1B2EF80BE6}"/>
              </a:ext>
            </a:extLst>
          </p:cNvPr>
          <p:cNvSpPr>
            <a:spLocks noGrp="1" noChangeAspect="1"/>
          </p:cNvSpPr>
          <p:nvPr>
            <p:ph type="pic" sz="quarter" idx="10"/>
          </p:nvPr>
        </p:nvSpPr>
        <p:spPr>
          <a:xfrm>
            <a:off x="9182979" y="408610"/>
            <a:ext cx="2520000" cy="2520000"/>
          </a:xfrm>
          <a:prstGeom prst="ellipse">
            <a:avLst/>
          </a:prstGeom>
          <a:solidFill>
            <a:schemeClr val="bg2"/>
          </a:solidFill>
        </p:spPr>
        <p:txBody>
          <a:bodyPr>
            <a:normAutofit/>
          </a:bodyPr>
          <a:lstStyle>
            <a:lvl1pPr>
              <a:defRPr sz="1200"/>
            </a:lvl1pPr>
          </a:lstStyle>
          <a:p>
            <a:endParaRPr lang="en-US"/>
          </a:p>
        </p:txBody>
      </p:sp>
      <p:sp>
        <p:nvSpPr>
          <p:cNvPr id="10" name="Picture Placeholder 4">
            <a:extLst>
              <a:ext uri="{FF2B5EF4-FFF2-40B4-BE49-F238E27FC236}">
                <a16:creationId xmlns:a16="http://schemas.microsoft.com/office/drawing/2014/main" id="{35358787-8A68-0518-95ED-1118E954643B}"/>
              </a:ext>
            </a:extLst>
          </p:cNvPr>
          <p:cNvSpPr>
            <a:spLocks noGrp="1" noChangeAspect="1"/>
          </p:cNvSpPr>
          <p:nvPr>
            <p:ph type="pic" sz="quarter" idx="11"/>
          </p:nvPr>
        </p:nvSpPr>
        <p:spPr>
          <a:xfrm>
            <a:off x="7634979" y="2706090"/>
            <a:ext cx="1548000" cy="1548000"/>
          </a:xfrm>
          <a:prstGeom prst="ellipse">
            <a:avLst/>
          </a:prstGeom>
          <a:solidFill>
            <a:schemeClr val="bg2"/>
          </a:solidFill>
        </p:spPr>
        <p:txBody>
          <a:bodyPr>
            <a:normAutofit/>
          </a:bodyPr>
          <a:lstStyle>
            <a:lvl1pPr>
              <a:defRPr sz="1200"/>
            </a:lvl1pPr>
          </a:lstStyle>
          <a:p>
            <a:endParaRPr lang="en-US"/>
          </a:p>
        </p:txBody>
      </p:sp>
      <p:sp>
        <p:nvSpPr>
          <p:cNvPr id="12" name="Picture Placeholder 4">
            <a:extLst>
              <a:ext uri="{FF2B5EF4-FFF2-40B4-BE49-F238E27FC236}">
                <a16:creationId xmlns:a16="http://schemas.microsoft.com/office/drawing/2014/main" id="{F72C18D2-86C6-28D8-721E-0327D2C16EEC}"/>
              </a:ext>
            </a:extLst>
          </p:cNvPr>
          <p:cNvSpPr>
            <a:spLocks noGrp="1" noChangeAspect="1"/>
          </p:cNvSpPr>
          <p:nvPr>
            <p:ph type="pic" sz="quarter" idx="12"/>
          </p:nvPr>
        </p:nvSpPr>
        <p:spPr>
          <a:xfrm>
            <a:off x="10162041" y="3785390"/>
            <a:ext cx="1404000" cy="1404000"/>
          </a:xfrm>
          <a:prstGeom prst="ellipse">
            <a:avLst/>
          </a:prstGeom>
          <a:solidFill>
            <a:schemeClr val="bg2"/>
          </a:solidFill>
        </p:spPr>
        <p:txBody>
          <a:bodyPr>
            <a:normAutofit/>
          </a:bodyPr>
          <a:lstStyle>
            <a:lvl1pPr>
              <a:defRPr sz="1200"/>
            </a:lvl1pPr>
          </a:lstStyle>
          <a:p>
            <a:endParaRPr lang="en-US"/>
          </a:p>
        </p:txBody>
      </p:sp>
      <p:pic>
        <p:nvPicPr>
          <p:cNvPr id="20" name="Picture 19" descr="Shape, circle&#10;&#10;Description automatically generated">
            <a:extLst>
              <a:ext uri="{FF2B5EF4-FFF2-40B4-BE49-F238E27FC236}">
                <a16:creationId xmlns:a16="http://schemas.microsoft.com/office/drawing/2014/main" id="{A56E8CF8-8483-0D19-F549-700938DDB7C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90111" y="2306596"/>
            <a:ext cx="2340100" cy="924484"/>
          </a:xfrm>
          <a:prstGeom prst="rect">
            <a:avLst/>
          </a:prstGeom>
        </p:spPr>
      </p:pic>
      <p:pic>
        <p:nvPicPr>
          <p:cNvPr id="22" name="Picture 21" descr="Shape, circle&#10;&#10;Description automatically generated">
            <a:extLst>
              <a:ext uri="{FF2B5EF4-FFF2-40B4-BE49-F238E27FC236}">
                <a16:creationId xmlns:a16="http://schemas.microsoft.com/office/drawing/2014/main" id="{F4873A54-E789-655E-4157-595C6E8097E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409380" y="3699445"/>
            <a:ext cx="1429821" cy="832753"/>
          </a:xfrm>
          <a:prstGeom prst="rect">
            <a:avLst/>
          </a:prstGeom>
        </p:spPr>
      </p:pic>
      <p:pic>
        <p:nvPicPr>
          <p:cNvPr id="24" name="Picture 23" descr="Circle&#10;&#10;Description automatically generated">
            <a:extLst>
              <a:ext uri="{FF2B5EF4-FFF2-40B4-BE49-F238E27FC236}">
                <a16:creationId xmlns:a16="http://schemas.microsoft.com/office/drawing/2014/main" id="{ED4AE311-1205-4418-6EA3-31EF8A26A56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013461" y="3485244"/>
            <a:ext cx="1082907" cy="541454"/>
          </a:xfrm>
          <a:prstGeom prst="rect">
            <a:avLst/>
          </a:prstGeom>
        </p:spPr>
      </p:pic>
      <p:grpSp>
        <p:nvGrpSpPr>
          <p:cNvPr id="25" name="Colour group">
            <a:extLst>
              <a:ext uri="{FF2B5EF4-FFF2-40B4-BE49-F238E27FC236}">
                <a16:creationId xmlns:a16="http://schemas.microsoft.com/office/drawing/2014/main" id="{799122C6-593D-0043-F30A-218914D2BE3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6" name="Rectangle 25">
              <a:extLst>
                <a:ext uri="{FF2B5EF4-FFF2-40B4-BE49-F238E27FC236}">
                  <a16:creationId xmlns:a16="http://schemas.microsoft.com/office/drawing/2014/main" id="{6854DE95-6053-0C50-72D4-46959A247FD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7" name="Rectangle 26">
              <a:extLst>
                <a:ext uri="{FF2B5EF4-FFF2-40B4-BE49-F238E27FC236}">
                  <a16:creationId xmlns:a16="http://schemas.microsoft.com/office/drawing/2014/main" id="{208F2079-A8D1-0963-223A-FAAC33B3ED9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8" name="Rectangle 27">
              <a:extLst>
                <a:ext uri="{FF2B5EF4-FFF2-40B4-BE49-F238E27FC236}">
                  <a16:creationId xmlns:a16="http://schemas.microsoft.com/office/drawing/2014/main" id="{A9E7C13C-B119-4EAC-BD80-995F26199841}"/>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9" name="Rectangle 28">
              <a:extLst>
                <a:ext uri="{FF2B5EF4-FFF2-40B4-BE49-F238E27FC236}">
                  <a16:creationId xmlns:a16="http://schemas.microsoft.com/office/drawing/2014/main" id="{715F358E-6BCF-D974-6CD1-A706C456703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0" name="Rectangle 29">
              <a:extLst>
                <a:ext uri="{FF2B5EF4-FFF2-40B4-BE49-F238E27FC236}">
                  <a16:creationId xmlns:a16="http://schemas.microsoft.com/office/drawing/2014/main" id="{2C3CB1B8-AF70-15F1-6182-40B09FC307A2}"/>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1" name="Rectangle 30">
              <a:extLst>
                <a:ext uri="{FF2B5EF4-FFF2-40B4-BE49-F238E27FC236}">
                  <a16:creationId xmlns:a16="http://schemas.microsoft.com/office/drawing/2014/main" id="{FDE50023-B4E7-DA2D-EB9E-05CEE4768263}"/>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2" name="Rectangle 31">
              <a:extLst>
                <a:ext uri="{FF2B5EF4-FFF2-40B4-BE49-F238E27FC236}">
                  <a16:creationId xmlns:a16="http://schemas.microsoft.com/office/drawing/2014/main" id="{4CFF6552-6121-A63A-4491-0D2C70652C6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39069613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tx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5"/>
            <a:ext cx="10515600" cy="3175793"/>
          </a:xfrm>
        </p:spPr>
        <p:txBody>
          <a:bodyPr/>
          <a:lstStyle>
            <a:lvl1pPr algn="ctr">
              <a:defRPr b="0" i="1">
                <a:solidFill>
                  <a:schemeClr val="bg1"/>
                </a:solidFill>
              </a:defRPr>
            </a:lvl1pPr>
          </a:lstStyle>
          <a:p>
            <a:r>
              <a:rPr lang="en-GB"/>
              <a:t>Click to edit Master title style</a:t>
            </a:r>
            <a:endParaRPr lang="en-US"/>
          </a:p>
        </p:txBody>
      </p:sp>
      <p:pic>
        <p:nvPicPr>
          <p:cNvPr id="9" name="Picture 8" descr="A picture containing text&#10;&#10;Description automatically generated">
            <a:extLst>
              <a:ext uri="{FF2B5EF4-FFF2-40B4-BE49-F238E27FC236}">
                <a16:creationId xmlns:a16="http://schemas.microsoft.com/office/drawing/2014/main" id="{A44091B0-7D72-5402-7F98-5A5D7A9A680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3712" y="3643749"/>
            <a:ext cx="10629172" cy="2628000"/>
          </a:xfrm>
          <a:prstGeom prst="rect">
            <a:avLst/>
          </a:prstGeom>
        </p:spPr>
      </p:pic>
      <p:cxnSp>
        <p:nvCxnSpPr>
          <p:cNvPr id="8" name="Straight Connector 7">
            <a:extLst>
              <a:ext uri="{FF2B5EF4-FFF2-40B4-BE49-F238E27FC236}">
                <a16:creationId xmlns:a16="http://schemas.microsoft.com/office/drawing/2014/main" id="{D0CEE670-37B6-DD02-7731-49900EBB1984}"/>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4C781BEC-C22C-7232-0CBF-5724CA9A6CC1}"/>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bg1"/>
                </a:solidFill>
              </a:defRPr>
            </a:lvl1pPr>
          </a:lstStyle>
          <a:p>
            <a:r>
              <a:rPr lang="en-US"/>
              <a:t>Staffordshire and Stoke-on-Trent Integrated Care System</a:t>
            </a:r>
          </a:p>
          <a:p>
            <a:r>
              <a:rPr lang="en-US"/>
              <a:t>
</a:t>
            </a:r>
          </a:p>
        </p:txBody>
      </p:sp>
      <p:sp>
        <p:nvSpPr>
          <p:cNvPr id="11" name="Slide Number Placeholder 5">
            <a:extLst>
              <a:ext uri="{FF2B5EF4-FFF2-40B4-BE49-F238E27FC236}">
                <a16:creationId xmlns:a16="http://schemas.microsoft.com/office/drawing/2014/main" id="{08819F89-91B8-4026-571B-6A83D239433D}"/>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bg1"/>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54A59658-8D9B-4EF9-F2E9-2C489E1DC94B}"/>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20D5B754-9FD2-ADD5-82BC-0A8506B5FC1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4F9A5BE5-99EE-C875-A83C-986C45CBEE22}"/>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B10B638-BD11-8B97-1A45-E5800DFDF0CB}"/>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76644A2-AAA1-E5B7-233F-027F3D3B8A35}"/>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B66D6A9-94F5-C5DF-2B7C-720D3D2CF2FF}"/>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96A96F-045F-6A8C-235F-02A07BB8E788}"/>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E47957C-32F9-30A5-A643-2EDC8C9F8F95}"/>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5308575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lIns="0" tIns="0" rIns="0" bIns="0"/>
          <a:lstStyle/>
          <a:p>
            <a:r>
              <a:rPr lang="en-GB"/>
              <a:t>Click to edit Master title style</a:t>
            </a:r>
            <a:endParaRPr lang="en-US"/>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8" name="Colour group">
            <a:extLst>
              <a:ext uri="{FF2B5EF4-FFF2-40B4-BE49-F238E27FC236}">
                <a16:creationId xmlns:a16="http://schemas.microsoft.com/office/drawing/2014/main" id="{6A9C0D94-CD00-1B6B-3ECD-D482528C9BB3}"/>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9" name="Rectangle 18">
              <a:extLst>
                <a:ext uri="{FF2B5EF4-FFF2-40B4-BE49-F238E27FC236}">
                  <a16:creationId xmlns:a16="http://schemas.microsoft.com/office/drawing/2014/main" id="{0BE89A9A-54B4-C7D0-1E02-3F35C5B8355C}"/>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0" name="Rectangle 19">
              <a:extLst>
                <a:ext uri="{FF2B5EF4-FFF2-40B4-BE49-F238E27FC236}">
                  <a16:creationId xmlns:a16="http://schemas.microsoft.com/office/drawing/2014/main" id="{073F15FC-21F1-5185-E612-FB303E0FF9EF}"/>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8C90BB8-C29D-FD44-5698-E59496975AE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2CE3FA8-D456-7DC3-9A61-12EEF1FCC7DE}"/>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861878F-36FD-9B2B-6034-8DA118F2741C}"/>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ED78BA3-C7AA-DE5B-E584-164CEF3E1131}"/>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B88EEA5-2A14-120F-A10D-77F8BF3BE8C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0882669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07C55CA-2138-D6C1-1D55-8E87DDF0CC1F}"/>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81999FA-D00F-B024-B6A6-30F892D0BE00}"/>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4C50B21C-F94B-3D47-286B-1F6C7B19B11E}"/>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17" name="Colour group">
            <a:extLst>
              <a:ext uri="{FF2B5EF4-FFF2-40B4-BE49-F238E27FC236}">
                <a16:creationId xmlns:a16="http://schemas.microsoft.com/office/drawing/2014/main" id="{422B29B2-A954-4259-507F-1B6E64D29B4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18" name="Rectangle 17">
              <a:extLst>
                <a:ext uri="{FF2B5EF4-FFF2-40B4-BE49-F238E27FC236}">
                  <a16:creationId xmlns:a16="http://schemas.microsoft.com/office/drawing/2014/main" id="{5FF90C47-5C30-FF93-876D-B0FA8B8A3C10}"/>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19" name="Rectangle 18">
              <a:extLst>
                <a:ext uri="{FF2B5EF4-FFF2-40B4-BE49-F238E27FC236}">
                  <a16:creationId xmlns:a16="http://schemas.microsoft.com/office/drawing/2014/main" id="{3AFA2D24-DAA8-6D27-8FD2-B11C61589CF8}"/>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D7A1664-A963-A506-8623-08BCB10F0CFA}"/>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5694FC4-7236-4235-D77D-66FD80C2E122}"/>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5AE177C8-E30F-97B0-B388-B110B1F3932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E818348-F49D-DB98-964A-C4DF87BC9406}"/>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65F7AE9-7B0D-DC46-8737-A49418EEDFD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8239447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hasCustomPrompt="1"/>
          </p:nvPr>
        </p:nvSpPr>
        <p:spPr>
          <a:xfrm>
            <a:off x="839788" y="457200"/>
            <a:ext cx="3932237" cy="1600200"/>
          </a:xfrm>
        </p:spPr>
        <p:txBody>
          <a:bodyPr lIns="0" tIns="0" rIns="0" bIns="0" anchor="b"/>
          <a:lstStyle>
            <a:lvl1pPr>
              <a:defRPr sz="3200"/>
            </a:lvl1pPr>
          </a:lstStyle>
          <a:p>
            <a:r>
              <a:rPr lang="en-GB"/>
              <a:t>Click to edit Master title style	</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lIns="0" tIns="0" rIns="0" bIns="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5009BEAB-EC54-2CCD-20E5-41C9531157BE}"/>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9578B827-69F3-750E-A68C-C228B5FF0D27}"/>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9" name="Slide Number Placeholder 5">
            <a:extLst>
              <a:ext uri="{FF2B5EF4-FFF2-40B4-BE49-F238E27FC236}">
                <a16:creationId xmlns:a16="http://schemas.microsoft.com/office/drawing/2014/main" id="{CD2B3A66-20E4-E873-A7CD-4656D72EDCB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711B4A58-CBC2-F36F-17A2-F640259E44EA}"/>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94CA58DB-560C-206E-5BA8-584B869EDE38}"/>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D715D647-907A-2F26-0284-FCF98A15123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E233781-84F7-10EA-29EB-420FAD887EE6}"/>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39A36-DF04-1B44-26C4-7F36E857311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C8914EE-B77C-9543-B8EB-F524FEEB5ED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53AF06-0AEB-A435-A569-E459410C1BD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D8D6DF9-4205-B61A-52C8-8403B0BDCD37}"/>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502072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200"/>
          </a:xfrm>
        </p:spPr>
        <p:txBody>
          <a:bodyPr lIns="0" tIns="0" rIns="0" bIns="0"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9374"/>
            <a:ext cx="3932237" cy="3589614"/>
          </a:xfrm>
        </p:spPr>
        <p:txBody>
          <a:bodyPr lIns="0" tIns="0" rIns="0" bIns="0">
            <a:normAutofit/>
          </a:bodyPr>
          <a:lstStyle>
            <a:lvl1pPr marL="0" indent="0">
              <a:buNone/>
              <a:defRPr sz="1800">
                <a:solidFill>
                  <a:schemeClr val="tx1">
                    <a:lumMod val="75000"/>
                    <a:lumOff val="2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cxnSp>
        <p:nvCxnSpPr>
          <p:cNvPr id="10" name="Straight Connector 9">
            <a:extLst>
              <a:ext uri="{FF2B5EF4-FFF2-40B4-BE49-F238E27FC236}">
                <a16:creationId xmlns:a16="http://schemas.microsoft.com/office/drawing/2014/main" id="{D75A2EF7-AF14-AB4A-A52A-213A06D6D3FB}"/>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556902AD-B096-03EE-3D83-6CEBF6AC294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6"/>
                </a:solidFill>
              </a:defRPr>
            </a:lvl1pPr>
          </a:lstStyle>
          <a:p>
            <a:r>
              <a:rPr lang="en-US"/>
              <a:t>Staffordshire and Stoke-on-Trent Integrated Care System</a:t>
            </a:r>
          </a:p>
          <a:p>
            <a:r>
              <a:rPr lang="en-US"/>
              <a:t>
</a:t>
            </a:r>
          </a:p>
        </p:txBody>
      </p:sp>
      <p:sp>
        <p:nvSpPr>
          <p:cNvPr id="9" name="Slide Number Placeholder 5">
            <a:extLst>
              <a:ext uri="{FF2B5EF4-FFF2-40B4-BE49-F238E27FC236}">
                <a16:creationId xmlns:a16="http://schemas.microsoft.com/office/drawing/2014/main" id="{108B931D-EA7D-4AC3-9C55-AE7B52443EB1}"/>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6"/>
                </a:solidFill>
              </a:defRPr>
            </a:lvl1pPr>
          </a:lstStyle>
          <a:p>
            <a:fld id="{CD8E907E-315C-F745-8CA6-CE49E976B740}" type="slidenum">
              <a:rPr lang="en-US" smtClean="0"/>
              <a:pPr/>
              <a:t>‹#›</a:t>
            </a:fld>
            <a:endParaRPr lang="en-US"/>
          </a:p>
        </p:txBody>
      </p:sp>
      <p:grpSp>
        <p:nvGrpSpPr>
          <p:cNvPr id="20" name="Colour group">
            <a:extLst>
              <a:ext uri="{FF2B5EF4-FFF2-40B4-BE49-F238E27FC236}">
                <a16:creationId xmlns:a16="http://schemas.microsoft.com/office/drawing/2014/main" id="{C7E4C060-7950-C718-89B9-C2AA12D0FAF9}"/>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79707421-6BAD-7505-FCDE-86174AA6F44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22" name="Rectangle 21">
              <a:extLst>
                <a:ext uri="{FF2B5EF4-FFF2-40B4-BE49-F238E27FC236}">
                  <a16:creationId xmlns:a16="http://schemas.microsoft.com/office/drawing/2014/main" id="{91870F87-0599-A014-0DAB-CC99864F688C}"/>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124DA6E-D32D-B3FD-25AB-955FFA28AE88}"/>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A5D814E-1278-B736-09B3-F7CDD8BE1886}"/>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DDDB5FC-A4A5-AC1D-800B-6DA2C60CFA30}"/>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94698E-9D4E-73C8-A177-D76B8EB65D75}"/>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4301C84-ED6A-15A3-34BB-26ABA1689A31}"/>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4759806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Intro &amp; Im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a:t>Click to add heading</a:t>
            </a:r>
            <a:endParaRPr lang="en-US"/>
          </a:p>
        </p:txBody>
      </p:sp>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10" name="Text Placeholder 3">
            <a:extLst>
              <a:ext uri="{FF2B5EF4-FFF2-40B4-BE49-F238E27FC236}">
                <a16:creationId xmlns:a16="http://schemas.microsoft.com/office/drawing/2014/main" id="{BC5C09EE-E092-B74E-A338-0CB907ECE664}"/>
              </a:ext>
            </a:extLst>
          </p:cNvPr>
          <p:cNvSpPr>
            <a:spLocks noGrp="1"/>
          </p:cNvSpPr>
          <p:nvPr>
            <p:ph type="body" sz="half" idx="2" hasCustomPrompt="1"/>
          </p:nvPr>
        </p:nvSpPr>
        <p:spPr>
          <a:xfrm>
            <a:off x="1235075" y="2276475"/>
            <a:ext cx="3744914" cy="3811588"/>
          </a:xfrm>
        </p:spPr>
        <p:txBody>
          <a:bodyPr lIns="36000" tIns="36000" rIns="36000" bIns="36000">
            <a:norm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a:solidFill>
                  <a:srgbClr val="1064A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24" name="Subtitle 2">
            <a:extLst>
              <a:ext uri="{FF2B5EF4-FFF2-40B4-BE49-F238E27FC236}">
                <a16:creationId xmlns:a16="http://schemas.microsoft.com/office/drawing/2014/main" id="{EEEAF816-57B6-F344-83A8-6A5CB9A7B62D}"/>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section title</a:t>
            </a:r>
            <a:endParaRPr lang="en-US"/>
          </a:p>
        </p:txBody>
      </p:sp>
      <p:sp>
        <p:nvSpPr>
          <p:cNvPr id="39" name="Picture Placeholder 38">
            <a:extLst>
              <a:ext uri="{FF2B5EF4-FFF2-40B4-BE49-F238E27FC236}">
                <a16:creationId xmlns:a16="http://schemas.microsoft.com/office/drawing/2014/main" id="{E9E911EA-743E-BA4B-BD95-353896B93A70}"/>
              </a:ext>
            </a:extLst>
          </p:cNvPr>
          <p:cNvSpPr>
            <a:spLocks noGrp="1"/>
          </p:cNvSpPr>
          <p:nvPr>
            <p:ph type="pic" sz="quarter" idx="10"/>
          </p:nvPr>
        </p:nvSpPr>
        <p:spPr>
          <a:xfrm>
            <a:off x="5421313" y="2276475"/>
            <a:ext cx="5859462" cy="3284538"/>
          </a:xfrm>
        </p:spPr>
        <p:txBody>
          <a:bodyPr/>
          <a:lstStyle/>
          <a:p>
            <a:endParaRPr lang="en-US"/>
          </a:p>
        </p:txBody>
      </p:sp>
    </p:spTree>
    <p:extLst>
      <p:ext uri="{BB962C8B-B14F-4D97-AF65-F5344CB8AC3E}">
        <p14:creationId xmlns:p14="http://schemas.microsoft.com/office/powerpoint/2010/main" val="103057977"/>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guide id="27" pos="3137">
          <p15:clr>
            <a:srgbClr val="FBAE40"/>
          </p15:clr>
        </p15:guide>
        <p15:guide id="28" pos="3409">
          <p15:clr>
            <a:srgbClr val="FBAE40"/>
          </p15:clr>
        </p15:guide>
        <p15:guide id="29" pos="710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Intro Para 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5FE3-1843-D940-8704-3FD88D9150B7}"/>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a:t>Click to add heading</a:t>
            </a:r>
            <a:endParaRPr lang="en-US"/>
          </a:p>
        </p:txBody>
      </p:sp>
      <p:sp>
        <p:nvSpPr>
          <p:cNvPr id="13" name="Slide Number Placeholder 5">
            <a:extLst>
              <a:ext uri="{FF2B5EF4-FFF2-40B4-BE49-F238E27FC236}">
                <a16:creationId xmlns:a16="http://schemas.microsoft.com/office/drawing/2014/main" id="{13082428-B839-B048-B31C-0D98B4DA77B7}"/>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a:p>
        </p:txBody>
      </p:sp>
      <p:pic>
        <p:nvPicPr>
          <p:cNvPr id="11" name="Picture 10" descr="A black and yellow logo&#10;&#10;Description automatically generated with low confidence">
            <a:extLst>
              <a:ext uri="{FF2B5EF4-FFF2-40B4-BE49-F238E27FC236}">
                <a16:creationId xmlns:a16="http://schemas.microsoft.com/office/drawing/2014/main" id="{292194D7-1CA4-B44C-9BE1-751213470B27}"/>
              </a:ext>
            </a:extLst>
          </p:cNvPr>
          <p:cNvPicPr>
            <a:picLocks noChangeAspect="1"/>
          </p:cNvPicPr>
          <p:nvPr userDrawn="1"/>
        </p:nvPicPr>
        <p:blipFill>
          <a:blip r:embed="rId2"/>
          <a:stretch>
            <a:fillRect/>
          </a:stretch>
        </p:blipFill>
        <p:spPr>
          <a:xfrm>
            <a:off x="440909" y="450106"/>
            <a:ext cx="1634027" cy="379906"/>
          </a:xfrm>
          <a:prstGeom prst="rect">
            <a:avLst/>
          </a:prstGeom>
        </p:spPr>
      </p:pic>
      <p:sp>
        <p:nvSpPr>
          <p:cNvPr id="8" name="Chevron 2">
            <a:extLst>
              <a:ext uri="{FF2B5EF4-FFF2-40B4-BE49-F238E27FC236}">
                <a16:creationId xmlns:a16="http://schemas.microsoft.com/office/drawing/2014/main" id="{99F860C9-7360-2344-ADC4-1F23C67D5A3D}"/>
              </a:ext>
            </a:extLst>
          </p:cNvPr>
          <p:cNvSpPr/>
          <p:nvPr userDrawn="1"/>
        </p:nvSpPr>
        <p:spPr>
          <a:xfrm rot="16200000">
            <a:off x="4963971" y="-357542"/>
            <a:ext cx="3487942" cy="10945731"/>
          </a:xfrm>
          <a:custGeom>
            <a:avLst/>
            <a:gdLst>
              <a:gd name="connsiteX0" fmla="*/ 0 w 3948545"/>
              <a:gd name="connsiteY0" fmla="*/ 0 h 7749314"/>
              <a:gd name="connsiteX1" fmla="*/ 1974273 w 3948545"/>
              <a:gd name="connsiteY1" fmla="*/ 0 h 7749314"/>
              <a:gd name="connsiteX2" fmla="*/ 3948545 w 3948545"/>
              <a:gd name="connsiteY2" fmla="*/ 3874657 h 7749314"/>
              <a:gd name="connsiteX3" fmla="*/ 1974273 w 3948545"/>
              <a:gd name="connsiteY3" fmla="*/ 7749314 h 7749314"/>
              <a:gd name="connsiteX4" fmla="*/ 0 w 3948545"/>
              <a:gd name="connsiteY4" fmla="*/ 7749314 h 7749314"/>
              <a:gd name="connsiteX5" fmla="*/ 1974273 w 3948545"/>
              <a:gd name="connsiteY5" fmla="*/ 3874657 h 7749314"/>
              <a:gd name="connsiteX6" fmla="*/ 0 w 3948545"/>
              <a:gd name="connsiteY6" fmla="*/ 0 h 7749314"/>
              <a:gd name="connsiteX0" fmla="*/ 353291 w 4301836"/>
              <a:gd name="connsiteY0" fmla="*/ 4281058 h 12030372"/>
              <a:gd name="connsiteX1" fmla="*/ 0 w 4301836"/>
              <a:gd name="connsiteY1" fmla="*/ 0 h 12030372"/>
              <a:gd name="connsiteX2" fmla="*/ 4301836 w 4301836"/>
              <a:gd name="connsiteY2" fmla="*/ 8155715 h 12030372"/>
              <a:gd name="connsiteX3" fmla="*/ 2327564 w 4301836"/>
              <a:gd name="connsiteY3" fmla="*/ 12030372 h 12030372"/>
              <a:gd name="connsiteX4" fmla="*/ 353291 w 4301836"/>
              <a:gd name="connsiteY4" fmla="*/ 12030372 h 12030372"/>
              <a:gd name="connsiteX5" fmla="*/ 2327564 w 4301836"/>
              <a:gd name="connsiteY5" fmla="*/ 8155715 h 12030372"/>
              <a:gd name="connsiteX6" fmla="*/ 353291 w 4301836"/>
              <a:gd name="connsiteY6" fmla="*/ 4281058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2348346 w 4322618"/>
              <a:gd name="connsiteY5" fmla="*/ 8155715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374073 w 4322618"/>
              <a:gd name="connsiteY4" fmla="*/ 12030372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27709 w 4322618"/>
              <a:gd name="connsiteY4" fmla="*/ 11199099 h 12030372"/>
              <a:gd name="connsiteX5" fmla="*/ 1655618 w 4322618"/>
              <a:gd name="connsiteY5" fmla="*/ 8128006 h 12030372"/>
              <a:gd name="connsiteX6" fmla="*/ 0 w 4322618"/>
              <a:gd name="connsiteY6"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372"/>
              <a:gd name="connsiteX1" fmla="*/ 20782 w 4322618"/>
              <a:gd name="connsiteY1" fmla="*/ 0 h 12030372"/>
              <a:gd name="connsiteX2" fmla="*/ 4322618 w 4322618"/>
              <a:gd name="connsiteY2" fmla="*/ 8155715 h 12030372"/>
              <a:gd name="connsiteX3" fmla="*/ 2348346 w 4322618"/>
              <a:gd name="connsiteY3" fmla="*/ 12030372 h 12030372"/>
              <a:gd name="connsiteX4" fmla="*/ 915695 w 4322618"/>
              <a:gd name="connsiteY4" fmla="*/ 11891822 h 12030372"/>
              <a:gd name="connsiteX5" fmla="*/ 27709 w 4322618"/>
              <a:gd name="connsiteY5" fmla="*/ 11199099 h 12030372"/>
              <a:gd name="connsiteX6" fmla="*/ 1655618 w 4322618"/>
              <a:gd name="connsiteY6" fmla="*/ 8128006 h 12030372"/>
              <a:gd name="connsiteX7" fmla="*/ 0 w 4322618"/>
              <a:gd name="connsiteY7" fmla="*/ 5153894 h 12030372"/>
              <a:gd name="connsiteX0" fmla="*/ 0 w 4322618"/>
              <a:gd name="connsiteY0" fmla="*/ 5153894 h 12030461"/>
              <a:gd name="connsiteX1" fmla="*/ 20782 w 4322618"/>
              <a:gd name="connsiteY1" fmla="*/ 0 h 12030461"/>
              <a:gd name="connsiteX2" fmla="*/ 4322618 w 4322618"/>
              <a:gd name="connsiteY2" fmla="*/ 8155715 h 12030461"/>
              <a:gd name="connsiteX3" fmla="*/ 2348346 w 4322618"/>
              <a:gd name="connsiteY3" fmla="*/ 12030372 h 12030461"/>
              <a:gd name="connsiteX4" fmla="*/ 915695 w 4322618"/>
              <a:gd name="connsiteY4" fmla="*/ 11891822 h 12030461"/>
              <a:gd name="connsiteX5" fmla="*/ 27709 w 4322618"/>
              <a:gd name="connsiteY5" fmla="*/ 11199099 h 12030461"/>
              <a:gd name="connsiteX6" fmla="*/ 1655618 w 4322618"/>
              <a:gd name="connsiteY6" fmla="*/ 8128006 h 12030461"/>
              <a:gd name="connsiteX7" fmla="*/ 0 w 4322618"/>
              <a:gd name="connsiteY7" fmla="*/ 5153894 h 12030461"/>
              <a:gd name="connsiteX0" fmla="*/ 0 w 4322618"/>
              <a:gd name="connsiteY0" fmla="*/ 5153894 h 12182823"/>
              <a:gd name="connsiteX1" fmla="*/ 20782 w 4322618"/>
              <a:gd name="connsiteY1" fmla="*/ 0 h 12182823"/>
              <a:gd name="connsiteX2" fmla="*/ 4322618 w 4322618"/>
              <a:gd name="connsiteY2" fmla="*/ 8155715 h 12182823"/>
              <a:gd name="connsiteX3" fmla="*/ 2223655 w 4322618"/>
              <a:gd name="connsiteY3" fmla="*/ 12182775 h 12182823"/>
              <a:gd name="connsiteX4" fmla="*/ 915695 w 4322618"/>
              <a:gd name="connsiteY4" fmla="*/ 11891822 h 12182823"/>
              <a:gd name="connsiteX5" fmla="*/ 27709 w 4322618"/>
              <a:gd name="connsiteY5" fmla="*/ 11199099 h 12182823"/>
              <a:gd name="connsiteX6" fmla="*/ 1655618 w 4322618"/>
              <a:gd name="connsiteY6" fmla="*/ 8128006 h 12182823"/>
              <a:gd name="connsiteX7" fmla="*/ 0 w 4322618"/>
              <a:gd name="connsiteY7" fmla="*/ 5153894 h 12182823"/>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210480"/>
              <a:gd name="connsiteX1" fmla="*/ 20782 w 4322618"/>
              <a:gd name="connsiteY1" fmla="*/ 0 h 12210480"/>
              <a:gd name="connsiteX2" fmla="*/ 4322618 w 4322618"/>
              <a:gd name="connsiteY2" fmla="*/ 8155715 h 12210480"/>
              <a:gd name="connsiteX3" fmla="*/ 2223655 w 4322618"/>
              <a:gd name="connsiteY3" fmla="*/ 12182775 h 12210480"/>
              <a:gd name="connsiteX4" fmla="*/ 84423 w 4322618"/>
              <a:gd name="connsiteY4" fmla="*/ 12210480 h 12210480"/>
              <a:gd name="connsiteX5" fmla="*/ 27709 w 4322618"/>
              <a:gd name="connsiteY5" fmla="*/ 11199099 h 12210480"/>
              <a:gd name="connsiteX6" fmla="*/ 1655618 w 4322618"/>
              <a:gd name="connsiteY6" fmla="*/ 8128006 h 12210480"/>
              <a:gd name="connsiteX7" fmla="*/ 0 w 4322618"/>
              <a:gd name="connsiteY7" fmla="*/ 5153894 h 12210480"/>
              <a:gd name="connsiteX0" fmla="*/ 0 w 4322618"/>
              <a:gd name="connsiteY0" fmla="*/ 5153894 h 12196625"/>
              <a:gd name="connsiteX1" fmla="*/ 20782 w 4322618"/>
              <a:gd name="connsiteY1" fmla="*/ 0 h 12196625"/>
              <a:gd name="connsiteX2" fmla="*/ 4322618 w 4322618"/>
              <a:gd name="connsiteY2" fmla="*/ 8155715 h 12196625"/>
              <a:gd name="connsiteX3" fmla="*/ 2223655 w 4322618"/>
              <a:gd name="connsiteY3" fmla="*/ 12182775 h 12196625"/>
              <a:gd name="connsiteX4" fmla="*/ 15150 w 4322618"/>
              <a:gd name="connsiteY4" fmla="*/ 12196625 h 12196625"/>
              <a:gd name="connsiteX5" fmla="*/ 27709 w 4322618"/>
              <a:gd name="connsiteY5" fmla="*/ 11199099 h 12196625"/>
              <a:gd name="connsiteX6" fmla="*/ 1655618 w 4322618"/>
              <a:gd name="connsiteY6" fmla="*/ 8128006 h 12196625"/>
              <a:gd name="connsiteX7" fmla="*/ 0 w 4322618"/>
              <a:gd name="connsiteY7" fmla="*/ 5153894 h 12196625"/>
              <a:gd name="connsiteX0" fmla="*/ 0 w 3948547"/>
              <a:gd name="connsiteY0" fmla="*/ 5153894 h 12196625"/>
              <a:gd name="connsiteX1" fmla="*/ 20782 w 3948547"/>
              <a:gd name="connsiteY1" fmla="*/ 0 h 12196625"/>
              <a:gd name="connsiteX2" fmla="*/ 3948547 w 3948547"/>
              <a:gd name="connsiteY2" fmla="*/ 8114152 h 12196625"/>
              <a:gd name="connsiteX3" fmla="*/ 2223655 w 3948547"/>
              <a:gd name="connsiteY3" fmla="*/ 12182775 h 12196625"/>
              <a:gd name="connsiteX4" fmla="*/ 15150 w 3948547"/>
              <a:gd name="connsiteY4" fmla="*/ 12196625 h 12196625"/>
              <a:gd name="connsiteX5" fmla="*/ 27709 w 3948547"/>
              <a:gd name="connsiteY5" fmla="*/ 11199099 h 12196625"/>
              <a:gd name="connsiteX6" fmla="*/ 1655618 w 3948547"/>
              <a:gd name="connsiteY6" fmla="*/ 8128006 h 12196625"/>
              <a:gd name="connsiteX7" fmla="*/ 0 w 3948547"/>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223655 w 4364183"/>
              <a:gd name="connsiteY3" fmla="*/ 12182775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6625"/>
              <a:gd name="connsiteX1" fmla="*/ 20782 w 4364183"/>
              <a:gd name="connsiteY1" fmla="*/ 0 h 12196625"/>
              <a:gd name="connsiteX2" fmla="*/ 4364183 w 4364183"/>
              <a:gd name="connsiteY2" fmla="*/ 8086443 h 12196625"/>
              <a:gd name="connsiteX3" fmla="*/ 2001983 w 4364183"/>
              <a:gd name="connsiteY3" fmla="*/ 12113502 h 12196625"/>
              <a:gd name="connsiteX4" fmla="*/ 15150 w 4364183"/>
              <a:gd name="connsiteY4" fmla="*/ 12196625 h 12196625"/>
              <a:gd name="connsiteX5" fmla="*/ 27709 w 4364183"/>
              <a:gd name="connsiteY5" fmla="*/ 11199099 h 12196625"/>
              <a:gd name="connsiteX6" fmla="*/ 1655618 w 4364183"/>
              <a:gd name="connsiteY6" fmla="*/ 8128006 h 12196625"/>
              <a:gd name="connsiteX7" fmla="*/ 0 w 4364183"/>
              <a:gd name="connsiteY7" fmla="*/ 5153894 h 12196625"/>
              <a:gd name="connsiteX0" fmla="*/ 0 w 4364183"/>
              <a:gd name="connsiteY0" fmla="*/ 5153894 h 12197035"/>
              <a:gd name="connsiteX1" fmla="*/ 20782 w 4364183"/>
              <a:gd name="connsiteY1" fmla="*/ 0 h 12197035"/>
              <a:gd name="connsiteX2" fmla="*/ 4364183 w 4364183"/>
              <a:gd name="connsiteY2" fmla="*/ 8086443 h 12197035"/>
              <a:gd name="connsiteX3" fmla="*/ 2237510 w 4364183"/>
              <a:gd name="connsiteY3" fmla="*/ 12196629 h 12197035"/>
              <a:gd name="connsiteX4" fmla="*/ 15150 w 4364183"/>
              <a:gd name="connsiteY4" fmla="*/ 12196625 h 12197035"/>
              <a:gd name="connsiteX5" fmla="*/ 27709 w 4364183"/>
              <a:gd name="connsiteY5" fmla="*/ 11199099 h 12197035"/>
              <a:gd name="connsiteX6" fmla="*/ 1655618 w 4364183"/>
              <a:gd name="connsiteY6" fmla="*/ 8128006 h 12197035"/>
              <a:gd name="connsiteX7" fmla="*/ 0 w 4364183"/>
              <a:gd name="connsiteY7" fmla="*/ 5153894 h 12197035"/>
              <a:gd name="connsiteX0" fmla="*/ 0 w 4364183"/>
              <a:gd name="connsiteY0" fmla="*/ 4862948 h 11906089"/>
              <a:gd name="connsiteX1" fmla="*/ 256309 w 4364183"/>
              <a:gd name="connsiteY1" fmla="*/ 0 h 11906089"/>
              <a:gd name="connsiteX2" fmla="*/ 4364183 w 4364183"/>
              <a:gd name="connsiteY2" fmla="*/ 7795497 h 11906089"/>
              <a:gd name="connsiteX3" fmla="*/ 2237510 w 4364183"/>
              <a:gd name="connsiteY3" fmla="*/ 11905683 h 11906089"/>
              <a:gd name="connsiteX4" fmla="*/ 15150 w 4364183"/>
              <a:gd name="connsiteY4" fmla="*/ 11905679 h 11906089"/>
              <a:gd name="connsiteX5" fmla="*/ 27709 w 4364183"/>
              <a:gd name="connsiteY5" fmla="*/ 10908153 h 11906089"/>
              <a:gd name="connsiteX6" fmla="*/ 1655618 w 4364183"/>
              <a:gd name="connsiteY6" fmla="*/ 7837060 h 11906089"/>
              <a:gd name="connsiteX7" fmla="*/ 0 w 4364183"/>
              <a:gd name="connsiteY7" fmla="*/ 4862948 h 11906089"/>
              <a:gd name="connsiteX0" fmla="*/ 0 w 4364183"/>
              <a:gd name="connsiteY0" fmla="*/ 4863658 h 11906799"/>
              <a:gd name="connsiteX1" fmla="*/ 256309 w 4364183"/>
              <a:gd name="connsiteY1" fmla="*/ 710 h 11906799"/>
              <a:gd name="connsiteX2" fmla="*/ 4364183 w 4364183"/>
              <a:gd name="connsiteY2" fmla="*/ 7796207 h 11906799"/>
              <a:gd name="connsiteX3" fmla="*/ 2237510 w 4364183"/>
              <a:gd name="connsiteY3" fmla="*/ 11906393 h 11906799"/>
              <a:gd name="connsiteX4" fmla="*/ 15150 w 4364183"/>
              <a:gd name="connsiteY4" fmla="*/ 11906389 h 11906799"/>
              <a:gd name="connsiteX5" fmla="*/ 27709 w 4364183"/>
              <a:gd name="connsiteY5" fmla="*/ 10908863 h 11906799"/>
              <a:gd name="connsiteX6" fmla="*/ 1655618 w 4364183"/>
              <a:gd name="connsiteY6" fmla="*/ 7837770 h 11906799"/>
              <a:gd name="connsiteX7" fmla="*/ 0 w 4364183"/>
              <a:gd name="connsiteY7" fmla="*/ 4863658 h 11906799"/>
              <a:gd name="connsiteX0" fmla="*/ 0 w 4364183"/>
              <a:gd name="connsiteY0" fmla="*/ 4863413 h 11906554"/>
              <a:gd name="connsiteX1" fmla="*/ 256309 w 4364183"/>
              <a:gd name="connsiteY1" fmla="*/ 465 h 11906554"/>
              <a:gd name="connsiteX2" fmla="*/ 4364183 w 4364183"/>
              <a:gd name="connsiteY2" fmla="*/ 7795962 h 11906554"/>
              <a:gd name="connsiteX3" fmla="*/ 2237510 w 4364183"/>
              <a:gd name="connsiteY3" fmla="*/ 11906148 h 11906554"/>
              <a:gd name="connsiteX4" fmla="*/ 15150 w 4364183"/>
              <a:gd name="connsiteY4" fmla="*/ 11906144 h 11906554"/>
              <a:gd name="connsiteX5" fmla="*/ 27709 w 4364183"/>
              <a:gd name="connsiteY5" fmla="*/ 10908618 h 11906554"/>
              <a:gd name="connsiteX6" fmla="*/ 1655618 w 4364183"/>
              <a:gd name="connsiteY6" fmla="*/ 7837525 h 11906554"/>
              <a:gd name="connsiteX7" fmla="*/ 0 w 4364183"/>
              <a:gd name="connsiteY7" fmla="*/ 4863413 h 11906554"/>
              <a:gd name="connsiteX0" fmla="*/ 584 w 4364767"/>
              <a:gd name="connsiteY0" fmla="*/ 4863413 h 11906554"/>
              <a:gd name="connsiteX1" fmla="*/ 256893 w 4364767"/>
              <a:gd name="connsiteY1" fmla="*/ 465 h 11906554"/>
              <a:gd name="connsiteX2" fmla="*/ 4364767 w 4364767"/>
              <a:gd name="connsiteY2" fmla="*/ 7795962 h 11906554"/>
              <a:gd name="connsiteX3" fmla="*/ 2238094 w 4364767"/>
              <a:gd name="connsiteY3" fmla="*/ 11906148 h 11906554"/>
              <a:gd name="connsiteX4" fmla="*/ 15734 w 4364767"/>
              <a:gd name="connsiteY4" fmla="*/ 11906144 h 11906554"/>
              <a:gd name="connsiteX5" fmla="*/ 28293 w 4364767"/>
              <a:gd name="connsiteY5" fmla="*/ 10908618 h 11906554"/>
              <a:gd name="connsiteX6" fmla="*/ 1656202 w 4364767"/>
              <a:gd name="connsiteY6" fmla="*/ 7837525 h 11906554"/>
              <a:gd name="connsiteX7" fmla="*/ 584 w 4364767"/>
              <a:gd name="connsiteY7" fmla="*/ 4863413 h 11906554"/>
              <a:gd name="connsiteX0" fmla="*/ 584 w 4364767"/>
              <a:gd name="connsiteY0" fmla="*/ 5057359 h 12100500"/>
              <a:gd name="connsiteX1" fmla="*/ 35220 w 4364767"/>
              <a:gd name="connsiteY1" fmla="*/ 447 h 12100500"/>
              <a:gd name="connsiteX2" fmla="*/ 4364767 w 4364767"/>
              <a:gd name="connsiteY2" fmla="*/ 7989908 h 12100500"/>
              <a:gd name="connsiteX3" fmla="*/ 2238094 w 4364767"/>
              <a:gd name="connsiteY3" fmla="*/ 12100094 h 12100500"/>
              <a:gd name="connsiteX4" fmla="*/ 15734 w 4364767"/>
              <a:gd name="connsiteY4" fmla="*/ 12100090 h 12100500"/>
              <a:gd name="connsiteX5" fmla="*/ 28293 w 4364767"/>
              <a:gd name="connsiteY5" fmla="*/ 11102564 h 12100500"/>
              <a:gd name="connsiteX6" fmla="*/ 1656202 w 4364767"/>
              <a:gd name="connsiteY6" fmla="*/ 8031471 h 12100500"/>
              <a:gd name="connsiteX7" fmla="*/ 584 w 4364767"/>
              <a:gd name="connsiteY7" fmla="*/ 5057359 h 12100500"/>
              <a:gd name="connsiteX0" fmla="*/ 584 w 4364767"/>
              <a:gd name="connsiteY0" fmla="*/ 5098918 h 12142059"/>
              <a:gd name="connsiteX1" fmla="*/ 7511 w 4364767"/>
              <a:gd name="connsiteY1" fmla="*/ 443 h 12142059"/>
              <a:gd name="connsiteX2" fmla="*/ 4364767 w 4364767"/>
              <a:gd name="connsiteY2" fmla="*/ 8031467 h 12142059"/>
              <a:gd name="connsiteX3" fmla="*/ 2238094 w 4364767"/>
              <a:gd name="connsiteY3" fmla="*/ 12141653 h 12142059"/>
              <a:gd name="connsiteX4" fmla="*/ 15734 w 4364767"/>
              <a:gd name="connsiteY4" fmla="*/ 12141649 h 12142059"/>
              <a:gd name="connsiteX5" fmla="*/ 28293 w 4364767"/>
              <a:gd name="connsiteY5" fmla="*/ 11144123 h 12142059"/>
              <a:gd name="connsiteX6" fmla="*/ 1656202 w 4364767"/>
              <a:gd name="connsiteY6" fmla="*/ 8073030 h 12142059"/>
              <a:gd name="connsiteX7" fmla="*/ 584 w 4364767"/>
              <a:gd name="connsiteY7" fmla="*/ 5098918 h 12142059"/>
              <a:gd name="connsiteX0" fmla="*/ 6928 w 4371111"/>
              <a:gd name="connsiteY0" fmla="*/ 5182039 h 12225180"/>
              <a:gd name="connsiteX1" fmla="*/ 0 w 4371111"/>
              <a:gd name="connsiteY1" fmla="*/ 436 h 12225180"/>
              <a:gd name="connsiteX2" fmla="*/ 4371111 w 4371111"/>
              <a:gd name="connsiteY2" fmla="*/ 8114588 h 12225180"/>
              <a:gd name="connsiteX3" fmla="*/ 2244438 w 4371111"/>
              <a:gd name="connsiteY3" fmla="*/ 12224774 h 12225180"/>
              <a:gd name="connsiteX4" fmla="*/ 22078 w 4371111"/>
              <a:gd name="connsiteY4" fmla="*/ 12224770 h 12225180"/>
              <a:gd name="connsiteX5" fmla="*/ 34637 w 4371111"/>
              <a:gd name="connsiteY5" fmla="*/ 11227244 h 12225180"/>
              <a:gd name="connsiteX6" fmla="*/ 1662546 w 4371111"/>
              <a:gd name="connsiteY6" fmla="*/ 8156151 h 12225180"/>
              <a:gd name="connsiteX7" fmla="*/ 6928 w 4371111"/>
              <a:gd name="connsiteY7" fmla="*/ 5182039 h 12225180"/>
              <a:gd name="connsiteX0" fmla="*/ 20783 w 4384966"/>
              <a:gd name="connsiteY0" fmla="*/ 5182041 h 12225182"/>
              <a:gd name="connsiteX1" fmla="*/ 0 w 4384966"/>
              <a:gd name="connsiteY1" fmla="*/ 436 h 12225182"/>
              <a:gd name="connsiteX2" fmla="*/ 4384966 w 4384966"/>
              <a:gd name="connsiteY2" fmla="*/ 8114590 h 12225182"/>
              <a:gd name="connsiteX3" fmla="*/ 2258293 w 4384966"/>
              <a:gd name="connsiteY3" fmla="*/ 12224776 h 12225182"/>
              <a:gd name="connsiteX4" fmla="*/ 35933 w 4384966"/>
              <a:gd name="connsiteY4" fmla="*/ 12224772 h 12225182"/>
              <a:gd name="connsiteX5" fmla="*/ 48492 w 4384966"/>
              <a:gd name="connsiteY5" fmla="*/ 11227246 h 12225182"/>
              <a:gd name="connsiteX6" fmla="*/ 1676401 w 4384966"/>
              <a:gd name="connsiteY6" fmla="*/ 8156153 h 12225182"/>
              <a:gd name="connsiteX7" fmla="*/ 20783 w 4384966"/>
              <a:gd name="connsiteY7" fmla="*/ 5182041 h 12225182"/>
              <a:gd name="connsiteX0" fmla="*/ 585 w 4364768"/>
              <a:gd name="connsiteY0" fmla="*/ 4920102 h 11963243"/>
              <a:gd name="connsiteX1" fmla="*/ 429588 w 4364768"/>
              <a:gd name="connsiteY1" fmla="*/ 460 h 11963243"/>
              <a:gd name="connsiteX2" fmla="*/ 4364768 w 4364768"/>
              <a:gd name="connsiteY2" fmla="*/ 7852651 h 11963243"/>
              <a:gd name="connsiteX3" fmla="*/ 2238095 w 4364768"/>
              <a:gd name="connsiteY3" fmla="*/ 11962837 h 11963243"/>
              <a:gd name="connsiteX4" fmla="*/ 15735 w 4364768"/>
              <a:gd name="connsiteY4" fmla="*/ 11962833 h 11963243"/>
              <a:gd name="connsiteX5" fmla="*/ 28294 w 4364768"/>
              <a:gd name="connsiteY5" fmla="*/ 10965307 h 11963243"/>
              <a:gd name="connsiteX6" fmla="*/ 1656203 w 4364768"/>
              <a:gd name="connsiteY6" fmla="*/ 7894214 h 11963243"/>
              <a:gd name="connsiteX7" fmla="*/ 585 w 4364768"/>
              <a:gd name="connsiteY7" fmla="*/ 4920102 h 1196324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4919642 h 11962783"/>
              <a:gd name="connsiteX1" fmla="*/ 429588 w 4364768"/>
              <a:gd name="connsiteY1" fmla="*/ 0 h 11962783"/>
              <a:gd name="connsiteX2" fmla="*/ 4364768 w 4364768"/>
              <a:gd name="connsiteY2" fmla="*/ 7852191 h 11962783"/>
              <a:gd name="connsiteX3" fmla="*/ 2238095 w 4364768"/>
              <a:gd name="connsiteY3" fmla="*/ 11962377 h 11962783"/>
              <a:gd name="connsiteX4" fmla="*/ 15735 w 4364768"/>
              <a:gd name="connsiteY4" fmla="*/ 11962373 h 11962783"/>
              <a:gd name="connsiteX5" fmla="*/ 28294 w 4364768"/>
              <a:gd name="connsiteY5" fmla="*/ 10964847 h 11962783"/>
              <a:gd name="connsiteX6" fmla="*/ 1656203 w 4364768"/>
              <a:gd name="connsiteY6" fmla="*/ 7893754 h 11962783"/>
              <a:gd name="connsiteX7" fmla="*/ 585 w 4364768"/>
              <a:gd name="connsiteY7" fmla="*/ 4919642 h 11962783"/>
              <a:gd name="connsiteX0" fmla="*/ 585 w 4364768"/>
              <a:gd name="connsiteY0" fmla="*/ 5142066 h 12185207"/>
              <a:gd name="connsiteX1" fmla="*/ 29229 w 4364768"/>
              <a:gd name="connsiteY1" fmla="*/ 0 h 12185207"/>
              <a:gd name="connsiteX2" fmla="*/ 4364768 w 4364768"/>
              <a:gd name="connsiteY2" fmla="*/ 8074615 h 12185207"/>
              <a:gd name="connsiteX3" fmla="*/ 2238095 w 4364768"/>
              <a:gd name="connsiteY3" fmla="*/ 12184801 h 12185207"/>
              <a:gd name="connsiteX4" fmla="*/ 15735 w 4364768"/>
              <a:gd name="connsiteY4" fmla="*/ 12184797 h 12185207"/>
              <a:gd name="connsiteX5" fmla="*/ 28294 w 4364768"/>
              <a:gd name="connsiteY5" fmla="*/ 11187271 h 12185207"/>
              <a:gd name="connsiteX6" fmla="*/ 1656203 w 4364768"/>
              <a:gd name="connsiteY6" fmla="*/ 8116178 h 12185207"/>
              <a:gd name="connsiteX7" fmla="*/ 585 w 4364768"/>
              <a:gd name="connsiteY7" fmla="*/ 5142066 h 12185207"/>
              <a:gd name="connsiteX0" fmla="*/ 247236 w 4359342"/>
              <a:gd name="connsiteY0" fmla="*/ 528046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7236 w 4359342"/>
              <a:gd name="connsiteY7" fmla="*/ 5280464 h 12185207"/>
              <a:gd name="connsiteX0" fmla="*/ 5044 w 4359342"/>
              <a:gd name="connsiteY0" fmla="*/ 5053103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5044 w 4359342"/>
              <a:gd name="connsiteY7" fmla="*/ 5053103 h 12185207"/>
              <a:gd name="connsiteX0" fmla="*/ 29757 w 4359342"/>
              <a:gd name="connsiteY0" fmla="*/ 5067934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9757 w 4359342"/>
              <a:gd name="connsiteY7" fmla="*/ 5067934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14929 w 4359342"/>
              <a:gd name="connsiteY0" fmla="*/ 5067937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14929 w 4359342"/>
              <a:gd name="connsiteY7" fmla="*/ 5067937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24814 w 4359342"/>
              <a:gd name="connsiteY0" fmla="*/ 5077825 h 12185207"/>
              <a:gd name="connsiteX1" fmla="*/ 23803 w 4359342"/>
              <a:gd name="connsiteY1" fmla="*/ 0 h 12185207"/>
              <a:gd name="connsiteX2" fmla="*/ 4359342 w 4359342"/>
              <a:gd name="connsiteY2" fmla="*/ 8074615 h 12185207"/>
              <a:gd name="connsiteX3" fmla="*/ 2232669 w 4359342"/>
              <a:gd name="connsiteY3" fmla="*/ 12184801 h 12185207"/>
              <a:gd name="connsiteX4" fmla="*/ 10309 w 4359342"/>
              <a:gd name="connsiteY4" fmla="*/ 12184797 h 12185207"/>
              <a:gd name="connsiteX5" fmla="*/ 22868 w 4359342"/>
              <a:gd name="connsiteY5" fmla="*/ 11187271 h 12185207"/>
              <a:gd name="connsiteX6" fmla="*/ 1650777 w 4359342"/>
              <a:gd name="connsiteY6" fmla="*/ 8116178 h 12185207"/>
              <a:gd name="connsiteX7" fmla="*/ 24814 w 4359342"/>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787 w 4354315"/>
              <a:gd name="connsiteY0" fmla="*/ 5077825 h 12185207"/>
              <a:gd name="connsiteX1" fmla="*/ 18776 w 4354315"/>
              <a:gd name="connsiteY1" fmla="*/ 0 h 12185207"/>
              <a:gd name="connsiteX2" fmla="*/ 4354315 w 4354315"/>
              <a:gd name="connsiteY2" fmla="*/ 8074615 h 12185207"/>
              <a:gd name="connsiteX3" fmla="*/ 2227642 w 4354315"/>
              <a:gd name="connsiteY3" fmla="*/ 12184801 h 12185207"/>
              <a:gd name="connsiteX4" fmla="*/ 5282 w 4354315"/>
              <a:gd name="connsiteY4" fmla="*/ 12184797 h 12185207"/>
              <a:gd name="connsiteX5" fmla="*/ 17841 w 4354315"/>
              <a:gd name="connsiteY5" fmla="*/ 11187271 h 12185207"/>
              <a:gd name="connsiteX6" fmla="*/ 1645750 w 4354315"/>
              <a:gd name="connsiteY6" fmla="*/ 8116178 h 12185207"/>
              <a:gd name="connsiteX7" fmla="*/ 19787 w 4354315"/>
              <a:gd name="connsiteY7" fmla="*/ 5077825 h 12185207"/>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0"/>
              <a:gd name="connsiteX1" fmla="*/ 935 w 4336474"/>
              <a:gd name="connsiteY1" fmla="*/ 0 h 12184860"/>
              <a:gd name="connsiteX2" fmla="*/ 4336474 w 4336474"/>
              <a:gd name="connsiteY2" fmla="*/ 8074615 h 12184860"/>
              <a:gd name="connsiteX3" fmla="*/ 2209801 w 4336474"/>
              <a:gd name="connsiteY3" fmla="*/ 12184801 h 12184860"/>
              <a:gd name="connsiteX4" fmla="*/ 145607 w 4336474"/>
              <a:gd name="connsiteY4" fmla="*/ 11957433 h 12184860"/>
              <a:gd name="connsiteX5" fmla="*/ 0 w 4336474"/>
              <a:gd name="connsiteY5" fmla="*/ 11187271 h 12184860"/>
              <a:gd name="connsiteX6" fmla="*/ 1627909 w 4336474"/>
              <a:gd name="connsiteY6" fmla="*/ 8116178 h 12184860"/>
              <a:gd name="connsiteX7" fmla="*/ 1946 w 4336474"/>
              <a:gd name="connsiteY7" fmla="*/ 5077825 h 12184860"/>
              <a:gd name="connsiteX0" fmla="*/ 1946 w 4336474"/>
              <a:gd name="connsiteY0" fmla="*/ 5077825 h 12184869"/>
              <a:gd name="connsiteX1" fmla="*/ 935 w 4336474"/>
              <a:gd name="connsiteY1" fmla="*/ 0 h 12184869"/>
              <a:gd name="connsiteX2" fmla="*/ 4336474 w 4336474"/>
              <a:gd name="connsiteY2" fmla="*/ 8074615 h 12184869"/>
              <a:gd name="connsiteX3" fmla="*/ 2209801 w 4336474"/>
              <a:gd name="connsiteY3" fmla="*/ 12184801 h 12184869"/>
              <a:gd name="connsiteX4" fmla="*/ 145607 w 4336474"/>
              <a:gd name="connsiteY4" fmla="*/ 11957433 h 12184869"/>
              <a:gd name="connsiteX5" fmla="*/ 0 w 4336474"/>
              <a:gd name="connsiteY5" fmla="*/ 11187271 h 12184869"/>
              <a:gd name="connsiteX6" fmla="*/ 1627909 w 4336474"/>
              <a:gd name="connsiteY6" fmla="*/ 8116178 h 12184869"/>
              <a:gd name="connsiteX7" fmla="*/ 1946 w 4336474"/>
              <a:gd name="connsiteY7" fmla="*/ 5077825 h 12184869"/>
              <a:gd name="connsiteX0" fmla="*/ 1946 w 4336474"/>
              <a:gd name="connsiteY0" fmla="*/ 5077825 h 12187455"/>
              <a:gd name="connsiteX1" fmla="*/ 935 w 4336474"/>
              <a:gd name="connsiteY1" fmla="*/ 0 h 12187455"/>
              <a:gd name="connsiteX2" fmla="*/ 4336474 w 4336474"/>
              <a:gd name="connsiteY2" fmla="*/ 8074615 h 12187455"/>
              <a:gd name="connsiteX3" fmla="*/ 2209801 w 4336474"/>
              <a:gd name="connsiteY3" fmla="*/ 12184801 h 12187455"/>
              <a:gd name="connsiteX4" fmla="*/ 2268 w 4336474"/>
              <a:gd name="connsiteY4" fmla="*/ 12184801 h 12187455"/>
              <a:gd name="connsiteX5" fmla="*/ 0 w 4336474"/>
              <a:gd name="connsiteY5" fmla="*/ 11187271 h 12187455"/>
              <a:gd name="connsiteX6" fmla="*/ 1627909 w 4336474"/>
              <a:gd name="connsiteY6" fmla="*/ 8116178 h 12187455"/>
              <a:gd name="connsiteX7" fmla="*/ 1946 w 4336474"/>
              <a:gd name="connsiteY7" fmla="*/ 5077825 h 1218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6474" h="12187455">
                <a:moveTo>
                  <a:pt x="1946" y="5077825"/>
                </a:moveTo>
                <a:cubicBezTo>
                  <a:pt x="8873" y="5077823"/>
                  <a:pt x="-2024" y="18722"/>
                  <a:pt x="935" y="0"/>
                </a:cubicBezTo>
                <a:cubicBezTo>
                  <a:pt x="-2096" y="7647"/>
                  <a:pt x="3024747" y="5457218"/>
                  <a:pt x="4336474" y="8074615"/>
                </a:cubicBezTo>
                <a:lnTo>
                  <a:pt x="2209801" y="12184801"/>
                </a:lnTo>
                <a:cubicBezTo>
                  <a:pt x="2226396" y="12189418"/>
                  <a:pt x="3496" y="12187075"/>
                  <a:pt x="2268" y="12184801"/>
                </a:cubicBezTo>
                <a:cubicBezTo>
                  <a:pt x="3135" y="12181482"/>
                  <a:pt x="6997" y="11183629"/>
                  <a:pt x="0" y="11187271"/>
                </a:cubicBezTo>
                <a:cubicBezTo>
                  <a:pt x="3881" y="11186715"/>
                  <a:pt x="1628971" y="8106851"/>
                  <a:pt x="1627909" y="8116178"/>
                </a:cubicBezTo>
                <a:cubicBezTo>
                  <a:pt x="1639504" y="8113348"/>
                  <a:pt x="11469" y="5067706"/>
                  <a:pt x="1946" y="5077825"/>
                </a:cubicBezTo>
                <a:close/>
              </a:path>
            </a:pathLst>
          </a:custGeom>
          <a:solidFill>
            <a:srgbClr val="1064A2">
              <a:alpha val="988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Subtitle 2">
            <a:extLst>
              <a:ext uri="{FF2B5EF4-FFF2-40B4-BE49-F238E27FC236}">
                <a16:creationId xmlns:a16="http://schemas.microsoft.com/office/drawing/2014/main" id="{6BC3A80A-78DC-564B-BB00-A806E402C1F8}"/>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section title</a:t>
            </a:r>
            <a:endParaRPr lang="en-US"/>
          </a:p>
        </p:txBody>
      </p:sp>
      <p:sp>
        <p:nvSpPr>
          <p:cNvPr id="14" name="Text Placeholder 3">
            <a:extLst>
              <a:ext uri="{FF2B5EF4-FFF2-40B4-BE49-F238E27FC236}">
                <a16:creationId xmlns:a16="http://schemas.microsoft.com/office/drawing/2014/main" id="{6FC44D78-1382-C342-8AC7-695A1B7313FC}"/>
              </a:ext>
            </a:extLst>
          </p:cNvPr>
          <p:cNvSpPr>
            <a:spLocks noGrp="1"/>
          </p:cNvSpPr>
          <p:nvPr>
            <p:ph type="body" sz="half" idx="2" hasCustomPrompt="1"/>
          </p:nvPr>
        </p:nvSpPr>
        <p:spPr>
          <a:xfrm>
            <a:off x="1994400" y="2276475"/>
            <a:ext cx="6865217" cy="3394652"/>
          </a:xfrm>
        </p:spPr>
        <p:txBody>
          <a:bodyPr lIns="36000" tIns="36000" rIns="36000" bIns="36000">
            <a:noAutofit/>
          </a:bodyPr>
          <a:lstStyle>
            <a:lvl1pPr marL="0" marR="0" indent="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600">
                <a:solidFill>
                  <a:srgbClr val="39454B"/>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add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 This is the intro paragraph style. The purpose of lorem ipsum is to create a natural looking block of text (sentence, paragraph, page, etc.) that doesn't distract from the layout. Laying out pages with filler text can be very useful when the focus is meant to be on the design, not the content.</a:t>
            </a:r>
          </a:p>
        </p:txBody>
      </p:sp>
    </p:spTree>
    <p:extLst>
      <p:ext uri="{BB962C8B-B14F-4D97-AF65-F5344CB8AC3E}">
        <p14:creationId xmlns:p14="http://schemas.microsoft.com/office/powerpoint/2010/main" val="1224537688"/>
      </p:ext>
    </p:extLst>
  </p:cSld>
  <p:clrMapOvr>
    <a:masterClrMapping/>
  </p:clrMapOvr>
  <p:extLst>
    <p:ext uri="{DCECCB84-F9BA-43D5-87BE-67443E8EF086}">
      <p15:sldGuideLst xmlns:p15="http://schemas.microsoft.com/office/powerpoint/2012/main">
        <p15:guide id="2" pos="279">
          <p15:clr>
            <a:srgbClr val="FBAE40"/>
          </p15:clr>
        </p15:guide>
        <p15:guide id="5" pos="778">
          <p15:clr>
            <a:srgbClr val="FBAE40"/>
          </p15:clr>
        </p15:guide>
        <p15:guide id="11" orient="horz" pos="278">
          <p15:clr>
            <a:srgbClr val="FBAE40"/>
          </p15:clr>
        </p15:guide>
        <p15:guide id="12" orient="horz" pos="867">
          <p15:clr>
            <a:srgbClr val="FBAE40"/>
          </p15:clr>
        </p15:guide>
        <p15:guide id="14" orient="horz" pos="1434">
          <p15:clr>
            <a:srgbClr val="FBAE40"/>
          </p15:clr>
        </p15:guide>
        <p15:guide id="22" orient="horz" pos="4020">
          <p15:clr>
            <a:srgbClr val="FBAE40"/>
          </p15:clr>
        </p15:guide>
        <p15:guide id="24" pos="740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ullets 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A3027-3809-D141-A365-4D8FA395083D}"/>
              </a:ext>
            </a:extLst>
          </p:cNvPr>
          <p:cNvPicPr>
            <a:picLocks noChangeAspect="1"/>
          </p:cNvPicPr>
          <p:nvPr userDrawn="1"/>
        </p:nvPicPr>
        <p:blipFill rotWithShape="1">
          <a:blip r:embed="rId2"/>
          <a:srcRect b="43676"/>
          <a:stretch/>
        </p:blipFill>
        <p:spPr>
          <a:xfrm>
            <a:off x="0" y="5379341"/>
            <a:ext cx="12192000" cy="1478660"/>
          </a:xfrm>
          <a:prstGeom prst="rect">
            <a:avLst/>
          </a:prstGeom>
        </p:spPr>
      </p:pic>
      <p:sp>
        <p:nvSpPr>
          <p:cNvPr id="31" name="Title 1">
            <a:extLst>
              <a:ext uri="{FF2B5EF4-FFF2-40B4-BE49-F238E27FC236}">
                <a16:creationId xmlns:a16="http://schemas.microsoft.com/office/drawing/2014/main" id="{038F9307-26EE-324B-AF20-4C9BFC2854D9}"/>
              </a:ext>
            </a:extLst>
          </p:cNvPr>
          <p:cNvSpPr>
            <a:spLocks noGrp="1"/>
          </p:cNvSpPr>
          <p:nvPr>
            <p:ph type="ctrTitle" hasCustomPrompt="1"/>
          </p:nvPr>
        </p:nvSpPr>
        <p:spPr>
          <a:xfrm>
            <a:off x="1235076" y="1385990"/>
            <a:ext cx="10514012" cy="614260"/>
          </a:xfrm>
        </p:spPr>
        <p:txBody>
          <a:bodyPr lIns="36000" tIns="36000" rIns="36000" bIns="36000" anchor="t">
            <a:noAutofit/>
          </a:bodyPr>
          <a:lstStyle>
            <a:lvl1pPr algn="l">
              <a:defRPr sz="3600" b="1" i="0">
                <a:solidFill>
                  <a:srgbClr val="1064A2"/>
                </a:solidFill>
                <a:latin typeface="Avenir Black" panose="02000503020000020003" pitchFamily="2" charset="0"/>
              </a:defRPr>
            </a:lvl1pPr>
          </a:lstStyle>
          <a:p>
            <a:r>
              <a:rPr lang="en-GB"/>
              <a:t>Click to add heading</a:t>
            </a:r>
            <a:endParaRPr lang="en-US"/>
          </a:p>
        </p:txBody>
      </p:sp>
      <p:sp>
        <p:nvSpPr>
          <p:cNvPr id="35" name="Slide Number Placeholder 5">
            <a:extLst>
              <a:ext uri="{FF2B5EF4-FFF2-40B4-BE49-F238E27FC236}">
                <a16:creationId xmlns:a16="http://schemas.microsoft.com/office/drawing/2014/main" id="{3756E0BB-5B10-D447-AE8F-C853E7EA205D}"/>
              </a:ext>
            </a:extLst>
          </p:cNvPr>
          <p:cNvSpPr>
            <a:spLocks noGrp="1"/>
          </p:cNvSpPr>
          <p:nvPr>
            <p:ph type="sldNum" sz="quarter" idx="4"/>
          </p:nvPr>
        </p:nvSpPr>
        <p:spPr>
          <a:xfrm>
            <a:off x="11329987" y="392797"/>
            <a:ext cx="419100" cy="365125"/>
          </a:xfrm>
          <a:prstGeom prst="rect">
            <a:avLst/>
          </a:prstGeom>
        </p:spPr>
        <p:txBody>
          <a:bodyPr vert="horz" lIns="91440" tIns="45720" rIns="91440" bIns="45720" rtlCol="0" anchor="ctr"/>
          <a:lstStyle>
            <a:lvl1pPr algn="r">
              <a:defRPr sz="1200" b="0" i="0">
                <a:solidFill>
                  <a:srgbClr val="1064A2"/>
                </a:solidFill>
                <a:latin typeface="Avenir Book" panose="02000503020000020003" pitchFamily="2" charset="0"/>
              </a:defRPr>
            </a:lvl1pPr>
          </a:lstStyle>
          <a:p>
            <a:fld id="{4355F0BC-E4B4-6141-ACA6-9E8905137EE3}" type="slidenum">
              <a:rPr lang="en-US" smtClean="0"/>
              <a:pPr/>
              <a:t>‹#›</a:t>
            </a:fld>
            <a:endParaRPr lang="en-US"/>
          </a:p>
        </p:txBody>
      </p:sp>
      <p:pic>
        <p:nvPicPr>
          <p:cNvPr id="8" name="Picture 7" descr="A black and yellow logo&#10;&#10;Description automatically generated with low confidence">
            <a:extLst>
              <a:ext uri="{FF2B5EF4-FFF2-40B4-BE49-F238E27FC236}">
                <a16:creationId xmlns:a16="http://schemas.microsoft.com/office/drawing/2014/main" id="{1FB3A1F8-FF8C-3047-A7BD-2F6B7E50C17B}"/>
              </a:ext>
            </a:extLst>
          </p:cNvPr>
          <p:cNvPicPr>
            <a:picLocks noChangeAspect="1"/>
          </p:cNvPicPr>
          <p:nvPr userDrawn="1"/>
        </p:nvPicPr>
        <p:blipFill>
          <a:blip r:embed="rId3"/>
          <a:stretch>
            <a:fillRect/>
          </a:stretch>
        </p:blipFill>
        <p:spPr>
          <a:xfrm>
            <a:off x="440909" y="450106"/>
            <a:ext cx="1634027" cy="379906"/>
          </a:xfrm>
          <a:prstGeom prst="rect">
            <a:avLst/>
          </a:prstGeom>
        </p:spPr>
      </p:pic>
      <p:sp>
        <p:nvSpPr>
          <p:cNvPr id="10" name="Subtitle 2">
            <a:extLst>
              <a:ext uri="{FF2B5EF4-FFF2-40B4-BE49-F238E27FC236}">
                <a16:creationId xmlns:a16="http://schemas.microsoft.com/office/drawing/2014/main" id="{5A4FBBEA-C20F-8445-8D29-26F06ACF0D4C}"/>
              </a:ext>
            </a:extLst>
          </p:cNvPr>
          <p:cNvSpPr>
            <a:spLocks noGrp="1"/>
          </p:cNvSpPr>
          <p:nvPr>
            <p:ph type="subTitle" idx="1" hasCustomPrompt="1"/>
          </p:nvPr>
        </p:nvSpPr>
        <p:spPr>
          <a:xfrm>
            <a:off x="5422106" y="286327"/>
            <a:ext cx="5907881" cy="471595"/>
          </a:xfrm>
        </p:spPr>
        <p:txBody>
          <a:bodyPr wrap="none" lIns="0" tIns="0" rIns="0" bIns="0" anchor="t" anchorCtr="0">
            <a:noAutofit/>
          </a:bodyPr>
          <a:lstStyle>
            <a:lvl1pPr marL="0" indent="0" algn="r">
              <a:buNone/>
              <a:defRPr sz="1100" b="0" i="0">
                <a:solidFill>
                  <a:srgbClr val="39454B"/>
                </a:solidFill>
                <a:latin typeface="Avenir"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section title</a:t>
            </a:r>
            <a:endParaRPr lang="en-US"/>
          </a:p>
        </p:txBody>
      </p:sp>
      <p:sp>
        <p:nvSpPr>
          <p:cNvPr id="4" name="Text Placeholder 3">
            <a:extLst>
              <a:ext uri="{FF2B5EF4-FFF2-40B4-BE49-F238E27FC236}">
                <a16:creationId xmlns:a16="http://schemas.microsoft.com/office/drawing/2014/main" id="{11080C09-09C9-BA4C-89FF-61C9129885BA}"/>
              </a:ext>
            </a:extLst>
          </p:cNvPr>
          <p:cNvSpPr>
            <a:spLocks noGrp="1"/>
          </p:cNvSpPr>
          <p:nvPr>
            <p:ph type="body" sz="quarter" idx="14" hasCustomPrompt="1"/>
          </p:nvPr>
        </p:nvSpPr>
        <p:spPr>
          <a:xfrm>
            <a:off x="1257922" y="2275778"/>
            <a:ext cx="6243638" cy="3103563"/>
          </a:xfrm>
        </p:spPr>
        <p:txBody>
          <a:bodyPr>
            <a:noAutofit/>
          </a:bodyPr>
          <a:lstStyle>
            <a:lvl1pPr marL="228600" indent="-228600">
              <a:lnSpc>
                <a:spcPct val="100000"/>
              </a:lnSpc>
              <a:buClr>
                <a:srgbClr val="1064A2"/>
              </a:buClr>
              <a:tabLst/>
              <a:defRPr sz="1600"/>
            </a:lvl1pPr>
            <a:lvl2pPr>
              <a:lnSpc>
                <a:spcPct val="100000"/>
              </a:lnSpc>
              <a:spcBef>
                <a:spcPts val="600"/>
              </a:spcBef>
              <a:buClr>
                <a:srgbClr val="1064A2"/>
              </a:buClr>
              <a:defRPr sz="1200"/>
            </a:lvl2pPr>
            <a:lvl3pPr>
              <a:lnSpc>
                <a:spcPct val="100000"/>
              </a:lnSpc>
              <a:buClr>
                <a:srgbClr val="1064A2"/>
              </a:buClr>
              <a:defRPr sz="1600"/>
            </a:lvl3pPr>
            <a:lvl4pPr>
              <a:lnSpc>
                <a:spcPct val="100000"/>
              </a:lnSpc>
              <a:buClr>
                <a:srgbClr val="1064A2"/>
              </a:buClr>
              <a:defRPr sz="1400"/>
            </a:lvl4pPr>
            <a:lvl5pPr>
              <a:lnSpc>
                <a:spcPct val="100000"/>
              </a:lnSpc>
              <a:buClr>
                <a:srgbClr val="1064A2"/>
              </a:buClr>
              <a:defRPr sz="1100"/>
            </a:lvl5pPr>
          </a:lstStyle>
          <a:p>
            <a:pPr lvl="0"/>
            <a:r>
              <a:rPr lang="en-GB"/>
              <a:t>Click to add bullet</a:t>
            </a:r>
          </a:p>
          <a:p>
            <a:pPr lvl="1"/>
            <a:r>
              <a:rPr lang="en-GB"/>
              <a:t>12pt sub bullet point</a:t>
            </a:r>
          </a:p>
          <a:p>
            <a:pPr lvl="2"/>
            <a:r>
              <a:rPr lang="en-GB"/>
              <a:t>16pt body copy</a:t>
            </a:r>
            <a:endParaRPr lang="en-US"/>
          </a:p>
        </p:txBody>
      </p:sp>
    </p:spTree>
    <p:extLst>
      <p:ext uri="{BB962C8B-B14F-4D97-AF65-F5344CB8AC3E}">
        <p14:creationId xmlns:p14="http://schemas.microsoft.com/office/powerpoint/2010/main" val="2471262282"/>
      </p:ext>
    </p:extLst>
  </p:cSld>
  <p:clrMapOvr>
    <a:masterClrMapping/>
  </p:clrMapOvr>
  <p:extLst>
    <p:ext uri="{DCECCB84-F9BA-43D5-87BE-67443E8EF086}">
      <p15:sldGuideLst xmlns:p15="http://schemas.microsoft.com/office/powerpoint/2012/main">
        <p15:guide id="2" pos="279">
          <p15:clr>
            <a:srgbClr val="FBAE40"/>
          </p15:clr>
        </p15:guide>
        <p15:guide id="11" orient="horz" pos="391">
          <p15:clr>
            <a:srgbClr val="FBAE40"/>
          </p15:clr>
        </p15:guide>
        <p15:guide id="12" orient="horz" pos="867">
          <p15:clr>
            <a:srgbClr val="FBAE40"/>
          </p15:clr>
        </p15:guide>
        <p15:guide id="14" orient="horz" pos="1434">
          <p15:clr>
            <a:srgbClr val="FBAE40"/>
          </p15:clr>
        </p15:guide>
        <p15:guide id="24" pos="7401">
          <p15:clr>
            <a:srgbClr val="FBAE40"/>
          </p15:clr>
        </p15:guide>
        <p15:guide id="25" pos="4838">
          <p15:clr>
            <a:srgbClr val="FBAE40"/>
          </p15:clr>
        </p15:guide>
        <p15:guide id="27" pos="77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583B7-C231-46EF-B669-A73B080D34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066802D-B9E5-4CC9-9F57-FA78046B7B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348689-E8FD-4B47-9BBB-5CE865D7208D}"/>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5" name="Footer Placeholder 4">
            <a:extLst>
              <a:ext uri="{FF2B5EF4-FFF2-40B4-BE49-F238E27FC236}">
                <a16:creationId xmlns:a16="http://schemas.microsoft.com/office/drawing/2014/main" id="{BE5CBBEA-8EAD-4C2A-9DD3-7577E1DE27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F88BF4-B97D-44E2-B415-2722B96D66E1}"/>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39194702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707F9-D8F5-45A2-9129-BC407C68A1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2244927-8D7D-4090-BBED-B11625681D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7D826B-3543-4A6C-A1C8-03EFA5D2FE7C}"/>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5" name="Footer Placeholder 4">
            <a:extLst>
              <a:ext uri="{FF2B5EF4-FFF2-40B4-BE49-F238E27FC236}">
                <a16:creationId xmlns:a16="http://schemas.microsoft.com/office/drawing/2014/main" id="{C436AB66-D5D3-4408-A36D-937DA60A7C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F4431-5319-4E7C-AF9D-647C945C0810}"/>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3917918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40" y="1492882"/>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5"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7" y="1492882"/>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40" y="2290225"/>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5"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7" y="2290225"/>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40" y="3087568"/>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5"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7" y="3087568"/>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40" y="3884911"/>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5"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7" y="3884911"/>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40" y="4678604"/>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5"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7" y="4678604"/>
            <a:ext cx="4369329"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41" name="Colour group">
            <a:extLst>
              <a:ext uri="{FF2B5EF4-FFF2-40B4-BE49-F238E27FC236}">
                <a16:creationId xmlns:a16="http://schemas.microsoft.com/office/drawing/2014/main" id="{53AFCC34-BE5A-EC37-ABA6-CE19BB82F87E}"/>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42" name="Rectangle 41">
              <a:extLst>
                <a:ext uri="{FF2B5EF4-FFF2-40B4-BE49-F238E27FC236}">
                  <a16:creationId xmlns:a16="http://schemas.microsoft.com/office/drawing/2014/main" id="{5CE0AEBF-1AC7-9FAC-1F03-382917401F16}"/>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43" name="Rectangle 42">
              <a:extLst>
                <a:ext uri="{FF2B5EF4-FFF2-40B4-BE49-F238E27FC236}">
                  <a16:creationId xmlns:a16="http://schemas.microsoft.com/office/drawing/2014/main" id="{4134F624-D5B7-FB36-3F67-6CB2C5EED670}"/>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44" name="Rectangle 43">
              <a:extLst>
                <a:ext uri="{FF2B5EF4-FFF2-40B4-BE49-F238E27FC236}">
                  <a16:creationId xmlns:a16="http://schemas.microsoft.com/office/drawing/2014/main" id="{B444FD3A-6827-689A-1664-0DE90A42735C}"/>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45" name="Rectangle 44">
              <a:extLst>
                <a:ext uri="{FF2B5EF4-FFF2-40B4-BE49-F238E27FC236}">
                  <a16:creationId xmlns:a16="http://schemas.microsoft.com/office/drawing/2014/main" id="{BB8D4256-DBF9-211E-1F68-496FD01D77E0}"/>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46" name="Rectangle 45">
              <a:extLst>
                <a:ext uri="{FF2B5EF4-FFF2-40B4-BE49-F238E27FC236}">
                  <a16:creationId xmlns:a16="http://schemas.microsoft.com/office/drawing/2014/main" id="{6B5F750E-9CDB-3E08-1FB9-FC83947E64B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47" name="Rectangle 46">
              <a:extLst>
                <a:ext uri="{FF2B5EF4-FFF2-40B4-BE49-F238E27FC236}">
                  <a16:creationId xmlns:a16="http://schemas.microsoft.com/office/drawing/2014/main" id="{2602355E-DEF1-5E7B-B561-47C34CDE548F}"/>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48" name="Rectangle 47">
              <a:extLst>
                <a:ext uri="{FF2B5EF4-FFF2-40B4-BE49-F238E27FC236}">
                  <a16:creationId xmlns:a16="http://schemas.microsoft.com/office/drawing/2014/main" id="{D842D61D-13A3-8C94-E054-439251020D08}"/>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4363542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107F-09A2-4A33-AE36-B0CC16B4C7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89606DA-4308-4842-B8B2-7623004D08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B5D48B-5F2C-4634-BC57-7EB2B1A06DA5}"/>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5" name="Footer Placeholder 4">
            <a:extLst>
              <a:ext uri="{FF2B5EF4-FFF2-40B4-BE49-F238E27FC236}">
                <a16:creationId xmlns:a16="http://schemas.microsoft.com/office/drawing/2014/main" id="{51149D89-A6A1-4A02-912A-6D4F6C8882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583D8D-BA4C-4AC4-9EA7-CCDFA8BC312A}"/>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24836445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454A-AF51-4A11-A417-9F47165DAD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74A340-E7AF-475B-A669-77C68BBE4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D39ED41-CE47-4CFC-AE00-EEDF281AC8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B8688E-6142-4615-82BB-335DEB78F28A}"/>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6" name="Footer Placeholder 5">
            <a:extLst>
              <a:ext uri="{FF2B5EF4-FFF2-40B4-BE49-F238E27FC236}">
                <a16:creationId xmlns:a16="http://schemas.microsoft.com/office/drawing/2014/main" id="{F924F71E-94D6-47C3-B5B3-0D5A50F9037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F536C6-DF91-47D4-8470-623ECDF9BA65}"/>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19898577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05706-FF4B-4BC7-B102-54CD7C1D75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5BAE23-268D-4D8C-B58B-B1EBD705AF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6132D7-4ED4-437E-9EA9-D1AD48D298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A5D862C-3BA7-4B16-9A9F-50A8BE53CD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A3F3DF-16B6-4625-AD0C-17F25F241D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10F160-D177-40E4-A39B-78F41573DCF5}"/>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8" name="Footer Placeholder 7">
            <a:extLst>
              <a:ext uri="{FF2B5EF4-FFF2-40B4-BE49-F238E27FC236}">
                <a16:creationId xmlns:a16="http://schemas.microsoft.com/office/drawing/2014/main" id="{660DF1F6-2634-42E0-A5A8-ADA45DAE18E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5E7735-B2C4-4DAA-A524-F47ABA16384D}"/>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22816008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5DEC6-0C86-4DA6-8580-AE2896D237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431D3D-6C3D-486D-8E5E-150693932321}"/>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4" name="Footer Placeholder 3">
            <a:extLst>
              <a:ext uri="{FF2B5EF4-FFF2-40B4-BE49-F238E27FC236}">
                <a16:creationId xmlns:a16="http://schemas.microsoft.com/office/drawing/2014/main" id="{D2A5C59F-A9F7-4920-BEA4-B56E5297F24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5A65A49-443C-48E4-8D2B-74780E4DDC3B}"/>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32371689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91CFDD-505A-4551-ADFE-1232D65A2B16}"/>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3" name="Footer Placeholder 2">
            <a:extLst>
              <a:ext uri="{FF2B5EF4-FFF2-40B4-BE49-F238E27FC236}">
                <a16:creationId xmlns:a16="http://schemas.microsoft.com/office/drawing/2014/main" id="{E173E29A-87B9-43EC-B257-891E72ED92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4350EC-4500-44EB-A063-35B7DDB08854}"/>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24390411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C208F-6A0B-4460-9FDF-4B548717E9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DD8D289-F497-47FF-9073-485BD818CC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B2DBB88-88B0-41D8-AF3F-7286D6600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1BA454-2A6C-4C12-992C-96643A9C70DA}"/>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6" name="Footer Placeholder 5">
            <a:extLst>
              <a:ext uri="{FF2B5EF4-FFF2-40B4-BE49-F238E27FC236}">
                <a16:creationId xmlns:a16="http://schemas.microsoft.com/office/drawing/2014/main" id="{F8423176-7881-40DC-BD9C-A5A67CF060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A6D9C0-3F0E-48C8-9DDA-FCFFF3631C24}"/>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10801890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EFB50-FA46-487A-8129-EFECB1F42C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B4B23E9-6F97-495E-B8B0-5D67B7692A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D167B7E-9756-492C-AF86-5C0C69B366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128807-51CE-4D0A-B273-8FF229745D36}"/>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6" name="Footer Placeholder 5">
            <a:extLst>
              <a:ext uri="{FF2B5EF4-FFF2-40B4-BE49-F238E27FC236}">
                <a16:creationId xmlns:a16="http://schemas.microsoft.com/office/drawing/2014/main" id="{DB9423FF-E6BA-4E18-922C-C42BB86596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442B09-A960-494F-9853-F9374534EE55}"/>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26505201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E6A9D-52FC-44EB-93A1-66829A3BD5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42AF53-F06B-484C-8A0F-4930E33C05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919C27-9F57-40F9-B7FD-4647FED4B852}"/>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5" name="Footer Placeholder 4">
            <a:extLst>
              <a:ext uri="{FF2B5EF4-FFF2-40B4-BE49-F238E27FC236}">
                <a16:creationId xmlns:a16="http://schemas.microsoft.com/office/drawing/2014/main" id="{546CB8F8-839B-4EC4-BA00-85EC0363FC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C81E83-4B88-441A-8D0E-8C66D4516422}"/>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10931329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151707-A985-474C-A568-233E4CCE37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C81C3F-B568-48A5-A210-65B689CD56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C42129-CCD6-4BA8-A56E-1FA94651860F}"/>
              </a:ext>
            </a:extLst>
          </p:cNvPr>
          <p:cNvSpPr>
            <a:spLocks noGrp="1"/>
          </p:cNvSpPr>
          <p:nvPr>
            <p:ph type="dt" sz="half" idx="10"/>
          </p:nvPr>
        </p:nvSpPr>
        <p:spPr/>
        <p:txBody>
          <a:bodyPr/>
          <a:lstStyle/>
          <a:p>
            <a:fld id="{9FBFCDF1-4FD8-402E-83B1-2CB127DE668D}" type="datetimeFigureOut">
              <a:rPr lang="en-GB" smtClean="0"/>
              <a:t>09/11/2023</a:t>
            </a:fld>
            <a:endParaRPr lang="en-GB"/>
          </a:p>
        </p:txBody>
      </p:sp>
      <p:sp>
        <p:nvSpPr>
          <p:cNvPr id="5" name="Footer Placeholder 4">
            <a:extLst>
              <a:ext uri="{FF2B5EF4-FFF2-40B4-BE49-F238E27FC236}">
                <a16:creationId xmlns:a16="http://schemas.microsoft.com/office/drawing/2014/main" id="{B5D4C724-C0E7-4F30-9B45-40ED9CE84D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1294B0-427C-46FB-8A4E-172930E1E53A}"/>
              </a:ext>
            </a:extLst>
          </p:cNvPr>
          <p:cNvSpPr>
            <a:spLocks noGrp="1"/>
          </p:cNvSpPr>
          <p:nvPr>
            <p:ph type="sldNum" sz="quarter" idx="12"/>
          </p:nvPr>
        </p:nvSpPr>
        <p:spPr/>
        <p:txBody>
          <a:bodyPr/>
          <a:lstStyle/>
          <a:p>
            <a:fld id="{CBBD0BC8-B37F-46D5-B733-F5E95BC25F1F}" type="slidenum">
              <a:rPr lang="en-GB" smtClean="0"/>
              <a:t>‹#›</a:t>
            </a:fld>
            <a:endParaRPr lang="en-GB"/>
          </a:p>
        </p:txBody>
      </p:sp>
    </p:spTree>
    <p:extLst>
      <p:ext uri="{BB962C8B-B14F-4D97-AF65-F5344CB8AC3E}">
        <p14:creationId xmlns:p14="http://schemas.microsoft.com/office/powerpoint/2010/main" val="34878413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2476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933822"/>
            <a:ext cx="9144000" cy="1222513"/>
          </a:xfrm>
        </p:spPr>
        <p:txBody>
          <a:bodyPr anchor="b">
            <a:normAutofit/>
          </a:bodyPr>
          <a:lstStyle>
            <a:lvl1pPr algn="ctr">
              <a:defRPr sz="4000" baseline="0">
                <a:solidFill>
                  <a:schemeClr val="bg1"/>
                </a:solidFill>
              </a:defRPr>
            </a:lvl1pPr>
          </a:lstStyle>
          <a:p>
            <a:r>
              <a:rPr lang="en-GB"/>
              <a:t>Click to edit Master title style</a:t>
            </a:r>
            <a:endParaRPr lang="en-US"/>
          </a:p>
        </p:txBody>
      </p:sp>
      <p:sp>
        <p:nvSpPr>
          <p:cNvPr id="3" name="Subtitle 2"/>
          <p:cNvSpPr>
            <a:spLocks noGrp="1"/>
          </p:cNvSpPr>
          <p:nvPr>
            <p:ph type="subTitle" idx="1"/>
          </p:nvPr>
        </p:nvSpPr>
        <p:spPr>
          <a:xfrm>
            <a:off x="1524000" y="4285544"/>
            <a:ext cx="9144000" cy="979476"/>
          </a:xfrm>
        </p:spPr>
        <p:txBody>
          <a:bodyPr/>
          <a:lstStyle>
            <a:lvl1pPr marL="0" indent="0" algn="ctr">
              <a:buNone/>
              <a:defRPr sz="2400">
                <a:solidFill>
                  <a:srgbClr val="96C12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3761BEF-0B89-AE43-BC51-DEC4D707F8A2}"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BCC48-9301-2942-B26C-623C33DCEFD0}" type="slidenum">
              <a:rPr lang="en-US" smtClean="0"/>
              <a:t>‹#›</a:t>
            </a:fld>
            <a:endParaRPr lang="en-US"/>
          </a:p>
        </p:txBody>
      </p:sp>
      <p:pic>
        <p:nvPicPr>
          <p:cNvPr id="12" name="Picture 11">
            <a:extLst>
              <a:ext uri="{FF2B5EF4-FFF2-40B4-BE49-F238E27FC236}">
                <a16:creationId xmlns:a16="http://schemas.microsoft.com/office/drawing/2014/main" id="{046ABEA0-9347-4347-928D-403757EE042E}"/>
              </a:ext>
            </a:extLst>
          </p:cNvPr>
          <p:cNvPicPr>
            <a:picLocks noChangeAspect="1"/>
          </p:cNvPicPr>
          <p:nvPr userDrawn="1"/>
        </p:nvPicPr>
        <p:blipFill>
          <a:blip r:embed="rId2"/>
          <a:stretch>
            <a:fillRect/>
          </a:stretch>
        </p:blipFill>
        <p:spPr>
          <a:xfrm>
            <a:off x="4017164" y="818103"/>
            <a:ext cx="4157673" cy="1549754"/>
          </a:xfrm>
          <a:prstGeom prst="rect">
            <a:avLst/>
          </a:prstGeom>
        </p:spPr>
      </p:pic>
    </p:spTree>
    <p:extLst>
      <p:ext uri="{BB962C8B-B14F-4D97-AF65-F5344CB8AC3E}">
        <p14:creationId xmlns:p14="http://schemas.microsoft.com/office/powerpoint/2010/main" val="488267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9" y="1492882"/>
            <a:ext cx="9745663"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9" y="2290225"/>
            <a:ext cx="9745663"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9" y="3087568"/>
            <a:ext cx="9745663"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9" y="3884911"/>
            <a:ext cx="9745663"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tx2"/>
          </a:solidFill>
        </p:spPr>
        <p:txBody>
          <a:bodyPr anchor="ctr" anchorCtr="1">
            <a:normAutofit/>
          </a:bodyPr>
          <a:lstStyle>
            <a:lvl1pPr marL="0" indent="0" algn="ctr">
              <a:buNone/>
              <a:defRPr sz="2000" b="1">
                <a:solidFill>
                  <a:schemeClr val="bg1"/>
                </a:solidFill>
              </a:defRPr>
            </a:lvl1pPr>
            <a:lvl2pPr marL="457035" indent="0">
              <a:buNone/>
              <a:defRPr/>
            </a:lvl2pPr>
            <a:lvl3pPr marL="914070" indent="0">
              <a:buNone/>
              <a:defRPr/>
            </a:lvl3pPr>
            <a:lvl4pPr marL="1371105" indent="0">
              <a:buNone/>
              <a:defRPr/>
            </a:lvl4pPr>
            <a:lvl5pPr marL="1828141"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9" y="4678604"/>
            <a:ext cx="9745663" cy="584200"/>
          </a:xfrm>
        </p:spPr>
        <p:txBody>
          <a:bodyPr anchor="ctr" anchorCtr="0">
            <a:noAutofit/>
          </a:bodyPr>
          <a:lstStyle>
            <a:lvl1pPr marL="0" indent="0">
              <a:buNone/>
              <a:defRPr sz="1800"/>
            </a:lvl1pPr>
            <a:lvl2pPr marL="457035" indent="0">
              <a:buNone/>
              <a:defRPr sz="1800"/>
            </a:lvl2pPr>
            <a:lvl3pPr marL="914070" indent="0">
              <a:buNone/>
              <a:defRPr sz="1800"/>
            </a:lvl3pPr>
            <a:lvl4pPr marL="1371105" indent="0">
              <a:buNone/>
              <a:defRPr sz="1800"/>
            </a:lvl4pPr>
            <a:lvl5pPr marL="1828141"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4" name="Colour group">
            <a:extLst>
              <a:ext uri="{FF2B5EF4-FFF2-40B4-BE49-F238E27FC236}">
                <a16:creationId xmlns:a16="http://schemas.microsoft.com/office/drawing/2014/main" id="{77E91A67-B8DD-3E0D-B926-6993C8EF0A64}"/>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7" name="Rectangle 26">
              <a:extLst>
                <a:ext uri="{FF2B5EF4-FFF2-40B4-BE49-F238E27FC236}">
                  <a16:creationId xmlns:a16="http://schemas.microsoft.com/office/drawing/2014/main" id="{60A3992D-12A1-007A-CFD5-EA3696098F2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8" name="Rectangle 27">
              <a:extLst>
                <a:ext uri="{FF2B5EF4-FFF2-40B4-BE49-F238E27FC236}">
                  <a16:creationId xmlns:a16="http://schemas.microsoft.com/office/drawing/2014/main" id="{F6D54277-7BDD-9B81-D734-8D750CF5F879}"/>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31" name="Rectangle 30">
              <a:extLst>
                <a:ext uri="{FF2B5EF4-FFF2-40B4-BE49-F238E27FC236}">
                  <a16:creationId xmlns:a16="http://schemas.microsoft.com/office/drawing/2014/main" id="{6716D740-07E9-CE95-A3BE-92BD55EEC950}"/>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2" name="Rectangle 31">
              <a:extLst>
                <a:ext uri="{FF2B5EF4-FFF2-40B4-BE49-F238E27FC236}">
                  <a16:creationId xmlns:a16="http://schemas.microsoft.com/office/drawing/2014/main" id="{B11E4374-E7B7-EE12-16C1-800866AC4D73}"/>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5" name="Rectangle 34">
              <a:extLst>
                <a:ext uri="{FF2B5EF4-FFF2-40B4-BE49-F238E27FC236}">
                  <a16:creationId xmlns:a16="http://schemas.microsoft.com/office/drawing/2014/main" id="{6AEEC6BD-93CD-5BC6-D27C-A54B95B0F58A}"/>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6" name="Rectangle 35">
              <a:extLst>
                <a:ext uri="{FF2B5EF4-FFF2-40B4-BE49-F238E27FC236}">
                  <a16:creationId xmlns:a16="http://schemas.microsoft.com/office/drawing/2014/main" id="{4ACC4D9F-AE6F-2BBB-6DC2-8E79EDE4B334}"/>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39" name="Rectangle 38">
              <a:extLst>
                <a:ext uri="{FF2B5EF4-FFF2-40B4-BE49-F238E27FC236}">
                  <a16:creationId xmlns:a16="http://schemas.microsoft.com/office/drawing/2014/main" id="{A41DFC40-EC26-B7F3-29FD-31D1F025C21D}"/>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7421600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978541" cy="1325563"/>
          </a:xfrm>
        </p:spPr>
        <p:txBody>
          <a:bodyPr>
            <a:normAutofit/>
          </a:bodyPr>
          <a:lstStyle>
            <a:lvl1pPr>
              <a:defRPr sz="3500" baseline="0">
                <a:solidFill>
                  <a:srgbClr val="424769"/>
                </a:solidFill>
              </a:defRPr>
            </a:lvl1p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3761BEF-0B89-AE43-BC51-DEC4D707F8A2}"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BCC48-9301-2942-B26C-623C33DCEFD0}" type="slidenum">
              <a:rPr lang="en-US" smtClean="0"/>
              <a:t>‹#›</a:t>
            </a:fld>
            <a:endParaRPr lang="en-US"/>
          </a:p>
        </p:txBody>
      </p:sp>
      <p:pic>
        <p:nvPicPr>
          <p:cNvPr id="10" name="Picture 9">
            <a:extLst>
              <a:ext uri="{FF2B5EF4-FFF2-40B4-BE49-F238E27FC236}">
                <a16:creationId xmlns:a16="http://schemas.microsoft.com/office/drawing/2014/main" id="{C7D0CB57-4919-5B49-814E-E49A194032F3}"/>
              </a:ext>
            </a:extLst>
          </p:cNvPr>
          <p:cNvPicPr>
            <a:picLocks noChangeAspect="1"/>
          </p:cNvPicPr>
          <p:nvPr userDrawn="1"/>
        </p:nvPicPr>
        <p:blipFill>
          <a:blip r:embed="rId2"/>
          <a:stretch>
            <a:fillRect/>
          </a:stretch>
        </p:blipFill>
        <p:spPr>
          <a:xfrm>
            <a:off x="9054170" y="365125"/>
            <a:ext cx="2299631" cy="857283"/>
          </a:xfrm>
          <a:prstGeom prst="rect">
            <a:avLst/>
          </a:prstGeom>
        </p:spPr>
      </p:pic>
    </p:spTree>
    <p:extLst>
      <p:ext uri="{BB962C8B-B14F-4D97-AF65-F5344CB8AC3E}">
        <p14:creationId xmlns:p14="http://schemas.microsoft.com/office/powerpoint/2010/main" val="12448748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4000" baseline="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3761BEF-0B89-AE43-BC51-DEC4D707F8A2}"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BCC48-9301-2942-B26C-623C33DCEFD0}" type="slidenum">
              <a:rPr lang="en-US" smtClean="0"/>
              <a:t>‹#›</a:t>
            </a:fld>
            <a:endParaRPr lang="en-US"/>
          </a:p>
        </p:txBody>
      </p:sp>
      <p:pic>
        <p:nvPicPr>
          <p:cNvPr id="12" name="Picture 11">
            <a:extLst>
              <a:ext uri="{FF2B5EF4-FFF2-40B4-BE49-F238E27FC236}">
                <a16:creationId xmlns:a16="http://schemas.microsoft.com/office/drawing/2014/main" id="{41A1E7B2-CC14-8B49-92E7-A615FC0C85B3}"/>
              </a:ext>
            </a:extLst>
          </p:cNvPr>
          <p:cNvPicPr>
            <a:picLocks noChangeAspect="1"/>
          </p:cNvPicPr>
          <p:nvPr userDrawn="1"/>
        </p:nvPicPr>
        <p:blipFill>
          <a:blip r:embed="rId2"/>
          <a:stretch>
            <a:fillRect/>
          </a:stretch>
        </p:blipFill>
        <p:spPr>
          <a:xfrm>
            <a:off x="9054170" y="365125"/>
            <a:ext cx="2299631" cy="857283"/>
          </a:xfrm>
          <a:prstGeom prst="rect">
            <a:avLst/>
          </a:prstGeom>
        </p:spPr>
      </p:pic>
    </p:spTree>
    <p:extLst>
      <p:ext uri="{BB962C8B-B14F-4D97-AF65-F5344CB8AC3E}">
        <p14:creationId xmlns:p14="http://schemas.microsoft.com/office/powerpoint/2010/main" val="33596607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725478" cy="1325563"/>
          </a:xfrm>
        </p:spPr>
        <p:txBody>
          <a:bodyPr>
            <a:normAutofit/>
          </a:bodyPr>
          <a:lstStyle>
            <a:lvl1pPr>
              <a:defRPr sz="3600" baseline="0"/>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73761BEF-0B89-AE43-BC51-DEC4D707F8A2}" type="datetimeFigureOut">
              <a:rPr lang="en-US" smtClean="0"/>
              <a:t>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BCC48-9301-2942-B26C-623C33DCEFD0}" type="slidenum">
              <a:rPr lang="en-US" smtClean="0"/>
              <a:t>‹#›</a:t>
            </a:fld>
            <a:endParaRPr lang="en-US"/>
          </a:p>
        </p:txBody>
      </p:sp>
      <p:pic>
        <p:nvPicPr>
          <p:cNvPr id="12" name="Picture 11">
            <a:extLst>
              <a:ext uri="{FF2B5EF4-FFF2-40B4-BE49-F238E27FC236}">
                <a16:creationId xmlns:a16="http://schemas.microsoft.com/office/drawing/2014/main" id="{186102F5-4277-2744-866C-3E876710670E}"/>
              </a:ext>
            </a:extLst>
          </p:cNvPr>
          <p:cNvPicPr>
            <a:picLocks noChangeAspect="1"/>
          </p:cNvPicPr>
          <p:nvPr userDrawn="1"/>
        </p:nvPicPr>
        <p:blipFill>
          <a:blip r:embed="rId2"/>
          <a:stretch>
            <a:fillRect/>
          </a:stretch>
        </p:blipFill>
        <p:spPr>
          <a:xfrm>
            <a:off x="9054170" y="365125"/>
            <a:ext cx="2299631" cy="857283"/>
          </a:xfrm>
          <a:prstGeom prst="rect">
            <a:avLst/>
          </a:prstGeom>
        </p:spPr>
      </p:pic>
    </p:spTree>
    <p:extLst>
      <p:ext uri="{BB962C8B-B14F-4D97-AF65-F5344CB8AC3E}">
        <p14:creationId xmlns:p14="http://schemas.microsoft.com/office/powerpoint/2010/main" val="25246515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6783525" cy="1325563"/>
          </a:xfrm>
        </p:spPr>
        <p:txBody>
          <a:bodyPr>
            <a:normAutofit/>
          </a:bodyPr>
          <a:lstStyle>
            <a:lvl1pPr>
              <a:defRPr sz="3600" baseline="0"/>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73761BEF-0B89-AE43-BC51-DEC4D707F8A2}" type="datetimeFigureOut">
              <a:rPr lang="en-US" smtClean="0"/>
              <a:t>11/9/2023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ABCC48-9301-2942-B26C-623C33DCEFD0}" type="slidenum">
              <a:rPr lang="en-US" smtClean="0"/>
              <a:t>‹#›</a:t>
            </a:fld>
            <a:endParaRPr lang="en-US"/>
          </a:p>
        </p:txBody>
      </p:sp>
      <p:pic>
        <p:nvPicPr>
          <p:cNvPr id="14" name="Picture 13">
            <a:extLst>
              <a:ext uri="{FF2B5EF4-FFF2-40B4-BE49-F238E27FC236}">
                <a16:creationId xmlns:a16="http://schemas.microsoft.com/office/drawing/2014/main" id="{355E4821-4FAA-6846-9DD1-A7369CCB395E}"/>
              </a:ext>
            </a:extLst>
          </p:cNvPr>
          <p:cNvPicPr>
            <a:picLocks noChangeAspect="1"/>
          </p:cNvPicPr>
          <p:nvPr userDrawn="1"/>
        </p:nvPicPr>
        <p:blipFill>
          <a:blip r:embed="rId2"/>
          <a:stretch>
            <a:fillRect/>
          </a:stretch>
        </p:blipFill>
        <p:spPr>
          <a:xfrm>
            <a:off x="9054170" y="365125"/>
            <a:ext cx="2299631" cy="857283"/>
          </a:xfrm>
          <a:prstGeom prst="rect">
            <a:avLst/>
          </a:prstGeom>
        </p:spPr>
      </p:pic>
    </p:spTree>
    <p:extLst>
      <p:ext uri="{BB962C8B-B14F-4D97-AF65-F5344CB8AC3E}">
        <p14:creationId xmlns:p14="http://schemas.microsoft.com/office/powerpoint/2010/main" val="8692032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061174" cy="1325563"/>
          </a:xfrm>
        </p:spPr>
        <p:txBody>
          <a:bodyPr>
            <a:normAutofit/>
          </a:bodyPr>
          <a:lstStyle>
            <a:lvl1pPr>
              <a:defRPr sz="3600" baseline="0"/>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73761BEF-0B89-AE43-BC51-DEC4D707F8A2}" type="datetimeFigureOut">
              <a:rPr lang="en-US" smtClean="0"/>
              <a:t>11/9/2023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ABCC48-9301-2942-B26C-623C33DCEFD0}" type="slidenum">
              <a:rPr lang="en-US" smtClean="0"/>
              <a:t>‹#›</a:t>
            </a:fld>
            <a:endParaRPr lang="en-US"/>
          </a:p>
        </p:txBody>
      </p:sp>
      <p:pic>
        <p:nvPicPr>
          <p:cNvPr id="9" name="Picture 8">
            <a:extLst>
              <a:ext uri="{FF2B5EF4-FFF2-40B4-BE49-F238E27FC236}">
                <a16:creationId xmlns:a16="http://schemas.microsoft.com/office/drawing/2014/main" id="{3431076A-2A07-3C47-8635-857DAD90103E}"/>
              </a:ext>
            </a:extLst>
          </p:cNvPr>
          <p:cNvPicPr>
            <a:picLocks noChangeAspect="1"/>
          </p:cNvPicPr>
          <p:nvPr userDrawn="1"/>
        </p:nvPicPr>
        <p:blipFill>
          <a:blip r:embed="rId2"/>
          <a:stretch>
            <a:fillRect/>
          </a:stretch>
        </p:blipFill>
        <p:spPr>
          <a:xfrm>
            <a:off x="10053430" y="365125"/>
            <a:ext cx="1300370" cy="1300370"/>
          </a:xfrm>
          <a:prstGeom prst="rect">
            <a:avLst/>
          </a:prstGeom>
        </p:spPr>
      </p:pic>
    </p:spTree>
    <p:extLst>
      <p:ext uri="{BB962C8B-B14F-4D97-AF65-F5344CB8AC3E}">
        <p14:creationId xmlns:p14="http://schemas.microsoft.com/office/powerpoint/2010/main" val="22993978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761BEF-0B89-AE43-BC51-DEC4D707F8A2}" type="datetimeFigureOut">
              <a:rPr lang="en-US" smtClean="0"/>
              <a:t>11/9/2023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ABCC48-9301-2942-B26C-623C33DCEFD0}" type="slidenum">
              <a:rPr lang="en-US" smtClean="0"/>
              <a:t>‹#›</a:t>
            </a:fld>
            <a:endParaRPr lang="en-US"/>
          </a:p>
        </p:txBody>
      </p:sp>
      <p:pic>
        <p:nvPicPr>
          <p:cNvPr id="7" name="Picture 6">
            <a:extLst>
              <a:ext uri="{FF2B5EF4-FFF2-40B4-BE49-F238E27FC236}">
                <a16:creationId xmlns:a16="http://schemas.microsoft.com/office/drawing/2014/main" id="{0D6DA9BC-AF9E-5440-843C-E5C74EA5C3CC}"/>
              </a:ext>
            </a:extLst>
          </p:cNvPr>
          <p:cNvPicPr>
            <a:picLocks noChangeAspect="1"/>
          </p:cNvPicPr>
          <p:nvPr userDrawn="1"/>
        </p:nvPicPr>
        <p:blipFill>
          <a:blip r:embed="rId2"/>
          <a:stretch>
            <a:fillRect/>
          </a:stretch>
        </p:blipFill>
        <p:spPr>
          <a:xfrm>
            <a:off x="10053430" y="365125"/>
            <a:ext cx="1300370" cy="1300370"/>
          </a:xfrm>
          <a:prstGeom prst="rect">
            <a:avLst/>
          </a:prstGeom>
        </p:spPr>
      </p:pic>
    </p:spTree>
    <p:extLst>
      <p:ext uri="{BB962C8B-B14F-4D97-AF65-F5344CB8AC3E}">
        <p14:creationId xmlns:p14="http://schemas.microsoft.com/office/powerpoint/2010/main" val="18891679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9009890" cy="1112838"/>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1703981"/>
            <a:ext cx="6172200" cy="41570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1703981"/>
            <a:ext cx="3932237" cy="416500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3761BEF-0B89-AE43-BC51-DEC4D707F8A2}" type="datetimeFigureOut">
              <a:rPr lang="en-US" smtClean="0"/>
              <a:t>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BCC48-9301-2942-B26C-623C33DCEFD0}" type="slidenum">
              <a:rPr lang="en-US" smtClean="0"/>
              <a:t>‹#›</a:t>
            </a:fld>
            <a:endParaRPr lang="en-US"/>
          </a:p>
        </p:txBody>
      </p:sp>
      <p:pic>
        <p:nvPicPr>
          <p:cNvPr id="10" name="Picture 9">
            <a:extLst>
              <a:ext uri="{FF2B5EF4-FFF2-40B4-BE49-F238E27FC236}">
                <a16:creationId xmlns:a16="http://schemas.microsoft.com/office/drawing/2014/main" id="{964C985B-6EAA-684E-BC19-2511F4EB154B}"/>
              </a:ext>
            </a:extLst>
          </p:cNvPr>
          <p:cNvPicPr>
            <a:picLocks noChangeAspect="1"/>
          </p:cNvPicPr>
          <p:nvPr userDrawn="1"/>
        </p:nvPicPr>
        <p:blipFill>
          <a:blip r:embed="rId2"/>
          <a:stretch>
            <a:fillRect/>
          </a:stretch>
        </p:blipFill>
        <p:spPr>
          <a:xfrm>
            <a:off x="10053430" y="365125"/>
            <a:ext cx="1300370" cy="1300370"/>
          </a:xfrm>
          <a:prstGeom prst="rect">
            <a:avLst/>
          </a:prstGeom>
        </p:spPr>
      </p:pic>
    </p:spTree>
    <p:extLst>
      <p:ext uri="{BB962C8B-B14F-4D97-AF65-F5344CB8AC3E}">
        <p14:creationId xmlns:p14="http://schemas.microsoft.com/office/powerpoint/2010/main" val="15384714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1788695"/>
            <a:ext cx="6172200" cy="407235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3761BEF-0B89-AE43-BC51-DEC4D707F8A2}" type="datetimeFigureOut">
              <a:rPr lang="en-US" smtClean="0"/>
              <a:t>11/9/2023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BCC48-9301-2942-B26C-623C33DCEFD0}" type="slidenum">
              <a:rPr lang="en-US" smtClean="0"/>
              <a:t>‹#›</a:t>
            </a:fld>
            <a:endParaRPr lang="en-US"/>
          </a:p>
        </p:txBody>
      </p:sp>
      <p:pic>
        <p:nvPicPr>
          <p:cNvPr id="10" name="Picture 9">
            <a:extLst>
              <a:ext uri="{FF2B5EF4-FFF2-40B4-BE49-F238E27FC236}">
                <a16:creationId xmlns:a16="http://schemas.microsoft.com/office/drawing/2014/main" id="{EC2797CA-2644-6E4B-93B4-8EE7A16AB61A}"/>
              </a:ext>
            </a:extLst>
          </p:cNvPr>
          <p:cNvPicPr>
            <a:picLocks noChangeAspect="1"/>
          </p:cNvPicPr>
          <p:nvPr userDrawn="1"/>
        </p:nvPicPr>
        <p:blipFill>
          <a:blip r:embed="rId2"/>
          <a:stretch>
            <a:fillRect/>
          </a:stretch>
        </p:blipFill>
        <p:spPr>
          <a:xfrm>
            <a:off x="10053430" y="365125"/>
            <a:ext cx="1300370" cy="1300370"/>
          </a:xfrm>
          <a:prstGeom prst="rect">
            <a:avLst/>
          </a:prstGeom>
        </p:spPr>
      </p:pic>
    </p:spTree>
    <p:extLst>
      <p:ext uri="{BB962C8B-B14F-4D97-AF65-F5344CB8AC3E}">
        <p14:creationId xmlns:p14="http://schemas.microsoft.com/office/powerpoint/2010/main" val="29377462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085080" cy="1325563"/>
          </a:xfrm>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3761BEF-0B89-AE43-BC51-DEC4D707F8A2}"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BCC48-9301-2942-B26C-623C33DCEFD0}" type="slidenum">
              <a:rPr lang="en-US" smtClean="0"/>
              <a:t>‹#›</a:t>
            </a:fld>
            <a:endParaRPr lang="en-US"/>
          </a:p>
        </p:txBody>
      </p:sp>
      <p:pic>
        <p:nvPicPr>
          <p:cNvPr id="9" name="Picture 8">
            <a:extLst>
              <a:ext uri="{FF2B5EF4-FFF2-40B4-BE49-F238E27FC236}">
                <a16:creationId xmlns:a16="http://schemas.microsoft.com/office/drawing/2014/main" id="{30E35715-B189-AB48-997A-DC5843637453}"/>
              </a:ext>
            </a:extLst>
          </p:cNvPr>
          <p:cNvPicPr>
            <a:picLocks noChangeAspect="1"/>
          </p:cNvPicPr>
          <p:nvPr userDrawn="1"/>
        </p:nvPicPr>
        <p:blipFill>
          <a:blip r:embed="rId2"/>
          <a:stretch>
            <a:fillRect/>
          </a:stretch>
        </p:blipFill>
        <p:spPr>
          <a:xfrm>
            <a:off x="10053430" y="365125"/>
            <a:ext cx="1300370" cy="1300370"/>
          </a:xfrm>
          <a:prstGeom prst="rect">
            <a:avLst/>
          </a:prstGeom>
        </p:spPr>
      </p:pic>
    </p:spTree>
    <p:extLst>
      <p:ext uri="{BB962C8B-B14F-4D97-AF65-F5344CB8AC3E}">
        <p14:creationId xmlns:p14="http://schemas.microsoft.com/office/powerpoint/2010/main" val="41842838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3761BEF-0B89-AE43-BC51-DEC4D707F8A2}" type="datetimeFigureOut">
              <a:rPr lang="en-US" smtClean="0"/>
              <a:t>11/9/2023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BCC48-9301-2942-B26C-623C33DCEFD0}" type="slidenum">
              <a:rPr lang="en-US" smtClean="0"/>
              <a:t>‹#›</a:t>
            </a:fld>
            <a:endParaRPr lang="en-US"/>
          </a:p>
        </p:txBody>
      </p:sp>
    </p:spTree>
    <p:extLst>
      <p:ext uri="{BB962C8B-B14F-4D97-AF65-F5344CB8AC3E}">
        <p14:creationId xmlns:p14="http://schemas.microsoft.com/office/powerpoint/2010/main" val="315787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96E58A1-BF3D-0872-A7F7-96AFA5EFE895}"/>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0" name="Slide Number Placeholder 5">
            <a:extLst>
              <a:ext uri="{FF2B5EF4-FFF2-40B4-BE49-F238E27FC236}">
                <a16:creationId xmlns:a16="http://schemas.microsoft.com/office/drawing/2014/main" id="{1620EADD-3276-C3B1-2105-7C147C0EF342}"/>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58F232B2-381B-93A9-3A6B-D00F36058E91}"/>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B52C12A4-5D1D-1FED-5BA4-DFFBFC3FCF33}"/>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6B411AE3-B430-FFC2-B1A0-CC34C73C1457}"/>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9AB28C7B-CCD5-E166-FCE3-853013B58F1D}"/>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9461469D-12B4-881B-64A7-C8564453933D}"/>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90319299-37FB-A299-C697-4ACCD7591F54}"/>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59A05A7E-5755-520D-CE11-FAE6E21B4C8C}"/>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6C48A00A-3A81-9BA2-02B7-062972CB84F2}"/>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246838046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780F8-C3B4-109D-262F-8A46CEAA2E9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C0B0DBD-CABB-2F47-2DCD-443F44F3A3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A805078-5AFA-A23B-17C9-9592F43CA717}"/>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5" name="Footer Placeholder 4">
            <a:extLst>
              <a:ext uri="{FF2B5EF4-FFF2-40B4-BE49-F238E27FC236}">
                <a16:creationId xmlns:a16="http://schemas.microsoft.com/office/drawing/2014/main" id="{D4C0DA00-3663-C2D7-2FC1-C8EDA2F174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795CA4-FBB2-A996-4F9A-080B2F5FE739}"/>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41250736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2F4F5-6CC6-F75B-ED58-544C7BDCFA9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A5CDBE2-AE39-E377-0AA8-40219AD17CB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041E1F4-731C-083D-FFAE-D4AA49DAAB05}"/>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5" name="Footer Placeholder 4">
            <a:extLst>
              <a:ext uri="{FF2B5EF4-FFF2-40B4-BE49-F238E27FC236}">
                <a16:creationId xmlns:a16="http://schemas.microsoft.com/office/drawing/2014/main" id="{8C1C83A5-0DCD-18D8-5840-2114B34128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3742C0-CE57-4FFA-B38B-CE9CBD04BF02}"/>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1592054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97413-7DB8-7445-0F72-2E3FE6A1806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A11DF9BF-434F-1558-F046-B8FB69A3F8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5B815C8-FD59-34F6-7D01-F4A9AA19C12B}"/>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5" name="Footer Placeholder 4">
            <a:extLst>
              <a:ext uri="{FF2B5EF4-FFF2-40B4-BE49-F238E27FC236}">
                <a16:creationId xmlns:a16="http://schemas.microsoft.com/office/drawing/2014/main" id="{1FC134FA-7120-EB04-B788-9070BD55D9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A9FC71-4289-DA53-38FC-7C59181BEABD}"/>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162535462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B2366-D501-0086-7B01-96FB1EB6698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CC04CE4-3B6C-5B40-26DE-6437F5DB40A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BFE9CAD-95BD-FC38-3DD4-15C7D45B2A3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0DD15A7-AA12-E5E9-E503-7321BD4CFEA2}"/>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6" name="Footer Placeholder 5">
            <a:extLst>
              <a:ext uri="{FF2B5EF4-FFF2-40B4-BE49-F238E27FC236}">
                <a16:creationId xmlns:a16="http://schemas.microsoft.com/office/drawing/2014/main" id="{6ED959F4-0428-C858-9589-D86C488861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5FC07A-FEF7-C788-8FA0-5546839A3FF1}"/>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29308939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EDF6-E91E-4FCE-C89C-DDAF9DAB6E5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2CBAC9A-4796-07F9-F556-B875A785AA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F06FC1E-5F0F-78D9-BB3F-1D68AD2C4B5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59799A5-9A3E-AAF3-5FBC-4FA4214939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21F5262-BAEA-5D90-3362-2956E7564A7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A493285-C952-FEF1-C6C9-C5EEF4343464}"/>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8" name="Footer Placeholder 7">
            <a:extLst>
              <a:ext uri="{FF2B5EF4-FFF2-40B4-BE49-F238E27FC236}">
                <a16:creationId xmlns:a16="http://schemas.microsoft.com/office/drawing/2014/main" id="{9EA8BAA0-CFA5-FE7C-F98D-123A6536B86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7D4360-2107-9895-7C1E-A6E08FED83A9}"/>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3465051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6008E-2B97-FBCD-2F10-A2F8CE54513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AFC5865-D45B-D332-D946-42FEF88CD3D0}"/>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4" name="Footer Placeholder 3">
            <a:extLst>
              <a:ext uri="{FF2B5EF4-FFF2-40B4-BE49-F238E27FC236}">
                <a16:creationId xmlns:a16="http://schemas.microsoft.com/office/drawing/2014/main" id="{1CB0AD28-7EAE-07BD-F369-29BC2D1A7C1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62C15BA-59F6-1D4E-C059-F5ED739E1CA7}"/>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10077907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3C5204-4841-D43E-06D7-FA8F561403E2}"/>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3" name="Footer Placeholder 2">
            <a:extLst>
              <a:ext uri="{FF2B5EF4-FFF2-40B4-BE49-F238E27FC236}">
                <a16:creationId xmlns:a16="http://schemas.microsoft.com/office/drawing/2014/main" id="{07B01034-430C-C43A-D147-DD22C193A4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4CF056-C758-9355-D84E-CFF26122710B}"/>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124080766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2C290-7EAC-205C-E87B-94FF5F8B1B4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66A81D7-8FB0-91DB-A300-46AEA61CA5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1FD9628-3C6F-ADD6-FE98-38F252B1A3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877090F-4696-6DD6-0F12-1B51BCFE4E70}"/>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6" name="Footer Placeholder 5">
            <a:extLst>
              <a:ext uri="{FF2B5EF4-FFF2-40B4-BE49-F238E27FC236}">
                <a16:creationId xmlns:a16="http://schemas.microsoft.com/office/drawing/2014/main" id="{724D32A3-1A52-0C34-B53E-3034B03D3E5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AD798B-C4F8-2A45-1E9B-EA20A9FBF77C}"/>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32712452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E298B-A79A-2D99-752D-6BF33CB40C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3F9C7B9-9E56-4BC7-7BFB-E0FA577B77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1953A0E-1A8F-6F3C-717F-BDC4643234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0628ABB-94DA-BAA7-D878-07771CC90A30}"/>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6" name="Footer Placeholder 5">
            <a:extLst>
              <a:ext uri="{FF2B5EF4-FFF2-40B4-BE49-F238E27FC236}">
                <a16:creationId xmlns:a16="http://schemas.microsoft.com/office/drawing/2014/main" id="{35FA3B02-4BD4-1339-A6CE-763DC7D745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B60CF2-B21B-8797-97B3-A01DF555E5DF}"/>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38330282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9880-8FDB-1C75-C6C0-987BDDCC41A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764639D5-5F21-9FA4-EBAA-3C813118D87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E22B7C9-3322-51D5-0617-A1D8D42CFA05}"/>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5" name="Footer Placeholder 4">
            <a:extLst>
              <a:ext uri="{FF2B5EF4-FFF2-40B4-BE49-F238E27FC236}">
                <a16:creationId xmlns:a16="http://schemas.microsoft.com/office/drawing/2014/main" id="{BDBA8353-C103-D7A6-F888-C3012F6248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A7DDE5-167D-A3C4-CF0A-55458239985B}"/>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3334610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Lst>
          </p:cNvPr>
          <p:cNvCxnSpPr>
            <a:cxnSpLocks/>
          </p:cNvCxnSpPr>
          <p:nvPr userDrawn="1"/>
        </p:nvCxnSpPr>
        <p:spPr>
          <a:xfrm>
            <a:off x="838200" y="6357769"/>
            <a:ext cx="10515600" cy="0"/>
          </a:xfrm>
          <a:prstGeom prst="line">
            <a:avLst/>
          </a:prstGeom>
          <a:ln w="12700"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8FAF4E5F-0C46-4C1C-AD29-8B8902EEF19F}"/>
              </a:ext>
            </a:extLst>
          </p:cNvPr>
          <p:cNvSpPr>
            <a:spLocks noGrp="1"/>
          </p:cNvSpPr>
          <p:nvPr>
            <p:ph type="ftr" sz="quarter" idx="11"/>
          </p:nvPr>
        </p:nvSpPr>
        <p:spPr>
          <a:xfrm>
            <a:off x="838200" y="6460605"/>
            <a:ext cx="7315200" cy="276993"/>
          </a:xfrm>
          <a:prstGeom prst="rect">
            <a:avLst/>
          </a:prstGeom>
        </p:spPr>
        <p:txBody>
          <a:bodyPr lIns="0" tIns="45705" rIns="91407" bIns="45705"/>
          <a:lstStyle>
            <a:lvl1pPr>
              <a:defRPr sz="1200">
                <a:solidFill>
                  <a:schemeClr val="accent6"/>
                </a:solidFill>
              </a:defRPr>
            </a:lvl1p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10" name="Slide Number Placeholder 5">
            <a:extLst>
              <a:ext uri="{FF2B5EF4-FFF2-40B4-BE49-F238E27FC236}">
                <a16:creationId xmlns:a16="http://schemas.microsoft.com/office/drawing/2014/main" id="{07F3BBF2-4B70-1E48-DD22-9DFAF039F234}"/>
              </a:ext>
            </a:extLst>
          </p:cNvPr>
          <p:cNvSpPr>
            <a:spLocks noGrp="1"/>
          </p:cNvSpPr>
          <p:nvPr>
            <p:ph type="sldNum" sz="quarter" idx="12"/>
          </p:nvPr>
        </p:nvSpPr>
        <p:spPr>
          <a:xfrm>
            <a:off x="8610600" y="6460605"/>
            <a:ext cx="2743200" cy="276993"/>
          </a:xfrm>
          <a:prstGeom prst="rect">
            <a:avLst/>
          </a:prstGeom>
        </p:spPr>
        <p:txBody>
          <a:bodyPr lIns="91407" tIns="45705" rIns="0" bIns="45705"/>
          <a:lstStyle>
            <a:lvl1pPr algn="r">
              <a:defRPr sz="1200">
                <a:solidFill>
                  <a:schemeClr val="accent6"/>
                </a:solidFill>
              </a:defRPr>
            </a:lvl1pPr>
          </a:lstStyle>
          <a:p>
            <a:pPr defTabSz="914070"/>
            <a:fld id="{CD8E907E-315C-F745-8CA6-CE49E976B740}" type="slidenum">
              <a:rPr lang="en-US" smtClean="0">
                <a:solidFill>
                  <a:srgbClr val="415563"/>
                </a:solidFill>
              </a:rPr>
              <a:pPr defTabSz="914070"/>
              <a:t>‹#›</a:t>
            </a:fld>
            <a:endParaRPr lang="en-US">
              <a:solidFill>
                <a:srgbClr val="415563"/>
              </a:solidFill>
            </a:endParaRPr>
          </a:p>
        </p:txBody>
      </p:sp>
      <p:grpSp>
        <p:nvGrpSpPr>
          <p:cNvPr id="20" name="Colour group">
            <a:extLst>
              <a:ext uri="{FF2B5EF4-FFF2-40B4-BE49-F238E27FC236}">
                <a16:creationId xmlns:a16="http://schemas.microsoft.com/office/drawing/2014/main" id="{A5C73070-6406-9E1D-C109-C88684C67742}"/>
              </a:ext>
              <a:ext uri="{C183D7F6-B498-43B3-948B-1728B52AA6E4}">
                <adec:decorative xmlns:adec="http://schemas.microsoft.com/office/drawing/2017/decorative" val="1"/>
              </a:ext>
            </a:extLst>
          </p:cNvPr>
          <p:cNvGrpSpPr/>
          <p:nvPr userDrawn="1"/>
        </p:nvGrpSpPr>
        <p:grpSpPr>
          <a:xfrm>
            <a:off x="0" y="0"/>
            <a:ext cx="127000" cy="6876000"/>
            <a:chOff x="123871" y="0"/>
            <a:chExt cx="127000" cy="6847369"/>
          </a:xfrm>
        </p:grpSpPr>
        <p:sp>
          <p:nvSpPr>
            <p:cNvPr id="21" name="Rectangle 20">
              <a:extLst>
                <a:ext uri="{FF2B5EF4-FFF2-40B4-BE49-F238E27FC236}">
                  <a16:creationId xmlns:a16="http://schemas.microsoft.com/office/drawing/2014/main" id="{C1F6E7D1-F1AC-975A-D361-B2A3EF7A3C5D}"/>
                </a:ext>
              </a:extLst>
            </p:cNvPr>
            <p:cNvSpPr/>
            <p:nvPr userDrawn="1"/>
          </p:nvSpPr>
          <p:spPr>
            <a:xfrm>
              <a:off x="123871" y="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415563"/>
                </a:solidFill>
              </a:endParaRPr>
            </a:p>
          </p:txBody>
        </p:sp>
        <p:sp>
          <p:nvSpPr>
            <p:cNvPr id="22" name="Rectangle 21">
              <a:extLst>
                <a:ext uri="{FF2B5EF4-FFF2-40B4-BE49-F238E27FC236}">
                  <a16:creationId xmlns:a16="http://schemas.microsoft.com/office/drawing/2014/main" id="{6B916A59-7385-079D-619A-3EC3B6EE377A}"/>
                </a:ext>
              </a:extLst>
            </p:cNvPr>
            <p:cNvSpPr/>
            <p:nvPr userDrawn="1"/>
          </p:nvSpPr>
          <p:spPr>
            <a:xfrm>
              <a:off x="123871" y="978028"/>
              <a:ext cx="127000" cy="9792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070"/>
              <a:endParaRPr lang="en-GB" sz="1800">
                <a:solidFill>
                  <a:srgbClr val="FFFFFF"/>
                </a:solidFill>
              </a:endParaRPr>
            </a:p>
          </p:txBody>
        </p:sp>
        <p:sp>
          <p:nvSpPr>
            <p:cNvPr id="23" name="Rectangle 22">
              <a:extLst>
                <a:ext uri="{FF2B5EF4-FFF2-40B4-BE49-F238E27FC236}">
                  <a16:creationId xmlns:a16="http://schemas.microsoft.com/office/drawing/2014/main" id="{0CF910A6-6790-472C-CE92-6BB08ACDB029}"/>
                </a:ext>
              </a:extLst>
            </p:cNvPr>
            <p:cNvSpPr/>
            <p:nvPr userDrawn="1"/>
          </p:nvSpPr>
          <p:spPr>
            <a:xfrm>
              <a:off x="123871" y="1956056"/>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4" name="Rectangle 23">
              <a:extLst>
                <a:ext uri="{FF2B5EF4-FFF2-40B4-BE49-F238E27FC236}">
                  <a16:creationId xmlns:a16="http://schemas.microsoft.com/office/drawing/2014/main" id="{8C5F3692-CC12-2C9B-D15F-26E7D43B04AB}"/>
                </a:ext>
              </a:extLst>
            </p:cNvPr>
            <p:cNvSpPr/>
            <p:nvPr userDrawn="1"/>
          </p:nvSpPr>
          <p:spPr>
            <a:xfrm>
              <a:off x="123871" y="2934084"/>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5" name="Rectangle 24">
              <a:extLst>
                <a:ext uri="{FF2B5EF4-FFF2-40B4-BE49-F238E27FC236}">
                  <a16:creationId xmlns:a16="http://schemas.microsoft.com/office/drawing/2014/main" id="{E7E44EFD-C1AC-0646-1E12-C829F71A1145}"/>
                </a:ext>
              </a:extLst>
            </p:cNvPr>
            <p:cNvSpPr/>
            <p:nvPr userDrawn="1"/>
          </p:nvSpPr>
          <p:spPr>
            <a:xfrm>
              <a:off x="123871" y="3912112"/>
              <a:ext cx="127000" cy="979200"/>
            </a:xfrm>
            <a:prstGeom prst="rect">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6" name="Rectangle 25">
              <a:extLst>
                <a:ext uri="{FF2B5EF4-FFF2-40B4-BE49-F238E27FC236}">
                  <a16:creationId xmlns:a16="http://schemas.microsoft.com/office/drawing/2014/main" id="{AC7792E8-A905-2B38-C0EF-638126151ECB}"/>
                </a:ext>
              </a:extLst>
            </p:cNvPr>
            <p:cNvSpPr/>
            <p:nvPr userDrawn="1"/>
          </p:nvSpPr>
          <p:spPr>
            <a:xfrm>
              <a:off x="123871" y="4890140"/>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sp>
          <p:nvSpPr>
            <p:cNvPr id="27" name="Rectangle 26">
              <a:extLst>
                <a:ext uri="{FF2B5EF4-FFF2-40B4-BE49-F238E27FC236}">
                  <a16:creationId xmlns:a16="http://schemas.microsoft.com/office/drawing/2014/main" id="{CEE9D0C7-3381-1E09-C47D-4AC1A6681EDC}"/>
                </a:ext>
              </a:extLst>
            </p:cNvPr>
            <p:cNvSpPr/>
            <p:nvPr userDrawn="1"/>
          </p:nvSpPr>
          <p:spPr>
            <a:xfrm>
              <a:off x="123871" y="5868169"/>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endParaRPr lang="en-GB" sz="1800">
                <a:solidFill>
                  <a:srgbClr val="FFFFFF"/>
                </a:solidFill>
              </a:endParaRPr>
            </a:p>
          </p:txBody>
        </p:sp>
      </p:grpSp>
    </p:spTree>
    <p:extLst>
      <p:ext uri="{BB962C8B-B14F-4D97-AF65-F5344CB8AC3E}">
        <p14:creationId xmlns:p14="http://schemas.microsoft.com/office/powerpoint/2010/main" val="107145190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FFF94B-A91B-3E9E-DF98-EEF6A26ABB3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324ADD1-34C6-01C1-F8F4-8E3D689CC31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8D400D-9710-6530-FF17-7327833DDCF7}"/>
              </a:ext>
            </a:extLst>
          </p:cNvPr>
          <p:cNvSpPr>
            <a:spLocks noGrp="1"/>
          </p:cNvSpPr>
          <p:nvPr>
            <p:ph type="dt" sz="half" idx="10"/>
          </p:nvPr>
        </p:nvSpPr>
        <p:spPr/>
        <p:txBody>
          <a:bodyPr/>
          <a:lstStyle/>
          <a:p>
            <a:fld id="{565C4A13-BC21-47F4-8E92-98ADDC9A223A}" type="datetimeFigureOut">
              <a:rPr lang="en-GB" smtClean="0"/>
              <a:t>09/11/2023</a:t>
            </a:fld>
            <a:endParaRPr lang="en-GB"/>
          </a:p>
        </p:txBody>
      </p:sp>
      <p:sp>
        <p:nvSpPr>
          <p:cNvPr id="5" name="Footer Placeholder 4">
            <a:extLst>
              <a:ext uri="{FF2B5EF4-FFF2-40B4-BE49-F238E27FC236}">
                <a16:creationId xmlns:a16="http://schemas.microsoft.com/office/drawing/2014/main" id="{FE11AD01-51AA-953B-E745-51C5B2671E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1C352-D703-0FBB-12A6-0DA1074D850A}"/>
              </a:ext>
            </a:extLst>
          </p:cNvPr>
          <p:cNvSpPr>
            <a:spLocks noGrp="1"/>
          </p:cNvSpPr>
          <p:nvPr>
            <p:ph type="sldNum" sz="quarter" idx="12"/>
          </p:nvPr>
        </p:nvSpPr>
        <p:spPr/>
        <p:txBody>
          <a:bodyPr/>
          <a:lstStyle/>
          <a:p>
            <a:fld id="{778102A8-5544-49CE-99A1-A04E05BB074A}" type="slidenum">
              <a:rPr lang="en-GB" smtClean="0"/>
              <a:t>‹#›</a:t>
            </a:fld>
            <a:endParaRPr lang="en-GB"/>
          </a:p>
        </p:txBody>
      </p:sp>
    </p:spTree>
    <p:extLst>
      <p:ext uri="{BB962C8B-B14F-4D97-AF65-F5344CB8AC3E}">
        <p14:creationId xmlns:p14="http://schemas.microsoft.com/office/powerpoint/2010/main" val="7314837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2" name="Picture 4" descr="Department for Education">
            <a:extLst>
              <a:ext uri="{FF2B5EF4-FFF2-40B4-BE49-F238E27FC236}">
                <a16:creationId xmlns:a16="http://schemas.microsoft.com/office/drawing/2014/main" id="{1FD971DE-A39F-5BB7-1C5D-A3C83911C17D}"/>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itle 1">
            <a:extLst>
              <a:ext uri="{FF2B5EF4-FFF2-40B4-BE49-F238E27FC236}">
                <a16:creationId xmlns:a16="http://schemas.microsoft.com/office/drawing/2014/main" id="{DF11C0A3-C819-6288-1612-C8BC912E408D}"/>
              </a:ext>
            </a:extLst>
          </p:cNvPr>
          <p:cNvSpPr txBox="1">
            <a:spLocks noGrp="1"/>
          </p:cNvSpPr>
          <p:nvPr>
            <p:ph type="title"/>
          </p:nvPr>
        </p:nvSpPr>
        <p:spPr>
          <a:xfrm>
            <a:off x="641552" y="2324660"/>
            <a:ext cx="7296079" cy="790773"/>
          </a:xfrm>
        </p:spPr>
        <p:txBody>
          <a:bodyPr lIns="0" tIns="0" rIns="0" bIns="0" anchor="b">
            <a:noAutofit/>
          </a:bodyPr>
          <a:lstStyle>
            <a:lvl1pPr>
              <a:lnSpc>
                <a:spcPct val="85000"/>
              </a:lnSpc>
              <a:defRPr lang="en-US" sz="4000" b="1"/>
            </a:lvl1pPr>
          </a:lstStyle>
          <a:p>
            <a:pPr lvl="0"/>
            <a:r>
              <a:rPr lang="en-US"/>
              <a:t>Title </a:t>
            </a:r>
          </a:p>
        </p:txBody>
      </p:sp>
      <p:sp>
        <p:nvSpPr>
          <p:cNvPr id="4" name="Text Placeholder 5">
            <a:extLst>
              <a:ext uri="{FF2B5EF4-FFF2-40B4-BE49-F238E27FC236}">
                <a16:creationId xmlns:a16="http://schemas.microsoft.com/office/drawing/2014/main" id="{A21760AE-C6F1-1F22-BACA-8A6914C92059}"/>
              </a:ext>
            </a:extLst>
          </p:cNvPr>
          <p:cNvSpPr txBox="1">
            <a:spLocks noGrp="1"/>
          </p:cNvSpPr>
          <p:nvPr>
            <p:ph type="body" idx="4294967295"/>
          </p:nvPr>
        </p:nvSpPr>
        <p:spPr>
          <a:xfrm>
            <a:off x="641552" y="6253380"/>
            <a:ext cx="3229660" cy="374647"/>
          </a:xfrm>
        </p:spPr>
        <p:txBody>
          <a:bodyPr lIns="0" tIns="0" rIns="0" bIns="0">
            <a:noAutofit/>
          </a:bodyPr>
          <a:lstStyle>
            <a:lvl1pPr marL="0" indent="0">
              <a:buNone/>
              <a:defRPr sz="1200"/>
            </a:lvl1pPr>
          </a:lstStyle>
          <a:p>
            <a:pPr lvl="0"/>
            <a:r>
              <a:rPr lang="en-GB"/>
              <a:t>Month YYYY</a:t>
            </a:r>
          </a:p>
        </p:txBody>
      </p:sp>
      <p:sp>
        <p:nvSpPr>
          <p:cNvPr id="5" name="Text Placeholder 3">
            <a:extLst>
              <a:ext uri="{FF2B5EF4-FFF2-40B4-BE49-F238E27FC236}">
                <a16:creationId xmlns:a16="http://schemas.microsoft.com/office/drawing/2014/main" id="{5DD9B1A4-C8A5-0650-735A-BCE94CA2F004}"/>
              </a:ext>
            </a:extLst>
          </p:cNvPr>
          <p:cNvSpPr txBox="1">
            <a:spLocks noGrp="1"/>
          </p:cNvSpPr>
          <p:nvPr>
            <p:ph type="body" idx="4294967295"/>
          </p:nvPr>
        </p:nvSpPr>
        <p:spPr>
          <a:xfrm>
            <a:off x="641552" y="3124193"/>
            <a:ext cx="7296079" cy="790773"/>
          </a:xfrm>
        </p:spPr>
        <p:txBody>
          <a:bodyPr lIns="0" tIns="0" rIns="0" bIns="0">
            <a:noAutofit/>
          </a:bodyPr>
          <a:lstStyle>
            <a:lvl1pPr>
              <a:defRPr lang="en-US" sz="3600"/>
            </a:lvl1pPr>
          </a:lstStyle>
          <a:p>
            <a:pPr lvl="0"/>
            <a:r>
              <a:rPr lang="en-US"/>
              <a:t>Subtitle</a:t>
            </a:r>
          </a:p>
        </p:txBody>
      </p:sp>
    </p:spTree>
    <p:extLst>
      <p:ext uri="{BB962C8B-B14F-4D97-AF65-F5344CB8AC3E}">
        <p14:creationId xmlns:p14="http://schemas.microsoft.com/office/powerpoint/2010/main" val="621525786"/>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US" noProof="0"/>
              <a:t>Click to edit Master text styles</a:t>
            </a:r>
          </a:p>
        </p:txBody>
      </p:sp>
    </p:spTree>
    <p:extLst>
      <p:ext uri="{BB962C8B-B14F-4D97-AF65-F5344CB8AC3E}">
        <p14:creationId xmlns:p14="http://schemas.microsoft.com/office/powerpoint/2010/main" val="26425529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Two Content">
    <p:bg>
      <p:bgPr>
        <a:solidFill>
          <a:srgbClr val="DAEEBF"/>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pic>
        <p:nvPicPr>
          <p:cNvPr id="10" name="Picture 9">
            <a:extLst>
              <a:ext uri="{FF2B5EF4-FFF2-40B4-BE49-F238E27FC236}">
                <a16:creationId xmlns:a16="http://schemas.microsoft.com/office/drawing/2014/main" id="{FE748177-78A8-4891-AB39-20E0D56622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flipH="1">
            <a:off x="4495417" y="0"/>
            <a:ext cx="7696583" cy="6877407"/>
          </a:xfrm>
          <a:prstGeom prst="rect">
            <a:avLst/>
          </a:prstGeom>
        </p:spPr>
      </p:pic>
    </p:spTree>
    <p:extLst>
      <p:ext uri="{BB962C8B-B14F-4D97-AF65-F5344CB8AC3E}">
        <p14:creationId xmlns:p14="http://schemas.microsoft.com/office/powerpoint/2010/main" val="12291061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pic>
        <p:nvPicPr>
          <p:cNvPr id="7" name="Picture 6">
            <a:extLst>
              <a:ext uri="{FF2B5EF4-FFF2-40B4-BE49-F238E27FC236}">
                <a16:creationId xmlns:a16="http://schemas.microsoft.com/office/drawing/2014/main" id="{9D1363E6-6783-48A3-9F95-1B6B97FB113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233318">
            <a:off x="-1895861" y="1245878"/>
            <a:ext cx="7428480" cy="4680000"/>
          </a:xfrm>
          <a:prstGeom prst="rect">
            <a:avLst/>
          </a:prstGeom>
        </p:spPr>
      </p:pic>
      <p:sp>
        <p:nvSpPr>
          <p:cNvPr id="2" name="Title 1"/>
          <p:cNvSpPr>
            <a:spLocks noGrp="1"/>
          </p:cNvSpPr>
          <p:nvPr>
            <p:ph type="ctrTitle"/>
          </p:nvPr>
        </p:nvSpPr>
        <p:spPr>
          <a:xfrm>
            <a:off x="238126" y="3585878"/>
            <a:ext cx="5343524" cy="765898"/>
          </a:xfrm>
        </p:spPr>
        <p:txBody>
          <a:bodyPr anchor="b">
            <a:normAutofit/>
          </a:bodyPr>
          <a:lstStyle>
            <a:lvl1pPr algn="l">
              <a:defRPr sz="3200"/>
            </a:lvl1pPr>
          </a:lstStyle>
          <a:p>
            <a:r>
              <a:rPr lang="en-US"/>
              <a:t>Click to edit Master title style</a:t>
            </a:r>
            <a:endParaRPr lang="en-GB"/>
          </a:p>
        </p:txBody>
      </p:sp>
      <p:sp>
        <p:nvSpPr>
          <p:cNvPr id="3" name="Subtitle 2"/>
          <p:cNvSpPr>
            <a:spLocks noGrp="1"/>
          </p:cNvSpPr>
          <p:nvPr>
            <p:ph type="subTitle" idx="1"/>
          </p:nvPr>
        </p:nvSpPr>
        <p:spPr>
          <a:xfrm>
            <a:off x="238126" y="2891708"/>
            <a:ext cx="5343524" cy="464545"/>
          </a:xfrm>
        </p:spPr>
        <p:txBody>
          <a:bodyPr>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0662254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14057339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406685629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39880452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tx1"/>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41479662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9197109" y="6308003"/>
            <a:ext cx="2743200" cy="365125"/>
          </a:xfrm>
          <a:prstGeom prst="rect">
            <a:avLst/>
          </a:prstGeom>
        </p:spPr>
        <p:txBody>
          <a:bodyPr/>
          <a:lstStyle/>
          <a:p>
            <a:fld id="{EEB5C66E-5DC7-44DE-A2BC-A5C49D76756C}" type="slidenum">
              <a:rPr lang="en-GB" smtClean="0"/>
              <a:t>‹#›</a:t>
            </a:fld>
            <a:endParaRPr lang="en-GB"/>
          </a:p>
        </p:txBody>
      </p:sp>
    </p:spTree>
    <p:extLst>
      <p:ext uri="{BB962C8B-B14F-4D97-AF65-F5344CB8AC3E}">
        <p14:creationId xmlns:p14="http://schemas.microsoft.com/office/powerpoint/2010/main" val="7866934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75.xml"/><Relationship Id="rId7" Type="http://schemas.openxmlformats.org/officeDocument/2006/relationships/image" Target="../media/image26.png"/><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3.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theme" Target="../theme/theme11.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2.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3.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5" Type="http://schemas.openxmlformats.org/officeDocument/2006/relationships/image" Target="../media/image18.png"/><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17" Type="http://schemas.openxmlformats.org/officeDocument/2006/relationships/image" Target="../media/image18.png"/><Relationship Id="rId2" Type="http://schemas.openxmlformats.org/officeDocument/2006/relationships/slideLayout" Target="../slideLayouts/slideLayout108.xml"/><Relationship Id="rId16" Type="http://schemas.openxmlformats.org/officeDocument/2006/relationships/theme" Target="../theme/theme6.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slideLayout" Target="../slideLayouts/slideLayout12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theme" Target="../theme/theme7.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8.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26" Type="http://schemas.openxmlformats.org/officeDocument/2006/relationships/slideLayout" Target="../slideLayouts/slideLayout170.xml"/><Relationship Id="rId3" Type="http://schemas.openxmlformats.org/officeDocument/2006/relationships/slideLayout" Target="../slideLayouts/slideLayout147.xml"/><Relationship Id="rId21" Type="http://schemas.openxmlformats.org/officeDocument/2006/relationships/slideLayout" Target="../slideLayouts/slideLayout165.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20" Type="http://schemas.openxmlformats.org/officeDocument/2006/relationships/slideLayout" Target="../slideLayouts/slideLayout164.xml"/><Relationship Id="rId29" Type="http://schemas.openxmlformats.org/officeDocument/2006/relationships/theme" Target="../theme/theme9.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24" Type="http://schemas.openxmlformats.org/officeDocument/2006/relationships/slideLayout" Target="../slideLayouts/slideLayout168.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10" Type="http://schemas.openxmlformats.org/officeDocument/2006/relationships/slideLayout" Target="../slideLayouts/slideLayout154.xml"/><Relationship Id="rId19" Type="http://schemas.openxmlformats.org/officeDocument/2006/relationships/slideLayout" Target="../slideLayouts/slideLayout163.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49089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751" r:id="rId28"/>
    <p:sldLayoutId id="2147483835" r:id="rId29"/>
    <p:sldLayoutId id="2147483837" r:id="rId30"/>
    <p:sldLayoutId id="2147483836" r:id="rId31"/>
    <p:sldLayoutId id="2147483841" r:id="rId32"/>
    <p:sldLayoutId id="2147483833" r:id="rId33"/>
    <p:sldLayoutId id="2147483814" r:id="rId34"/>
    <p:sldLayoutId id="2147483752" r:id="rId35"/>
    <p:sldLayoutId id="2147483842" r:id="rId36"/>
    <p:sldLayoutId id="2147483834" r:id="rId37"/>
    <p:sldLayoutId id="2147483843" r:id="rId38"/>
    <p:sldLayoutId id="2147483844" r:id="rId39"/>
    <p:sldLayoutId id="2147483745" r:id="rId40"/>
    <p:sldLayoutId id="2147483753" r:id="rId41"/>
    <p:sldLayoutId id="2147483754" r:id="rId42"/>
    <p:sldLayoutId id="2147483838" r:id="rId43"/>
    <p:sldLayoutId id="2147483755" r:id="rId44"/>
    <p:sldLayoutId id="2147483746" r:id="rId45"/>
    <p:sldLayoutId id="2147483747" r:id="rId46"/>
    <p:sldLayoutId id="2147483748" r:id="rId47"/>
    <p:sldLayoutId id="2147483749" r:id="rId48"/>
    <p:sldLayoutId id="2147483756" r:id="rId49"/>
    <p:sldLayoutId id="2147483840" r:id="rId50"/>
    <p:sldLayoutId id="2147483839" r:id="rId51"/>
    <p:sldLayoutId id="2147483757" r:id="rId52"/>
    <p:sldLayoutId id="2147483758" r:id="rId53"/>
    <p:sldLayoutId id="2147483759" r:id="rId54"/>
    <p:sldLayoutId id="2147483797" r:id="rId55"/>
    <p:sldLayoutId id="2147483798" r:id="rId56"/>
    <p:sldLayoutId id="2147483799" r:id="rId57"/>
  </p:sldLayoutIdLst>
  <p:hf hdr="0" dt="0"/>
  <p:txStyles>
    <p:title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363AF42-E8A8-2C43-BC6A-9F97669F7773}"/>
              </a:ext>
            </a:extLst>
          </p:cNvPr>
          <p:cNvSpPr/>
          <p:nvPr/>
        </p:nvSpPr>
        <p:spPr>
          <a:xfrm>
            <a:off x="0" y="6254951"/>
            <a:ext cx="12192000" cy="603051"/>
          </a:xfrm>
          <a:prstGeom prst="rect">
            <a:avLst/>
          </a:prstGeom>
          <a:solidFill>
            <a:srgbClr val="3300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25" name="Rectangle 24">
            <a:extLst>
              <a:ext uri="{FF2B5EF4-FFF2-40B4-BE49-F238E27FC236}">
                <a16:creationId xmlns:a16="http://schemas.microsoft.com/office/drawing/2014/main" id="{1E12B444-6AFE-EB40-8C2B-D4AE70339F5A}"/>
              </a:ext>
            </a:extLst>
          </p:cNvPr>
          <p:cNvSpPr/>
          <p:nvPr/>
        </p:nvSpPr>
        <p:spPr>
          <a:xfrm>
            <a:off x="0" y="6254949"/>
            <a:ext cx="838200" cy="603052"/>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pic>
        <p:nvPicPr>
          <p:cNvPr id="26" name="Picture 25">
            <a:extLst>
              <a:ext uri="{FF2B5EF4-FFF2-40B4-BE49-F238E27FC236}">
                <a16:creationId xmlns:a16="http://schemas.microsoft.com/office/drawing/2014/main" id="{C540622B-59BF-2641-8750-F155CF0E13A4}"/>
              </a:ext>
            </a:extLst>
          </p:cNvPr>
          <p:cNvPicPr>
            <a:picLocks noChangeAspect="1"/>
          </p:cNvPicPr>
          <p:nvPr/>
        </p:nvPicPr>
        <p:blipFill>
          <a:blip r:embed="rId5"/>
          <a:stretch>
            <a:fillRect/>
          </a:stretch>
        </p:blipFill>
        <p:spPr>
          <a:xfrm>
            <a:off x="57876" y="6338687"/>
            <a:ext cx="735229" cy="460977"/>
          </a:xfrm>
          <a:prstGeom prst="rect">
            <a:avLst/>
          </a:prstGeom>
        </p:spPr>
      </p:pic>
      <p:sp>
        <p:nvSpPr>
          <p:cNvPr id="27" name="TextBox 26">
            <a:extLst>
              <a:ext uri="{FF2B5EF4-FFF2-40B4-BE49-F238E27FC236}">
                <a16:creationId xmlns:a16="http://schemas.microsoft.com/office/drawing/2014/main" id="{FD80CE2B-A5C4-F345-8942-4C5B0B7983EF}"/>
              </a:ext>
            </a:extLst>
          </p:cNvPr>
          <p:cNvSpPr txBox="1"/>
          <p:nvPr/>
        </p:nvSpPr>
        <p:spPr>
          <a:xfrm>
            <a:off x="838200" y="6356419"/>
            <a:ext cx="1626704" cy="400110"/>
          </a:xfrm>
          <a:prstGeom prst="rect">
            <a:avLst/>
          </a:prstGeom>
          <a:noFill/>
        </p:spPr>
        <p:txBody>
          <a:bodyPr wrap="square" rtlCol="0">
            <a:spAutoFit/>
          </a:bodyPr>
          <a:lstStyle/>
          <a:p>
            <a:r>
              <a:rPr lang="en-GB" sz="2000">
                <a:solidFill>
                  <a:prstClr val="white"/>
                </a:solidFill>
              </a:rPr>
              <a:t>mpft.nhs.uk</a:t>
            </a:r>
          </a:p>
        </p:txBody>
      </p:sp>
      <p:sp>
        <p:nvSpPr>
          <p:cNvPr id="29" name="TextBox 28">
            <a:extLst>
              <a:ext uri="{FF2B5EF4-FFF2-40B4-BE49-F238E27FC236}">
                <a16:creationId xmlns:a16="http://schemas.microsoft.com/office/drawing/2014/main" id="{AEE79A85-8BDE-AC47-A4AD-7C9ABF49961E}"/>
              </a:ext>
            </a:extLst>
          </p:cNvPr>
          <p:cNvSpPr txBox="1"/>
          <p:nvPr/>
        </p:nvSpPr>
        <p:spPr>
          <a:xfrm>
            <a:off x="10088435" y="6356419"/>
            <a:ext cx="1323892" cy="400110"/>
          </a:xfrm>
          <a:prstGeom prst="rect">
            <a:avLst/>
          </a:prstGeom>
          <a:noFill/>
        </p:spPr>
        <p:txBody>
          <a:bodyPr wrap="square" rtlCol="0">
            <a:spAutoFit/>
          </a:bodyPr>
          <a:lstStyle/>
          <a:p>
            <a:r>
              <a:rPr lang="en-GB" sz="2000">
                <a:solidFill>
                  <a:prstClr val="white"/>
                </a:solidFill>
              </a:rPr>
              <a:t>@mpftnhs</a:t>
            </a:r>
          </a:p>
        </p:txBody>
      </p:sp>
      <p:sp>
        <p:nvSpPr>
          <p:cNvPr id="2" name="Title Placeholder 1">
            <a:extLst>
              <a:ext uri="{FF2B5EF4-FFF2-40B4-BE49-F238E27FC236}">
                <a16:creationId xmlns:a16="http://schemas.microsoft.com/office/drawing/2014/main" id="{55A3F7A7-B231-9640-BCA1-ADD51881AFDD}"/>
              </a:ext>
            </a:extLst>
          </p:cNvPr>
          <p:cNvSpPr>
            <a:spLocks noGrp="1"/>
          </p:cNvSpPr>
          <p:nvPr>
            <p:ph type="title"/>
          </p:nvPr>
        </p:nvSpPr>
        <p:spPr>
          <a:xfrm>
            <a:off x="254645" y="365127"/>
            <a:ext cx="8669439" cy="1325563"/>
          </a:xfrm>
          <a:prstGeom prst="rect">
            <a:avLst/>
          </a:prstGeom>
          <a:ln>
            <a:noFill/>
          </a:ln>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328064-E581-CF42-B828-6E2573296746}"/>
              </a:ext>
            </a:extLst>
          </p:cNvPr>
          <p:cNvSpPr>
            <a:spLocks noGrp="1"/>
          </p:cNvSpPr>
          <p:nvPr>
            <p:ph type="body" idx="1"/>
          </p:nvPr>
        </p:nvSpPr>
        <p:spPr>
          <a:xfrm>
            <a:off x="254645" y="1690688"/>
            <a:ext cx="11682713" cy="4486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Box 10">
            <a:extLst>
              <a:ext uri="{FF2B5EF4-FFF2-40B4-BE49-F238E27FC236}">
                <a16:creationId xmlns:a16="http://schemas.microsoft.com/office/drawing/2014/main" id="{45EBA28A-17EC-0847-A4F7-300F271A22A2}"/>
              </a:ext>
            </a:extLst>
          </p:cNvPr>
          <p:cNvSpPr txBox="1"/>
          <p:nvPr/>
        </p:nvSpPr>
        <p:spPr>
          <a:xfrm>
            <a:off x="3411682" y="6387198"/>
            <a:ext cx="5368637" cy="338554"/>
          </a:xfrm>
          <a:prstGeom prst="rect">
            <a:avLst/>
          </a:prstGeom>
          <a:noFill/>
        </p:spPr>
        <p:txBody>
          <a:bodyPr wrap="square" rtlCol="0">
            <a:spAutoFit/>
          </a:bodyPr>
          <a:lstStyle/>
          <a:p>
            <a:pPr algn="ctr"/>
            <a:r>
              <a:rPr lang="en-GB" sz="1600">
                <a:solidFill>
                  <a:prstClr val="white"/>
                </a:solidFill>
              </a:rPr>
              <a:t>Together we are making life better for our communities</a:t>
            </a:r>
          </a:p>
        </p:txBody>
      </p:sp>
      <p:pic>
        <p:nvPicPr>
          <p:cNvPr id="6" name="Picture 5" descr="A picture containing text, clipart, vector graphics&#10;&#10;Description automatically generated">
            <a:extLst>
              <a:ext uri="{FF2B5EF4-FFF2-40B4-BE49-F238E27FC236}">
                <a16:creationId xmlns:a16="http://schemas.microsoft.com/office/drawing/2014/main" id="{621C6FF5-C3C4-B00E-33F5-6E6646192EE3}"/>
              </a:ext>
            </a:extLst>
          </p:cNvPr>
          <p:cNvPicPr>
            <a:picLocks noChangeAspect="1"/>
          </p:cNvPicPr>
          <p:nvPr userDrawn="1"/>
        </p:nvPicPr>
        <p:blipFill>
          <a:blip r:embed="rId6"/>
          <a:stretch>
            <a:fillRect/>
          </a:stretch>
        </p:blipFill>
        <p:spPr>
          <a:xfrm>
            <a:off x="11412328" y="6293962"/>
            <a:ext cx="525029" cy="525029"/>
          </a:xfrm>
          <a:prstGeom prst="rect">
            <a:avLst/>
          </a:prstGeom>
        </p:spPr>
      </p:pic>
      <p:pic>
        <p:nvPicPr>
          <p:cNvPr id="5" name="Picture 4" descr="Graphical user interface&#10;&#10;Description automatically generated">
            <a:extLst>
              <a:ext uri="{FF2B5EF4-FFF2-40B4-BE49-F238E27FC236}">
                <a16:creationId xmlns:a16="http://schemas.microsoft.com/office/drawing/2014/main" id="{ACFD17C8-7AAC-302B-79FF-04C142A3F6D6}"/>
              </a:ext>
            </a:extLst>
          </p:cNvPr>
          <p:cNvPicPr>
            <a:picLocks noChangeAspect="1"/>
          </p:cNvPicPr>
          <p:nvPr userDrawn="1"/>
        </p:nvPicPr>
        <p:blipFill>
          <a:blip r:embed="rId7"/>
          <a:stretch>
            <a:fillRect/>
          </a:stretch>
        </p:blipFill>
        <p:spPr>
          <a:xfrm>
            <a:off x="8924082" y="2"/>
            <a:ext cx="3267919" cy="1142393"/>
          </a:xfrm>
          <a:prstGeom prst="rect">
            <a:avLst/>
          </a:prstGeom>
        </p:spPr>
      </p:pic>
    </p:spTree>
    <p:extLst>
      <p:ext uri="{BB962C8B-B14F-4D97-AF65-F5344CB8AC3E}">
        <p14:creationId xmlns:p14="http://schemas.microsoft.com/office/powerpoint/2010/main" val="2310711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9BE82-12CC-45D3-A19C-EF62506612AB}" type="datetimeFigureOut">
              <a:rPr lang="en-GB" smtClean="0">
                <a:solidFill>
                  <a:prstClr val="black">
                    <a:tint val="75000"/>
                  </a:prstClr>
                </a:solidFill>
              </a:rPr>
              <a:pPr/>
              <a:t>09/11/2023</a:t>
            </a:fld>
            <a:endParaRPr lang="en-GB">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CE886C-E605-4063-805F-044B82A5CF0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5871976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F8DCBC-742F-44E2-8311-8B83D3ADA3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E76253-B0C2-448F-8E22-856B1312E7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57DF1C-0D84-4FB0-AFE0-CC118749AC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FCDF1-4FD8-402E-83B1-2CB127DE668D}" type="datetimeFigureOut">
              <a:rPr lang="en-GB" smtClean="0"/>
              <a:t>09/11/2023</a:t>
            </a:fld>
            <a:endParaRPr lang="en-GB"/>
          </a:p>
        </p:txBody>
      </p:sp>
      <p:sp>
        <p:nvSpPr>
          <p:cNvPr id="5" name="Footer Placeholder 4">
            <a:extLst>
              <a:ext uri="{FF2B5EF4-FFF2-40B4-BE49-F238E27FC236}">
                <a16:creationId xmlns:a16="http://schemas.microsoft.com/office/drawing/2014/main" id="{58D398CA-0B7F-4B71-850C-0FAAF01DF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4661868-C8A1-420B-B13E-C46C6D6BE3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D0BC8-B37F-46D5-B733-F5E95BC25F1F}" type="slidenum">
              <a:rPr lang="en-GB" smtClean="0"/>
              <a:t>‹#›</a:t>
            </a:fld>
            <a:endParaRPr lang="en-GB"/>
          </a:p>
        </p:txBody>
      </p:sp>
    </p:spTree>
    <p:extLst>
      <p:ext uri="{BB962C8B-B14F-4D97-AF65-F5344CB8AC3E}">
        <p14:creationId xmlns:p14="http://schemas.microsoft.com/office/powerpoint/2010/main" val="1131303474"/>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761BEF-0B89-AE43-BC51-DEC4D707F8A2}" type="datetimeFigureOut">
              <a:rPr lang="en-US" smtClean="0"/>
              <a:t>11/9/2023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BCC48-9301-2942-B26C-623C33DCEFD0}" type="slidenum">
              <a:rPr lang="en-US" smtClean="0"/>
              <a:t>‹#›</a:t>
            </a:fld>
            <a:endParaRPr lang="en-US"/>
          </a:p>
        </p:txBody>
      </p:sp>
    </p:spTree>
    <p:extLst>
      <p:ext uri="{BB962C8B-B14F-4D97-AF65-F5344CB8AC3E}">
        <p14:creationId xmlns:p14="http://schemas.microsoft.com/office/powerpoint/2010/main" val="640910763"/>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760" r:id="rId7"/>
    <p:sldLayoutId id="2147483828" r:id="rId8"/>
    <p:sldLayoutId id="2147483788" r:id="rId9"/>
    <p:sldLayoutId id="2147483789" r:id="rId10"/>
    <p:sldLayoutId id="2147483790" r:id="rId11"/>
  </p:sldLayoutIdLst>
  <p:txStyles>
    <p:titleStyle>
      <a:lvl1pPr algn="l" defTabSz="914400" rtl="0" eaLnBrk="1" latinLnBrk="0" hangingPunct="1">
        <a:lnSpc>
          <a:spcPct val="90000"/>
        </a:lnSpc>
        <a:spcBef>
          <a:spcPct val="0"/>
        </a:spcBef>
        <a:buNone/>
        <a:defRPr sz="3800" kern="1200" baseline="0">
          <a:solidFill>
            <a:srgbClr val="42476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247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247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247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247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247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B69482-C9F7-0B54-E037-D1F633B87B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2385A42-C245-DD99-088E-195ADAD250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B71B5F2-F97B-BC60-4B15-435DA975CA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5C4A13-BC21-47F4-8E92-98ADDC9A223A}" type="datetimeFigureOut">
              <a:rPr lang="en-GB" smtClean="0"/>
              <a:t>09/11/2023</a:t>
            </a:fld>
            <a:endParaRPr lang="en-GB"/>
          </a:p>
        </p:txBody>
      </p:sp>
      <p:sp>
        <p:nvSpPr>
          <p:cNvPr id="5" name="Footer Placeholder 4">
            <a:extLst>
              <a:ext uri="{FF2B5EF4-FFF2-40B4-BE49-F238E27FC236}">
                <a16:creationId xmlns:a16="http://schemas.microsoft.com/office/drawing/2014/main" id="{6692E9D0-423B-596F-2C1D-2B6A4281C1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04D1C5B-C380-C336-7A9E-0D691D4942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102A8-5544-49CE-99A1-A04E05BB074A}" type="slidenum">
              <a:rPr lang="en-GB" smtClean="0"/>
              <a:t>‹#›</a:t>
            </a:fld>
            <a:endParaRPr lang="en-GB"/>
          </a:p>
        </p:txBody>
      </p:sp>
    </p:spTree>
    <p:extLst>
      <p:ext uri="{BB962C8B-B14F-4D97-AF65-F5344CB8AC3E}">
        <p14:creationId xmlns:p14="http://schemas.microsoft.com/office/powerpoint/2010/main" val="136496374"/>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1964" y="937779"/>
            <a:ext cx="10577945"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701964" y="2576945"/>
            <a:ext cx="10651836" cy="36000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42630439"/>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Lst>
  <p:txStyles>
    <p:titleStyle>
      <a:lvl1pPr algn="l" defTabSz="914400" rtl="0" eaLnBrk="1" latinLnBrk="0" hangingPunct="1">
        <a:lnSpc>
          <a:spcPct val="90000"/>
        </a:lnSpc>
        <a:spcBef>
          <a:spcPct val="0"/>
        </a:spcBef>
        <a:buNone/>
        <a:defRPr sz="4400" b="1" kern="1200">
          <a:solidFill>
            <a:srgbClr val="1B1464"/>
          </a:solidFill>
          <a:latin typeface="Cera Round Pro" panose="00000500000000000000" pitchFamily="50" charset="0"/>
          <a:ea typeface="+mj-ea"/>
          <a:cs typeface="+mj-cs"/>
        </a:defRPr>
      </a:lvl1pPr>
    </p:titleStyle>
    <p:body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800" kern="1200">
          <a:solidFill>
            <a:srgbClr val="FF557A"/>
          </a:solidFill>
          <a:latin typeface="Cera Pro" panose="00000500000000000000" pitchFamily="50" charset="0"/>
          <a:ea typeface="+mn-ea"/>
          <a:cs typeface="+mn-cs"/>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2400" kern="1200">
          <a:solidFill>
            <a:schemeClr val="tx1"/>
          </a:solidFill>
          <a:latin typeface="Cera Pro" panose="00000500000000000000" pitchFamily="50" charset="0"/>
          <a:ea typeface="+mn-ea"/>
          <a:cs typeface="+mn-cs"/>
        </a:defRPr>
      </a:lvl2pPr>
      <a:lvl3pPr marL="1143000" indent="-228600" algn="l" defTabSz="914400" rtl="0" eaLnBrk="1" latinLnBrk="0" hangingPunct="1">
        <a:lnSpc>
          <a:spcPct val="90000"/>
        </a:lnSpc>
        <a:spcBef>
          <a:spcPts val="300"/>
        </a:spcBef>
        <a:spcAft>
          <a:spcPts val="300"/>
        </a:spcAft>
        <a:buFont typeface="Arial" panose="020B0604020202020204" pitchFamily="34" charset="0"/>
        <a:buChar char="•"/>
        <a:defRPr sz="2000" kern="1200">
          <a:solidFill>
            <a:schemeClr val="tx1"/>
          </a:solidFill>
          <a:latin typeface="Cera Pro" panose="00000500000000000000" pitchFamily="50" charset="0"/>
          <a:ea typeface="+mn-ea"/>
          <a:cs typeface="+mn-cs"/>
        </a:defRPr>
      </a:lvl3pPr>
      <a:lvl4pPr marL="1600200" indent="-2286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Cera Pro" panose="00000500000000000000" pitchFamily="50" charset="0"/>
          <a:ea typeface="+mn-ea"/>
          <a:cs typeface="+mn-cs"/>
        </a:defRPr>
      </a:lvl4pPr>
      <a:lvl5pPr marL="2057400" indent="-2286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Cera Pro"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1964" y="937779"/>
            <a:ext cx="10577945"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701964" y="2576945"/>
            <a:ext cx="10651836" cy="360001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6514927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664"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txStyles>
    <p:titleStyle>
      <a:lvl1pPr algn="l" defTabSz="914400" rtl="0" eaLnBrk="1" latinLnBrk="0" hangingPunct="1">
        <a:lnSpc>
          <a:spcPct val="90000"/>
        </a:lnSpc>
        <a:spcBef>
          <a:spcPct val="0"/>
        </a:spcBef>
        <a:buNone/>
        <a:defRPr sz="4400" b="1" kern="1200">
          <a:solidFill>
            <a:srgbClr val="1B1464"/>
          </a:solidFill>
          <a:latin typeface="Cera Round Pro" panose="00000500000000000000" pitchFamily="50" charset="0"/>
          <a:ea typeface="+mj-ea"/>
          <a:cs typeface="+mj-cs"/>
        </a:defRPr>
      </a:lvl1pPr>
    </p:titleStyle>
    <p:bodyStyle>
      <a:lvl1pPr marL="228600" indent="-228600" algn="l" defTabSz="914400" rtl="0" eaLnBrk="1" latinLnBrk="0" hangingPunct="1">
        <a:lnSpc>
          <a:spcPct val="90000"/>
        </a:lnSpc>
        <a:spcBef>
          <a:spcPts val="1000"/>
        </a:spcBef>
        <a:spcAft>
          <a:spcPts val="600"/>
        </a:spcAft>
        <a:buFont typeface="Arial" panose="020B0604020202020204" pitchFamily="34" charset="0"/>
        <a:buChar char="•"/>
        <a:defRPr sz="2800" kern="1200">
          <a:solidFill>
            <a:srgbClr val="FF557A"/>
          </a:solidFill>
          <a:latin typeface="Cera Pro" panose="00000500000000000000" pitchFamily="50" charset="0"/>
          <a:ea typeface="+mn-ea"/>
          <a:cs typeface="+mn-cs"/>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2400" kern="1200">
          <a:solidFill>
            <a:schemeClr val="tx1"/>
          </a:solidFill>
          <a:latin typeface="Cera Pro" panose="00000500000000000000" pitchFamily="50" charset="0"/>
          <a:ea typeface="+mn-ea"/>
          <a:cs typeface="+mn-cs"/>
        </a:defRPr>
      </a:lvl2pPr>
      <a:lvl3pPr marL="1143000" indent="-228600" algn="l" defTabSz="914400" rtl="0" eaLnBrk="1" latinLnBrk="0" hangingPunct="1">
        <a:lnSpc>
          <a:spcPct val="90000"/>
        </a:lnSpc>
        <a:spcBef>
          <a:spcPts val="300"/>
        </a:spcBef>
        <a:spcAft>
          <a:spcPts val="300"/>
        </a:spcAft>
        <a:buFont typeface="Arial" panose="020B0604020202020204" pitchFamily="34" charset="0"/>
        <a:buChar char="•"/>
        <a:defRPr sz="2000" kern="1200">
          <a:solidFill>
            <a:schemeClr val="tx1"/>
          </a:solidFill>
          <a:latin typeface="Cera Pro" panose="00000500000000000000" pitchFamily="50" charset="0"/>
          <a:ea typeface="+mn-ea"/>
          <a:cs typeface="+mn-cs"/>
        </a:defRPr>
      </a:lvl3pPr>
      <a:lvl4pPr marL="1600200" indent="-2286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Cera Pro" panose="00000500000000000000" pitchFamily="50" charset="0"/>
          <a:ea typeface="+mn-ea"/>
          <a:cs typeface="+mn-cs"/>
        </a:defRPr>
      </a:lvl4pPr>
      <a:lvl5pPr marL="2057400" indent="-228600" algn="l" defTabSz="914400" rtl="0" eaLnBrk="1" latinLnBrk="0" hangingPunct="1">
        <a:lnSpc>
          <a:spcPct val="90000"/>
        </a:lnSpc>
        <a:spcBef>
          <a:spcPts val="300"/>
        </a:spcBef>
        <a:spcAft>
          <a:spcPts val="300"/>
        </a:spcAft>
        <a:buFont typeface="Arial" panose="020B0604020202020204" pitchFamily="34" charset="0"/>
        <a:buChar char="•"/>
        <a:defRPr sz="1800" kern="1200">
          <a:solidFill>
            <a:schemeClr val="tx1"/>
          </a:solidFill>
          <a:latin typeface="Cera Pro"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414729-AA73-27EA-5EC3-98CEF8421E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0775E14-67F9-6E27-89D5-4442241089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2FAA27-9DB7-044B-A3F9-7012D43CD1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388CF-54ED-4153-874A-69E1EFB46EEB}" type="datetimeFigureOut">
              <a:rPr lang="en-GB" smtClean="0"/>
              <a:t>09/11/2023</a:t>
            </a:fld>
            <a:endParaRPr lang="en-GB"/>
          </a:p>
        </p:txBody>
      </p:sp>
      <p:sp>
        <p:nvSpPr>
          <p:cNvPr id="5" name="Footer Placeholder 4">
            <a:extLst>
              <a:ext uri="{FF2B5EF4-FFF2-40B4-BE49-F238E27FC236}">
                <a16:creationId xmlns:a16="http://schemas.microsoft.com/office/drawing/2014/main" id="{684F3D83-6ACD-F947-3018-3A7F9C6A46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40F084-0807-B558-C71B-B66B87D269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807521-AE06-43DA-AF5C-8E0204AEE16B}" type="slidenum">
              <a:rPr lang="en-GB" smtClean="0"/>
              <a:t>‹#›</a:t>
            </a:fld>
            <a:endParaRPr lang="en-GB"/>
          </a:p>
        </p:txBody>
      </p:sp>
    </p:spTree>
    <p:extLst>
      <p:ext uri="{BB962C8B-B14F-4D97-AF65-F5344CB8AC3E}">
        <p14:creationId xmlns:p14="http://schemas.microsoft.com/office/powerpoint/2010/main" val="3990429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07" tIns="45705" rIns="91407" bIns="45705"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5"/>
            <a:ext cx="10972800" cy="4525963"/>
          </a:xfrm>
          <a:prstGeom prst="rect">
            <a:avLst/>
          </a:prstGeom>
        </p:spPr>
        <p:txBody>
          <a:bodyPr vert="horz" lIns="91407" tIns="45705" rIns="91407" bIns="4570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6"/>
            <a:ext cx="2844800" cy="365125"/>
          </a:xfrm>
          <a:prstGeom prst="rect">
            <a:avLst/>
          </a:prstGeom>
        </p:spPr>
        <p:txBody>
          <a:bodyPr vert="horz" lIns="91407" tIns="45705" rIns="91407" bIns="45705" rtlCol="0" anchor="ctr"/>
          <a:lstStyle>
            <a:lvl1pPr algn="l">
              <a:defRPr sz="1200">
                <a:solidFill>
                  <a:schemeClr val="tx1">
                    <a:tint val="75000"/>
                  </a:schemeClr>
                </a:solidFill>
              </a:defRPr>
            </a:lvl1pPr>
          </a:lstStyle>
          <a:p>
            <a:pPr defTabSz="914070"/>
            <a:fld id="{FCD462AB-BCCF-4608-959D-1BCDDA40C1E9}" type="datetimeFigureOut">
              <a:rPr lang="en-GB" smtClean="0">
                <a:solidFill>
                  <a:prstClr val="black">
                    <a:tint val="75000"/>
                  </a:prstClr>
                </a:solidFill>
              </a:rPr>
              <a:pPr defTabSz="914070"/>
              <a:t>09/11/2023</a:t>
            </a:fld>
            <a:endParaRPr lang="en-GB">
              <a:solidFill>
                <a:prstClr val="black">
                  <a:tint val="75000"/>
                </a:prstClr>
              </a:solidFill>
            </a:endParaRPr>
          </a:p>
        </p:txBody>
      </p:sp>
      <p:sp>
        <p:nvSpPr>
          <p:cNvPr id="5" name="Footer Placeholder 4"/>
          <p:cNvSpPr>
            <a:spLocks noGrp="1"/>
          </p:cNvSpPr>
          <p:nvPr>
            <p:ph type="ftr" sz="quarter" idx="3"/>
          </p:nvPr>
        </p:nvSpPr>
        <p:spPr>
          <a:xfrm>
            <a:off x="4165600" y="6356356"/>
            <a:ext cx="3860800" cy="365125"/>
          </a:xfrm>
          <a:prstGeom prst="rect">
            <a:avLst/>
          </a:prstGeom>
        </p:spPr>
        <p:txBody>
          <a:bodyPr vert="horz" lIns="91407" tIns="45705" rIns="91407" bIns="45705" rtlCol="0" anchor="ctr"/>
          <a:lstStyle>
            <a:lvl1pPr algn="ctr">
              <a:defRPr sz="1200">
                <a:solidFill>
                  <a:schemeClr val="tx1">
                    <a:tint val="75000"/>
                  </a:schemeClr>
                </a:solidFill>
              </a:defRPr>
            </a:lvl1pPr>
          </a:lstStyle>
          <a:p>
            <a:pPr defTabSz="914070"/>
            <a:endParaRPr lang="en-GB">
              <a:solidFill>
                <a:prstClr val="black">
                  <a:tint val="75000"/>
                </a:prstClr>
              </a:solidFill>
            </a:endParaRPr>
          </a:p>
        </p:txBody>
      </p:sp>
      <p:sp>
        <p:nvSpPr>
          <p:cNvPr id="6" name="Slide Number Placeholder 5"/>
          <p:cNvSpPr>
            <a:spLocks noGrp="1"/>
          </p:cNvSpPr>
          <p:nvPr>
            <p:ph type="sldNum" sz="quarter" idx="4"/>
          </p:nvPr>
        </p:nvSpPr>
        <p:spPr>
          <a:xfrm>
            <a:off x="8737600" y="6356356"/>
            <a:ext cx="2844800" cy="365125"/>
          </a:xfrm>
          <a:prstGeom prst="rect">
            <a:avLst/>
          </a:prstGeom>
        </p:spPr>
        <p:txBody>
          <a:bodyPr vert="horz" lIns="91407" tIns="45705" rIns="91407" bIns="45705" rtlCol="0" anchor="ctr"/>
          <a:lstStyle>
            <a:lvl1pPr algn="r">
              <a:defRPr sz="1200">
                <a:solidFill>
                  <a:schemeClr val="tx1">
                    <a:tint val="75000"/>
                  </a:schemeClr>
                </a:solidFill>
              </a:defRPr>
            </a:lvl1pPr>
          </a:lstStyle>
          <a:p>
            <a:pPr defTabSz="914070"/>
            <a:fld id="{0F184C65-9E2D-41E9-9FC4-BBBEB89D59B9}" type="slidenum">
              <a:rPr lang="en-GB" smtClean="0">
                <a:solidFill>
                  <a:prstClr val="black">
                    <a:tint val="75000"/>
                  </a:prstClr>
                </a:solidFill>
              </a:rPr>
              <a:pPr defTabSz="914070"/>
              <a:t>‹#›</a:t>
            </a:fld>
            <a:endParaRPr lang="en-GB">
              <a:solidFill>
                <a:prstClr val="black">
                  <a:tint val="75000"/>
                </a:prstClr>
              </a:solidFill>
            </a:endParaRPr>
          </a:p>
        </p:txBody>
      </p:sp>
    </p:spTree>
    <p:extLst>
      <p:ext uri="{BB962C8B-B14F-4D97-AF65-F5344CB8AC3E}">
        <p14:creationId xmlns:p14="http://schemas.microsoft.com/office/powerpoint/2010/main" val="1243623934"/>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914070" rtl="0" eaLnBrk="1" latinLnBrk="0" hangingPunct="1">
        <a:spcBef>
          <a:spcPct val="0"/>
        </a:spcBef>
        <a:buNone/>
        <a:defRPr sz="4400" kern="1200">
          <a:solidFill>
            <a:schemeClr val="tx1"/>
          </a:solidFill>
          <a:latin typeface="+mj-lt"/>
          <a:ea typeface="+mj-ea"/>
          <a:cs typeface="+mj-cs"/>
        </a:defRPr>
      </a:lvl1pPr>
    </p:titleStyle>
    <p:bodyStyle>
      <a:lvl1pPr marL="342777" indent="-342777" algn="l" defTabSz="9140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683" indent="-285646" algn="l" defTabSz="91407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589" indent="-228518" algn="l" defTabSz="91407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624"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659"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3694"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729"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766"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4802" indent="-228518" algn="l" defTabSz="9140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070" rtl="0" eaLnBrk="1" latinLnBrk="0" hangingPunct="1">
        <a:defRPr sz="1800" kern="1200">
          <a:solidFill>
            <a:schemeClr val="tx1"/>
          </a:solidFill>
          <a:latin typeface="+mn-lt"/>
          <a:ea typeface="+mn-ea"/>
          <a:cs typeface="+mn-cs"/>
        </a:defRPr>
      </a:lvl1pPr>
      <a:lvl2pPr marL="457035" algn="l" defTabSz="914070" rtl="0" eaLnBrk="1" latinLnBrk="0" hangingPunct="1">
        <a:defRPr sz="1800" kern="1200">
          <a:solidFill>
            <a:schemeClr val="tx1"/>
          </a:solidFill>
          <a:latin typeface="+mn-lt"/>
          <a:ea typeface="+mn-ea"/>
          <a:cs typeface="+mn-cs"/>
        </a:defRPr>
      </a:lvl2pPr>
      <a:lvl3pPr marL="914070" algn="l" defTabSz="914070" rtl="0" eaLnBrk="1" latinLnBrk="0" hangingPunct="1">
        <a:defRPr sz="1800" kern="1200">
          <a:solidFill>
            <a:schemeClr val="tx1"/>
          </a:solidFill>
          <a:latin typeface="+mn-lt"/>
          <a:ea typeface="+mn-ea"/>
          <a:cs typeface="+mn-cs"/>
        </a:defRPr>
      </a:lvl3pPr>
      <a:lvl4pPr marL="1371105" algn="l" defTabSz="914070" rtl="0" eaLnBrk="1" latinLnBrk="0" hangingPunct="1">
        <a:defRPr sz="1800" kern="1200">
          <a:solidFill>
            <a:schemeClr val="tx1"/>
          </a:solidFill>
          <a:latin typeface="+mn-lt"/>
          <a:ea typeface="+mn-ea"/>
          <a:cs typeface="+mn-cs"/>
        </a:defRPr>
      </a:lvl4pPr>
      <a:lvl5pPr marL="1828141" algn="l" defTabSz="914070" rtl="0" eaLnBrk="1" latinLnBrk="0" hangingPunct="1">
        <a:defRPr sz="1800" kern="1200">
          <a:solidFill>
            <a:schemeClr val="tx1"/>
          </a:solidFill>
          <a:latin typeface="+mn-lt"/>
          <a:ea typeface="+mn-ea"/>
          <a:cs typeface="+mn-cs"/>
        </a:defRPr>
      </a:lvl5pPr>
      <a:lvl6pPr marL="2285176" algn="l" defTabSz="914070" rtl="0" eaLnBrk="1" latinLnBrk="0" hangingPunct="1">
        <a:defRPr sz="1800" kern="1200">
          <a:solidFill>
            <a:schemeClr val="tx1"/>
          </a:solidFill>
          <a:latin typeface="+mn-lt"/>
          <a:ea typeface="+mn-ea"/>
          <a:cs typeface="+mn-cs"/>
        </a:defRPr>
      </a:lvl6pPr>
      <a:lvl7pPr marL="2742213" algn="l" defTabSz="914070" rtl="0" eaLnBrk="1" latinLnBrk="0" hangingPunct="1">
        <a:defRPr sz="1800" kern="1200">
          <a:solidFill>
            <a:schemeClr val="tx1"/>
          </a:solidFill>
          <a:latin typeface="+mn-lt"/>
          <a:ea typeface="+mn-ea"/>
          <a:cs typeface="+mn-cs"/>
        </a:defRPr>
      </a:lvl7pPr>
      <a:lvl8pPr marL="3199248" algn="l" defTabSz="914070" rtl="0" eaLnBrk="1" latinLnBrk="0" hangingPunct="1">
        <a:defRPr sz="1800" kern="1200">
          <a:solidFill>
            <a:schemeClr val="tx1"/>
          </a:solidFill>
          <a:latin typeface="+mn-lt"/>
          <a:ea typeface="+mn-ea"/>
          <a:cs typeface="+mn-cs"/>
        </a:defRPr>
      </a:lvl8pPr>
      <a:lvl9pPr marL="3656283" algn="l" defTabSz="91407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34"/>
            <a:ext cx="10515600" cy="1325563"/>
          </a:xfrm>
          <a:prstGeom prst="rect">
            <a:avLst/>
          </a:prstGeom>
        </p:spPr>
        <p:txBody>
          <a:bodyPr vert="horz" lIns="0" tIns="0" rIns="0" bIns="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30"/>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6673934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Lst>
  <p:hf hdr="0" dt="0"/>
  <p:txStyles>
    <p:titleStyle>
      <a:lvl1pPr algn="l" defTabSz="913940" rtl="0" eaLnBrk="1" latinLnBrk="0" hangingPunct="1">
        <a:lnSpc>
          <a:spcPct val="90000"/>
        </a:lnSpc>
        <a:spcBef>
          <a:spcPct val="0"/>
        </a:spcBef>
        <a:buNone/>
        <a:defRPr sz="3800" b="1" i="0" kern="1200">
          <a:solidFill>
            <a:schemeClr val="accent2"/>
          </a:solidFill>
          <a:latin typeface="Arial" panose="020B0604020202020204" pitchFamily="34" charset="0"/>
          <a:ea typeface="+mj-ea"/>
          <a:cs typeface="Arial" panose="020B0604020202020204" pitchFamily="34" charset="0"/>
        </a:defRPr>
      </a:lvl1pPr>
    </p:titleStyle>
    <p:bodyStyle>
      <a:lvl1pPr marL="228485" indent="-228485" algn="l" defTabSz="91394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455" indent="-228485" algn="l" defTabSz="91394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2423" indent="-228485" algn="l" defTabSz="91394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599390" indent="-228485" algn="l" defTabSz="91394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6359" indent="-228485" algn="l" defTabSz="91394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3329" indent="-228485" algn="l" defTabSz="91394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296" indent="-228485" algn="l" defTabSz="91394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264" indent="-228485" algn="l" defTabSz="91394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235" indent="-228485" algn="l" defTabSz="91394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3940" rtl="0" eaLnBrk="1" latinLnBrk="0" hangingPunct="1">
        <a:defRPr sz="1800" kern="1200">
          <a:solidFill>
            <a:schemeClr val="tx1"/>
          </a:solidFill>
          <a:latin typeface="+mn-lt"/>
          <a:ea typeface="+mn-ea"/>
          <a:cs typeface="+mn-cs"/>
        </a:defRPr>
      </a:lvl1pPr>
      <a:lvl2pPr marL="456967" algn="l" defTabSz="913940" rtl="0" eaLnBrk="1" latinLnBrk="0" hangingPunct="1">
        <a:defRPr sz="1800" kern="1200">
          <a:solidFill>
            <a:schemeClr val="tx1"/>
          </a:solidFill>
          <a:latin typeface="+mn-lt"/>
          <a:ea typeface="+mn-ea"/>
          <a:cs typeface="+mn-cs"/>
        </a:defRPr>
      </a:lvl2pPr>
      <a:lvl3pPr marL="913940" algn="l" defTabSz="913940" rtl="0" eaLnBrk="1" latinLnBrk="0" hangingPunct="1">
        <a:defRPr sz="1800" kern="1200">
          <a:solidFill>
            <a:schemeClr val="tx1"/>
          </a:solidFill>
          <a:latin typeface="+mn-lt"/>
          <a:ea typeface="+mn-ea"/>
          <a:cs typeface="+mn-cs"/>
        </a:defRPr>
      </a:lvl3pPr>
      <a:lvl4pPr marL="1370905" algn="l" defTabSz="913940" rtl="0" eaLnBrk="1" latinLnBrk="0" hangingPunct="1">
        <a:defRPr sz="1800" kern="1200">
          <a:solidFill>
            <a:schemeClr val="tx1"/>
          </a:solidFill>
          <a:latin typeface="+mn-lt"/>
          <a:ea typeface="+mn-ea"/>
          <a:cs typeface="+mn-cs"/>
        </a:defRPr>
      </a:lvl4pPr>
      <a:lvl5pPr marL="1827879" algn="l" defTabSz="913940" rtl="0" eaLnBrk="1" latinLnBrk="0" hangingPunct="1">
        <a:defRPr sz="1800" kern="1200">
          <a:solidFill>
            <a:schemeClr val="tx1"/>
          </a:solidFill>
          <a:latin typeface="+mn-lt"/>
          <a:ea typeface="+mn-ea"/>
          <a:cs typeface="+mn-cs"/>
        </a:defRPr>
      </a:lvl5pPr>
      <a:lvl6pPr marL="2284846" algn="l" defTabSz="913940" rtl="0" eaLnBrk="1" latinLnBrk="0" hangingPunct="1">
        <a:defRPr sz="1800" kern="1200">
          <a:solidFill>
            <a:schemeClr val="tx1"/>
          </a:solidFill>
          <a:latin typeface="+mn-lt"/>
          <a:ea typeface="+mn-ea"/>
          <a:cs typeface="+mn-cs"/>
        </a:defRPr>
      </a:lvl6pPr>
      <a:lvl7pPr marL="2741813" algn="l" defTabSz="913940" rtl="0" eaLnBrk="1" latinLnBrk="0" hangingPunct="1">
        <a:defRPr sz="1800" kern="1200">
          <a:solidFill>
            <a:schemeClr val="tx1"/>
          </a:solidFill>
          <a:latin typeface="+mn-lt"/>
          <a:ea typeface="+mn-ea"/>
          <a:cs typeface="+mn-cs"/>
        </a:defRPr>
      </a:lvl7pPr>
      <a:lvl8pPr marL="3198782" algn="l" defTabSz="913940" rtl="0" eaLnBrk="1" latinLnBrk="0" hangingPunct="1">
        <a:defRPr sz="1800" kern="1200">
          <a:solidFill>
            <a:schemeClr val="tx1"/>
          </a:solidFill>
          <a:latin typeface="+mn-lt"/>
          <a:ea typeface="+mn-ea"/>
          <a:cs typeface="+mn-cs"/>
        </a:defRPr>
      </a:lvl8pPr>
      <a:lvl9pPr marL="3655753" algn="l" defTabSz="91394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5.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5.xml"/></Relationships>
</file>

<file path=ppt/slides/_rels/slide10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5.xml"/><Relationship Id="rId1" Type="http://schemas.openxmlformats.org/officeDocument/2006/relationships/slideLayout" Target="../slideLayouts/slideLayout9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5.xml"/></Relationships>
</file>

<file path=ppt/slides/_rels/slide110.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319291/youth-offending-partnerships-guidance.pdf" TargetMode="External"/><Relationship Id="rId3" Type="http://schemas.openxmlformats.org/officeDocument/2006/relationships/hyperlink" Target="https://www.gov.uk/government/publications/working-together-to-safeguard-children--2" TargetMode="External"/><Relationship Id="rId7" Type="http://schemas.openxmlformats.org/officeDocument/2006/relationships/hyperlink" Target="https://assets.publishing.service.gov.uk/government/uploads/system/uploads/attachment_data/file/413368/Promoting_the_health_and_well-being_of_looked-after_children.pdf" TargetMode="External"/><Relationship Id="rId2" Type="http://schemas.openxmlformats.org/officeDocument/2006/relationships/notesSlide" Target="../notesSlides/notesSlide36.xml"/><Relationship Id="rId1" Type="http://schemas.openxmlformats.org/officeDocument/2006/relationships/slideLayout" Target="../slideLayouts/slideLayout106.xml"/><Relationship Id="rId6" Type="http://schemas.openxmlformats.org/officeDocument/2006/relationships/hyperlink" Target="https://www.gov.uk/government/publications/send-code-of-practice-0-to-25" TargetMode="External"/><Relationship Id="rId5" Type="http://schemas.openxmlformats.org/officeDocument/2006/relationships/hyperlink" Target="https://www.legislation.gov.uk/ukpga/2014/6/part/3/enacted" TargetMode="External"/><Relationship Id="rId4" Type="http://schemas.openxmlformats.org/officeDocument/2006/relationships/hyperlink" Target="https://www.england.nhs.uk/publication/safeguarding-children-young-people-and-adults-at-risk-in-the-nhs-safeguarding-accountability-and-assurance-framework/" TargetMode="External"/><Relationship Id="rId9" Type="http://schemas.openxmlformats.org/officeDocument/2006/relationships/hyperlink" Target="https://eur03.safelinks.protection.outlook.com/?url=https%3A%2F%2Fwww.gov.uk%2Fgovernment%2Fpublications%2Fcode-of-practice-mental-health-act-1983%3Fmsclkid%3Db7b9921ab0f111ec88e251ea1fc28add&amp;data=05%7C01%7CLucy.Booth%40dhsc.gov.uk%7C107feb4fbea346935dbb08da2469b1ae%7C61278c3091a84c318c1fef4de8973a1c%7C1%7C0%7C637862333611771165%7CUnknown%7CTWFpbGZsb3d8eyJWIjoiMC4wLjAwMDAiLCJQIjoiV2luMzIiLCJBTiI6Ik1haWwiLCJXVCI6Mn0%3D%7C3000%7C%7C%7C&amp;sdata=wxPJB%2FEIU8UXkO3tDLKCc%2FdXFDvSVZ75T6ndY9Du3yM%3D&amp;reserved=0" TargetMode="Externa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5.xml"/></Relationships>
</file>

<file path=ppt/slides/_rels/slide11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8.xml"/><Relationship Id="rId1" Type="http://schemas.openxmlformats.org/officeDocument/2006/relationships/slideLayout" Target="../slideLayouts/slideLayout10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1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9.xml"/><Relationship Id="rId1" Type="http://schemas.openxmlformats.org/officeDocument/2006/relationships/slideLayout" Target="../slideLayouts/slideLayout80.xml"/><Relationship Id="rId4" Type="http://schemas.openxmlformats.org/officeDocument/2006/relationships/image" Target="../media/image99.svg"/></Relationships>
</file>

<file path=ppt/slides/_rels/slide11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9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17.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diagramData" Target="../diagrams/data10.xml"/><Relationship Id="rId18" Type="http://schemas.openxmlformats.org/officeDocument/2006/relationships/diagramData" Target="../diagrams/data11.xml"/><Relationship Id="rId26" Type="http://schemas.openxmlformats.org/officeDocument/2006/relationships/diagramColors" Target="../diagrams/colors12.xml"/><Relationship Id="rId39" Type="http://schemas.openxmlformats.org/officeDocument/2006/relationships/diagramLayout" Target="../diagrams/layout15.xml"/><Relationship Id="rId3" Type="http://schemas.openxmlformats.org/officeDocument/2006/relationships/diagramData" Target="../diagrams/data8.xml"/><Relationship Id="rId21" Type="http://schemas.openxmlformats.org/officeDocument/2006/relationships/diagramColors" Target="../diagrams/colors11.xml"/><Relationship Id="rId34" Type="http://schemas.openxmlformats.org/officeDocument/2006/relationships/diagramLayout" Target="../diagrams/layout14.xml"/><Relationship Id="rId42" Type="http://schemas.microsoft.com/office/2007/relationships/diagramDrawing" Target="../diagrams/drawing15.xml"/><Relationship Id="rId47" Type="http://schemas.microsoft.com/office/2007/relationships/diagramDrawing" Target="../diagrams/drawing16.xml"/><Relationship Id="rId7" Type="http://schemas.microsoft.com/office/2007/relationships/diagramDrawing" Target="../diagrams/drawing8.xml"/><Relationship Id="rId12" Type="http://schemas.microsoft.com/office/2007/relationships/diagramDrawing" Target="../diagrams/drawing9.xml"/><Relationship Id="rId17" Type="http://schemas.microsoft.com/office/2007/relationships/diagramDrawing" Target="../diagrams/drawing10.xml"/><Relationship Id="rId25" Type="http://schemas.openxmlformats.org/officeDocument/2006/relationships/diagramQuickStyle" Target="../diagrams/quickStyle12.xml"/><Relationship Id="rId33" Type="http://schemas.openxmlformats.org/officeDocument/2006/relationships/diagramData" Target="../diagrams/data14.xml"/><Relationship Id="rId38" Type="http://schemas.openxmlformats.org/officeDocument/2006/relationships/diagramData" Target="../diagrams/data15.xml"/><Relationship Id="rId46" Type="http://schemas.openxmlformats.org/officeDocument/2006/relationships/diagramColors" Target="../diagrams/colors16.xml"/><Relationship Id="rId2" Type="http://schemas.openxmlformats.org/officeDocument/2006/relationships/image" Target="../media/image101.png"/><Relationship Id="rId16" Type="http://schemas.openxmlformats.org/officeDocument/2006/relationships/diagramColors" Target="../diagrams/colors10.xml"/><Relationship Id="rId20" Type="http://schemas.openxmlformats.org/officeDocument/2006/relationships/diagramQuickStyle" Target="../diagrams/quickStyle11.xml"/><Relationship Id="rId29" Type="http://schemas.openxmlformats.org/officeDocument/2006/relationships/diagramLayout" Target="../diagrams/layout13.xml"/><Relationship Id="rId41" Type="http://schemas.openxmlformats.org/officeDocument/2006/relationships/diagramColors" Target="../diagrams/colors15.xml"/><Relationship Id="rId1" Type="http://schemas.openxmlformats.org/officeDocument/2006/relationships/slideLayout" Target="../slideLayouts/slideLayout81.xml"/><Relationship Id="rId6" Type="http://schemas.openxmlformats.org/officeDocument/2006/relationships/diagramColors" Target="../diagrams/colors8.xml"/><Relationship Id="rId11" Type="http://schemas.openxmlformats.org/officeDocument/2006/relationships/diagramColors" Target="../diagrams/colors9.xml"/><Relationship Id="rId24" Type="http://schemas.openxmlformats.org/officeDocument/2006/relationships/diagramLayout" Target="../diagrams/layout12.xml"/><Relationship Id="rId32" Type="http://schemas.microsoft.com/office/2007/relationships/diagramDrawing" Target="../diagrams/drawing13.xml"/><Relationship Id="rId37" Type="http://schemas.microsoft.com/office/2007/relationships/diagramDrawing" Target="../diagrams/drawing14.xml"/><Relationship Id="rId40" Type="http://schemas.openxmlformats.org/officeDocument/2006/relationships/diagramQuickStyle" Target="../diagrams/quickStyle15.xml"/><Relationship Id="rId45" Type="http://schemas.openxmlformats.org/officeDocument/2006/relationships/diagramQuickStyle" Target="../diagrams/quickStyle16.xml"/><Relationship Id="rId5" Type="http://schemas.openxmlformats.org/officeDocument/2006/relationships/diagramQuickStyle" Target="../diagrams/quickStyle8.xml"/><Relationship Id="rId15" Type="http://schemas.openxmlformats.org/officeDocument/2006/relationships/diagramQuickStyle" Target="../diagrams/quickStyle10.xml"/><Relationship Id="rId23" Type="http://schemas.openxmlformats.org/officeDocument/2006/relationships/diagramData" Target="../diagrams/data12.xml"/><Relationship Id="rId28" Type="http://schemas.openxmlformats.org/officeDocument/2006/relationships/diagramData" Target="../diagrams/data13.xml"/><Relationship Id="rId36" Type="http://schemas.openxmlformats.org/officeDocument/2006/relationships/diagramColors" Target="../diagrams/colors14.xml"/><Relationship Id="rId10" Type="http://schemas.openxmlformats.org/officeDocument/2006/relationships/diagramQuickStyle" Target="../diagrams/quickStyle9.xml"/><Relationship Id="rId19" Type="http://schemas.openxmlformats.org/officeDocument/2006/relationships/diagramLayout" Target="../diagrams/layout11.xml"/><Relationship Id="rId31" Type="http://schemas.openxmlformats.org/officeDocument/2006/relationships/diagramColors" Target="../diagrams/colors13.xml"/><Relationship Id="rId44" Type="http://schemas.openxmlformats.org/officeDocument/2006/relationships/diagramLayout" Target="../diagrams/layout16.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diagramLayout" Target="../diagrams/layout10.xml"/><Relationship Id="rId22" Type="http://schemas.microsoft.com/office/2007/relationships/diagramDrawing" Target="../diagrams/drawing11.xml"/><Relationship Id="rId27" Type="http://schemas.microsoft.com/office/2007/relationships/diagramDrawing" Target="../diagrams/drawing12.xml"/><Relationship Id="rId30" Type="http://schemas.openxmlformats.org/officeDocument/2006/relationships/diagramQuickStyle" Target="../diagrams/quickStyle13.xml"/><Relationship Id="rId35" Type="http://schemas.openxmlformats.org/officeDocument/2006/relationships/diagramQuickStyle" Target="../diagrams/quickStyle14.xml"/><Relationship Id="rId43" Type="http://schemas.openxmlformats.org/officeDocument/2006/relationships/diagramData" Target="../diagrams/data16.xml"/><Relationship Id="rId48" Type="http://schemas.openxmlformats.org/officeDocument/2006/relationships/image" Target="../media/image102.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1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0.xml"/><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5.xml"/><Relationship Id="rId4" Type="http://schemas.openxmlformats.org/officeDocument/2006/relationships/image" Target="../media/image40.png"/></Relationships>
</file>

<file path=ppt/slides/_rels/slide12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1.xml"/><Relationship Id="rId1" Type="http://schemas.openxmlformats.org/officeDocument/2006/relationships/slideLayout" Target="../slideLayouts/slideLayout55.xml"/><Relationship Id="rId4" Type="http://schemas.openxmlformats.org/officeDocument/2006/relationships/image" Target="../media/image105.png"/></Relationships>
</file>

<file path=ppt/slides/_rels/slide12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2.xml"/><Relationship Id="rId1" Type="http://schemas.openxmlformats.org/officeDocument/2006/relationships/slideLayout" Target="../slideLayouts/slideLayout55.xml"/></Relationships>
</file>

<file path=ppt/slides/_rels/slide12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3.xml"/><Relationship Id="rId1" Type="http://schemas.openxmlformats.org/officeDocument/2006/relationships/slideLayout" Target="../slideLayouts/slideLayout55.xml"/><Relationship Id="rId4" Type="http://schemas.openxmlformats.org/officeDocument/2006/relationships/image" Target="../media/image106.png"/></Relationships>
</file>

<file path=ppt/slides/_rels/slide12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4.xml"/><Relationship Id="rId1" Type="http://schemas.openxmlformats.org/officeDocument/2006/relationships/slideLayout" Target="../slideLayouts/slideLayout55.xml"/><Relationship Id="rId4" Type="http://schemas.openxmlformats.org/officeDocument/2006/relationships/image" Target="../media/image107.png"/></Relationships>
</file>

<file path=ppt/slides/_rels/slide124.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11.png"/><Relationship Id="rId2" Type="http://schemas.openxmlformats.org/officeDocument/2006/relationships/notesSlide" Target="../notesSlides/notesSlide45.xml"/><Relationship Id="rId1" Type="http://schemas.openxmlformats.org/officeDocument/2006/relationships/slideLayout" Target="../slideLayouts/slideLayout55.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12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6.xml"/><Relationship Id="rId1" Type="http://schemas.openxmlformats.org/officeDocument/2006/relationships/slideLayout" Target="../slideLayouts/slideLayout55.xml"/><Relationship Id="rId4" Type="http://schemas.openxmlformats.org/officeDocument/2006/relationships/image" Target="../media/image112.png"/></Relationships>
</file>

<file path=ppt/slides/_rels/slide1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7.xml"/><Relationship Id="rId1" Type="http://schemas.openxmlformats.org/officeDocument/2006/relationships/slideLayout" Target="../slideLayouts/slideLayout55.xml"/><Relationship Id="rId5" Type="http://schemas.openxmlformats.org/officeDocument/2006/relationships/image" Target="../media/image106.png"/><Relationship Id="rId4" Type="http://schemas.openxmlformats.org/officeDocument/2006/relationships/image" Target="../media/image103.jpeg"/></Relationships>
</file>

<file path=ppt/slides/_rels/slide127.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notesSlide" Target="../notesSlides/notesSlide48.xml"/><Relationship Id="rId1" Type="http://schemas.openxmlformats.org/officeDocument/2006/relationships/slideLayout" Target="../slideLayouts/slideLayout56.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jpeg"/></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9.xml"/><Relationship Id="rId1" Type="http://schemas.openxmlformats.org/officeDocument/2006/relationships/slideLayout" Target="../slideLayouts/slideLayout5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29.xml.rels><?xml version="1.0" encoding="UTF-8" standalone="yes"?>
<Relationships xmlns="http://schemas.openxmlformats.org/package/2006/relationships"><Relationship Id="rId8" Type="http://schemas.openxmlformats.org/officeDocument/2006/relationships/image" Target="../media/image124.svg"/><Relationship Id="rId13" Type="http://schemas.openxmlformats.org/officeDocument/2006/relationships/image" Target="../media/image129.png"/><Relationship Id="rId3" Type="http://schemas.openxmlformats.org/officeDocument/2006/relationships/image" Target="../media/image119.png"/><Relationship Id="rId7" Type="http://schemas.openxmlformats.org/officeDocument/2006/relationships/image" Target="../media/image123.png"/><Relationship Id="rId12" Type="http://schemas.openxmlformats.org/officeDocument/2006/relationships/image" Target="../media/image128.svg"/><Relationship Id="rId17" Type="http://schemas.openxmlformats.org/officeDocument/2006/relationships/image" Target="../media/image133.png"/><Relationship Id="rId2" Type="http://schemas.openxmlformats.org/officeDocument/2006/relationships/notesSlide" Target="../notesSlides/notesSlide50.xml"/><Relationship Id="rId16" Type="http://schemas.openxmlformats.org/officeDocument/2006/relationships/image" Target="../media/image132.svg"/><Relationship Id="rId1" Type="http://schemas.openxmlformats.org/officeDocument/2006/relationships/slideLayout" Target="../slideLayouts/slideLayout57.xml"/><Relationship Id="rId6" Type="http://schemas.openxmlformats.org/officeDocument/2006/relationships/image" Target="../media/image122.svg"/><Relationship Id="rId11" Type="http://schemas.openxmlformats.org/officeDocument/2006/relationships/image" Target="../media/image127.png"/><Relationship Id="rId5" Type="http://schemas.openxmlformats.org/officeDocument/2006/relationships/image" Target="../media/image121.png"/><Relationship Id="rId15" Type="http://schemas.openxmlformats.org/officeDocument/2006/relationships/image" Target="../media/image131.png"/><Relationship Id="rId10" Type="http://schemas.openxmlformats.org/officeDocument/2006/relationships/image" Target="../media/image126.svg"/><Relationship Id="rId4" Type="http://schemas.openxmlformats.org/officeDocument/2006/relationships/image" Target="../media/image120.svg"/><Relationship Id="rId9" Type="http://schemas.openxmlformats.org/officeDocument/2006/relationships/image" Target="../media/image125.png"/><Relationship Id="rId14" Type="http://schemas.openxmlformats.org/officeDocument/2006/relationships/image" Target="../media/image130.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7.xml"/></Relationships>
</file>

<file path=ppt/slides/_rels/slide13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34.png"/><Relationship Id="rId1" Type="http://schemas.openxmlformats.org/officeDocument/2006/relationships/slideLayout" Target="../slideLayouts/slideLayout55.xml"/></Relationships>
</file>

<file path=ppt/slides/_rels/slide13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03.jpeg"/><Relationship Id="rId1" Type="http://schemas.openxmlformats.org/officeDocument/2006/relationships/slideLayout" Target="../slideLayouts/slideLayout55.xml"/></Relationships>
</file>

<file path=ppt/slides/_rels/slide13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55.xml"/></Relationships>
</file>

<file path=ppt/slides/_rels/slide13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2.xml"/><Relationship Id="rId1" Type="http://schemas.openxmlformats.org/officeDocument/2006/relationships/slideLayout" Target="../slideLayouts/slideLayout55.xml"/><Relationship Id="rId4" Type="http://schemas.openxmlformats.org/officeDocument/2006/relationships/image" Target="../media/image136.png"/></Relationships>
</file>

<file path=ppt/slides/_rels/slide13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3.xml"/><Relationship Id="rId1" Type="http://schemas.openxmlformats.org/officeDocument/2006/relationships/slideLayout" Target="../slideLayouts/slideLayout55.xml"/><Relationship Id="rId5" Type="http://schemas.openxmlformats.org/officeDocument/2006/relationships/image" Target="../media/image138.png"/><Relationship Id="rId4" Type="http://schemas.openxmlformats.org/officeDocument/2006/relationships/image" Target="../media/image137.png"/></Relationships>
</file>

<file path=ppt/slides/_rels/slide13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4.xml"/><Relationship Id="rId1" Type="http://schemas.openxmlformats.org/officeDocument/2006/relationships/slideLayout" Target="../slideLayouts/slideLayout55.xml"/></Relationships>
</file>

<file path=ppt/slides/_rels/slide137.xml.rels><?xml version="1.0" encoding="UTF-8" standalone="yes"?>
<Relationships xmlns="http://schemas.openxmlformats.org/package/2006/relationships"><Relationship Id="rId8" Type="http://schemas.openxmlformats.org/officeDocument/2006/relationships/hyperlink" Target="mailto:kate.tomson-rayner@staffordshire.gov.uk" TargetMode="External"/><Relationship Id="rId3" Type="http://schemas.openxmlformats.org/officeDocument/2006/relationships/hyperlink" Target="mailto:debbie.nash@staffordshire.gov.uk" TargetMode="External"/><Relationship Id="rId7" Type="http://schemas.openxmlformats.org/officeDocument/2006/relationships/hyperlink" Target="mailto:daniel.donaldson@staffordshire.gov.uk" TargetMode="External"/><Relationship Id="rId2" Type="http://schemas.openxmlformats.org/officeDocument/2006/relationships/hyperlink" Target="mailto:sarah.edgerton@staffordshire.gov.uk" TargetMode="External"/><Relationship Id="rId1" Type="http://schemas.openxmlformats.org/officeDocument/2006/relationships/slideLayout" Target="../slideLayouts/slideLayout35.xml"/><Relationship Id="rId6" Type="http://schemas.openxmlformats.org/officeDocument/2006/relationships/hyperlink" Target="mailto:emma.davis@staffordshire.gov.uk" TargetMode="External"/><Relationship Id="rId11" Type="http://schemas.openxmlformats.org/officeDocument/2006/relationships/image" Target="../media/image139.png"/><Relationship Id="rId5" Type="http://schemas.openxmlformats.org/officeDocument/2006/relationships/hyperlink" Target="mailto:danielle.stewart@staffordshire.gov.uk" TargetMode="External"/><Relationship Id="rId10" Type="http://schemas.openxmlformats.org/officeDocument/2006/relationships/hyperlink" Target="mailto:kerry.heath@staffordshire.gov.uk" TargetMode="External"/><Relationship Id="rId4" Type="http://schemas.openxmlformats.org/officeDocument/2006/relationships/hyperlink" Target="mailto:mary.hutchinson@staffordshire.gov.uk" TargetMode="External"/><Relationship Id="rId9" Type="http://schemas.openxmlformats.org/officeDocument/2006/relationships/hyperlink" Target="mailto:amanda.rowley@staffordshire.gov.uk" TargetMode="External"/></Relationships>
</file>

<file path=ppt/slides/_rels/slide138.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hyperlink" Target="mailto:Anna.Jennings@stoke.gov.uk" TargetMode="External"/><Relationship Id="rId7" Type="http://schemas.openxmlformats.org/officeDocument/2006/relationships/hyperlink" Target="mailto:Fiona.oakes@stoke.gov.uk" TargetMode="External"/><Relationship Id="rId2" Type="http://schemas.openxmlformats.org/officeDocument/2006/relationships/hyperlink" Target="mailto:Rachel.dodd@stoke.gov.uk" TargetMode="External"/><Relationship Id="rId1" Type="http://schemas.openxmlformats.org/officeDocument/2006/relationships/slideLayout" Target="../slideLayouts/slideLayout35.xml"/><Relationship Id="rId6" Type="http://schemas.openxmlformats.org/officeDocument/2006/relationships/hyperlink" Target="mailto:Donna.Hulme@stoke.gov.uk" TargetMode="External"/><Relationship Id="rId5" Type="http://schemas.openxmlformats.org/officeDocument/2006/relationships/hyperlink" Target="mailto:Linda.hallam@stoke.gov.uk" TargetMode="External"/><Relationship Id="rId4" Type="http://schemas.openxmlformats.org/officeDocument/2006/relationships/hyperlink" Target="mailto:kerry.Hancock@stoke.gov.uk" TargetMode="External"/></Relationships>
</file>

<file path=ppt/slides/_rels/slide13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5.xml"/><Relationship Id="rId1" Type="http://schemas.openxmlformats.org/officeDocument/2006/relationships/slideLayout" Target="../slideLayouts/slideLayout55.xml"/><Relationship Id="rId4" Type="http://schemas.openxmlformats.org/officeDocument/2006/relationships/image" Target="../media/image10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9.xml"/></Relationships>
</file>

<file path=ppt/slides/_rels/slide14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7.xml"/><Relationship Id="rId1" Type="http://schemas.openxmlformats.org/officeDocument/2006/relationships/slideLayout" Target="../slideLayouts/slideLayout53.xml"/></Relationships>
</file>

<file path=ppt/slides/_rels/slide142.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58.xml"/><Relationship Id="rId1" Type="http://schemas.openxmlformats.org/officeDocument/2006/relationships/slideLayout" Target="../slideLayouts/slideLayout53.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3.xml"/></Relationships>
</file>

<file path=ppt/slides/_rels/slide14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60.xml"/><Relationship Id="rId1" Type="http://schemas.openxmlformats.org/officeDocument/2006/relationships/slideLayout" Target="../slideLayouts/slideLayout52.xml"/></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4.png"/></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5.xml"/></Relationships>
</file>

<file path=ppt/slides/_rels/slide147.xml.rels><?xml version="1.0" encoding="UTF-8" standalone="yes"?>
<Relationships xmlns="http://schemas.openxmlformats.org/package/2006/relationships"><Relationship Id="rId3" Type="http://schemas.openxmlformats.org/officeDocument/2006/relationships/hyperlink" Target="https://doingourbit.uk/co-production/" TargetMode="External"/><Relationship Id="rId2" Type="http://schemas.openxmlformats.org/officeDocument/2006/relationships/notesSlide" Target="../notesSlides/notesSlide62.xml"/><Relationship Id="rId1" Type="http://schemas.openxmlformats.org/officeDocument/2006/relationships/slideLayout" Target="../slideLayouts/slideLayout42.xml"/><Relationship Id="rId5" Type="http://schemas.openxmlformats.org/officeDocument/2006/relationships/image" Target="../media/image145.png"/><Relationship Id="rId4" Type="http://schemas.openxmlformats.org/officeDocument/2006/relationships/hyperlink" Target="https://staffscvys.org.uk/co-production/" TargetMode="Externa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childhood-obesity-applying-all-our-health/childhood-obesity-applying-all-our-health" TargetMode="External"/><Relationship Id="rId2" Type="http://schemas.openxmlformats.org/officeDocument/2006/relationships/notesSlide" Target="../notesSlides/notesSlide8.xml"/><Relationship Id="rId1" Type="http://schemas.openxmlformats.org/officeDocument/2006/relationships/slideLayout" Target="../slideLayouts/slideLayout177.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publications/childhood-obesity-a-plan-for-action-chapter-2" TargetMode="External"/><Relationship Id="rId2" Type="http://schemas.openxmlformats.org/officeDocument/2006/relationships/notesSlide" Target="../notesSlides/notesSlide9.xml"/><Relationship Id="rId1" Type="http://schemas.openxmlformats.org/officeDocument/2006/relationships/slideLayout" Target="../slideLayouts/slideLayout17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7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17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51.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68.png"/><Relationship Id="rId18" Type="http://schemas.openxmlformats.org/officeDocument/2006/relationships/image" Target="../media/image73.png"/><Relationship Id="rId3" Type="http://schemas.openxmlformats.org/officeDocument/2006/relationships/image" Target="../media/image65.png"/><Relationship Id="rId7" Type="http://schemas.microsoft.com/office/2007/relationships/hdphoto" Target="../media/hdphoto2.wdp"/><Relationship Id="rId12" Type="http://schemas.microsoft.com/office/2007/relationships/diagramDrawing" Target="../diagrams/drawing4.xml"/><Relationship Id="rId17" Type="http://schemas.openxmlformats.org/officeDocument/2006/relationships/image" Target="../media/image72.png"/><Relationship Id="rId2" Type="http://schemas.openxmlformats.org/officeDocument/2006/relationships/notesSlide" Target="../notesSlides/notesSlide14.xml"/><Relationship Id="rId16" Type="http://schemas.openxmlformats.org/officeDocument/2006/relationships/image" Target="../media/image71.png"/><Relationship Id="rId1" Type="http://schemas.openxmlformats.org/officeDocument/2006/relationships/slideLayout" Target="../slideLayouts/slideLayout25.xml"/><Relationship Id="rId6" Type="http://schemas.openxmlformats.org/officeDocument/2006/relationships/image" Target="../media/image67.png"/><Relationship Id="rId11" Type="http://schemas.openxmlformats.org/officeDocument/2006/relationships/diagramColors" Target="../diagrams/colors4.xml"/><Relationship Id="rId5" Type="http://schemas.microsoft.com/office/2007/relationships/hdphoto" Target="../media/hdphoto1.wdp"/><Relationship Id="rId15" Type="http://schemas.openxmlformats.org/officeDocument/2006/relationships/image" Target="../media/image70.png"/><Relationship Id="rId10" Type="http://schemas.openxmlformats.org/officeDocument/2006/relationships/diagramQuickStyle" Target="../diagrams/quickStyle4.xml"/><Relationship Id="rId4" Type="http://schemas.openxmlformats.org/officeDocument/2006/relationships/image" Target="../media/image66.png"/><Relationship Id="rId9" Type="http://schemas.openxmlformats.org/officeDocument/2006/relationships/diagramLayout" Target="../diagrams/layout4.xml"/><Relationship Id="rId1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24.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5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35.xml"/></Relationships>
</file>

<file path=ppt/slides/_rels/slide5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diagramLayout" Target="../diagrams/layout5.xml"/><Relationship Id="rId7" Type="http://schemas.openxmlformats.org/officeDocument/2006/relationships/image" Target="../media/image88.png"/><Relationship Id="rId2" Type="http://schemas.openxmlformats.org/officeDocument/2006/relationships/diagramData" Target="../diagrams/data5.xml"/><Relationship Id="rId1" Type="http://schemas.openxmlformats.org/officeDocument/2006/relationships/slideLayout" Target="../slideLayouts/slideLayout13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8.png"/><Relationship Id="rId1" Type="http://schemas.openxmlformats.org/officeDocument/2006/relationships/slideLayout" Target="../slideLayouts/slideLayout139.xml"/></Relationships>
</file>

<file path=ppt/slides/_rels/slide6.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30.emf"/><Relationship Id="rId7" Type="http://schemas.openxmlformats.org/officeDocument/2006/relationships/package" Target="../embeddings/Microsoft_Excel_Worksheet.xlsx"/><Relationship Id="rId2" Type="http://schemas.openxmlformats.org/officeDocument/2006/relationships/image" Target="../media/image29.emf"/><Relationship Id="rId1" Type="http://schemas.openxmlformats.org/officeDocument/2006/relationships/slideLayout" Target="../slideLayouts/slideLayout35.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 Id="rId9" Type="http://schemas.openxmlformats.org/officeDocument/2006/relationships/image" Target="../media/image35.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7.xml"/><Relationship Id="rId1" Type="http://schemas.openxmlformats.org/officeDocument/2006/relationships/slideLayout" Target="../slideLayouts/slideLayout58.xml"/></Relationships>
</file>

<file path=ppt/slides/_rels/slide94.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5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52.xml"/><Relationship Id="rId4" Type="http://schemas.openxmlformats.org/officeDocument/2006/relationships/image" Target="../media/image9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p:txBody>
          <a:bodyPr/>
          <a:lstStyle/>
          <a:p>
            <a:r>
              <a:rPr lang="en-GB">
                <a:latin typeface="Arial"/>
                <a:cs typeface="Arial"/>
              </a:rPr>
              <a:t>Children and Young People's Framework Launch</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p:txBody>
          <a:bodyPr vert="horz" lIns="0" tIns="0" rIns="0" bIns="0" rtlCol="0" anchor="t">
            <a:normAutofit/>
          </a:bodyPr>
          <a:lstStyle/>
          <a:p>
            <a:endParaRPr lang="en-GB"/>
          </a:p>
          <a:p>
            <a:r>
              <a:rPr lang="en-GB">
                <a:latin typeface="Arial"/>
                <a:cs typeface="Arial"/>
              </a:rPr>
              <a:t>Monday 6 November 2023</a:t>
            </a:r>
          </a:p>
        </p:txBody>
      </p:sp>
    </p:spTree>
    <p:extLst>
      <p:ext uri="{BB962C8B-B14F-4D97-AF65-F5344CB8AC3E}">
        <p14:creationId xmlns:p14="http://schemas.microsoft.com/office/powerpoint/2010/main" val="189519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Key Enablers</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a:xfrm>
            <a:off x="749709" y="1690688"/>
            <a:ext cx="10515600" cy="4351338"/>
          </a:xfrm>
        </p:spPr>
        <p:txBody>
          <a:bodyPr vert="horz" lIns="0" tIns="0" rIns="0" bIns="0" rtlCol="0" anchor="t">
            <a:normAutofit/>
          </a:bodyPr>
          <a:lstStyle/>
          <a:p>
            <a:pPr marL="0" indent="0">
              <a:lnSpc>
                <a:spcPct val="100000"/>
              </a:lnSpc>
              <a:buNone/>
            </a:pPr>
            <a:r>
              <a:rPr lang="en-GB" sz="2400">
                <a:solidFill>
                  <a:schemeClr val="tx1"/>
                </a:solidFill>
                <a:latin typeface="Arial"/>
                <a:cs typeface="Arial"/>
              </a:rPr>
              <a:t>To be successful in the delivery of our identified priorities, there are some crucial building blocks that must be in place:</a:t>
            </a:r>
            <a:endParaRPr lang="en-US" sz="2400">
              <a:solidFill>
                <a:schemeClr val="tx1"/>
              </a:solidFill>
            </a:endParaRP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10</a:t>
            </a:fld>
            <a:endParaRPr lang="en-US"/>
          </a:p>
        </p:txBody>
      </p:sp>
      <p:sp>
        <p:nvSpPr>
          <p:cNvPr id="2" name="Rectangle: Rounded Corners 1">
            <a:extLst>
              <a:ext uri="{FF2B5EF4-FFF2-40B4-BE49-F238E27FC236}">
                <a16:creationId xmlns:a16="http://schemas.microsoft.com/office/drawing/2014/main" id="{5B07E757-40AA-D71C-CDD9-93F4027BD7FB}"/>
              </a:ext>
            </a:extLst>
          </p:cNvPr>
          <p:cNvSpPr/>
          <p:nvPr/>
        </p:nvSpPr>
        <p:spPr>
          <a:xfrm>
            <a:off x="1434281" y="3020730"/>
            <a:ext cx="2467897" cy="900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a:t>Investment in our workforce</a:t>
            </a:r>
          </a:p>
        </p:txBody>
      </p:sp>
      <p:sp>
        <p:nvSpPr>
          <p:cNvPr id="3" name="Rectangle: Rounded Corners 2">
            <a:extLst>
              <a:ext uri="{FF2B5EF4-FFF2-40B4-BE49-F238E27FC236}">
                <a16:creationId xmlns:a16="http://schemas.microsoft.com/office/drawing/2014/main" id="{83C92184-4316-FD38-60C8-DC7E3858E074}"/>
              </a:ext>
            </a:extLst>
          </p:cNvPr>
          <p:cNvSpPr/>
          <p:nvPr/>
        </p:nvSpPr>
        <p:spPr>
          <a:xfrm>
            <a:off x="4586750" y="4724502"/>
            <a:ext cx="2467897" cy="900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a:t>Engagement with our children</a:t>
            </a:r>
          </a:p>
        </p:txBody>
      </p:sp>
      <p:sp>
        <p:nvSpPr>
          <p:cNvPr id="6" name="Rectangle: Rounded Corners 5">
            <a:extLst>
              <a:ext uri="{FF2B5EF4-FFF2-40B4-BE49-F238E27FC236}">
                <a16:creationId xmlns:a16="http://schemas.microsoft.com/office/drawing/2014/main" id="{41434E2D-FE04-A3CF-6537-2FD4D21AE314}"/>
              </a:ext>
            </a:extLst>
          </p:cNvPr>
          <p:cNvSpPr/>
          <p:nvPr/>
        </p:nvSpPr>
        <p:spPr>
          <a:xfrm>
            <a:off x="1434281" y="4724502"/>
            <a:ext cx="2467897" cy="9000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a:t>Evidence based commissioning</a:t>
            </a:r>
          </a:p>
        </p:txBody>
      </p:sp>
      <p:sp>
        <p:nvSpPr>
          <p:cNvPr id="7" name="Rectangle: Rounded Corners 6">
            <a:extLst>
              <a:ext uri="{FF2B5EF4-FFF2-40B4-BE49-F238E27FC236}">
                <a16:creationId xmlns:a16="http://schemas.microsoft.com/office/drawing/2014/main" id="{450BAF27-67BA-7F30-DBFC-A629DE7F3700}"/>
              </a:ext>
            </a:extLst>
          </p:cNvPr>
          <p:cNvSpPr/>
          <p:nvPr/>
        </p:nvSpPr>
        <p:spPr>
          <a:xfrm>
            <a:off x="7647035" y="3016251"/>
            <a:ext cx="2467897" cy="900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a:t>Making the most of digital</a:t>
            </a:r>
          </a:p>
        </p:txBody>
      </p:sp>
      <p:sp>
        <p:nvSpPr>
          <p:cNvPr id="10" name="Rectangle: Rounded Corners 9">
            <a:extLst>
              <a:ext uri="{FF2B5EF4-FFF2-40B4-BE49-F238E27FC236}">
                <a16:creationId xmlns:a16="http://schemas.microsoft.com/office/drawing/2014/main" id="{579702D0-2CF1-9BAD-E618-BBCB48F652BB}"/>
              </a:ext>
            </a:extLst>
          </p:cNvPr>
          <p:cNvSpPr/>
          <p:nvPr/>
        </p:nvSpPr>
        <p:spPr>
          <a:xfrm>
            <a:off x="4586750" y="3016251"/>
            <a:ext cx="2467897" cy="900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a:t>Sharing information</a:t>
            </a:r>
          </a:p>
        </p:txBody>
      </p:sp>
      <p:sp>
        <p:nvSpPr>
          <p:cNvPr id="11" name="Rectangle: Rounded Corners 10">
            <a:extLst>
              <a:ext uri="{FF2B5EF4-FFF2-40B4-BE49-F238E27FC236}">
                <a16:creationId xmlns:a16="http://schemas.microsoft.com/office/drawing/2014/main" id="{9B9817F2-E3A0-9064-C7C3-6315802B5ED8}"/>
              </a:ext>
            </a:extLst>
          </p:cNvPr>
          <p:cNvSpPr/>
          <p:nvPr/>
        </p:nvSpPr>
        <p:spPr>
          <a:xfrm>
            <a:off x="7647035" y="4724502"/>
            <a:ext cx="2467897" cy="900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a:t>Leadership</a:t>
            </a:r>
          </a:p>
        </p:txBody>
      </p:sp>
    </p:spTree>
    <p:extLst>
      <p:ext uri="{BB962C8B-B14F-4D97-AF65-F5344CB8AC3E}">
        <p14:creationId xmlns:p14="http://schemas.microsoft.com/office/powerpoint/2010/main" val="18734596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1828800"/>
            <a:ext cx="7650476" cy="1141237"/>
          </a:xfrm>
        </p:spPr>
        <p:txBody>
          <a:bodyPr/>
          <a:lstStyle/>
          <a:p>
            <a:r>
              <a:rPr lang="en-GB"/>
              <a:t>Break</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30045" y="3298087"/>
            <a:ext cx="6477000" cy="2349077"/>
          </a:xfrm>
        </p:spPr>
        <p:txBody>
          <a:bodyPr vert="horz" lIns="0" tIns="0" rIns="0" bIns="0" rtlCol="0" anchor="t">
            <a:normAutofit/>
          </a:bodyPr>
          <a:lstStyle/>
          <a:p>
            <a:r>
              <a:rPr lang="en-GB">
                <a:latin typeface="Arial"/>
                <a:cs typeface="Arial"/>
              </a:rPr>
              <a:t>Refreshments and opportunity to browse market stalls. </a:t>
            </a:r>
            <a:endParaRPr lang="en-GB"/>
          </a:p>
        </p:txBody>
      </p:sp>
    </p:spTree>
    <p:extLst>
      <p:ext uri="{BB962C8B-B14F-4D97-AF65-F5344CB8AC3E}">
        <p14:creationId xmlns:p14="http://schemas.microsoft.com/office/powerpoint/2010/main" val="33972228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1828800"/>
            <a:ext cx="7650476" cy="1141237"/>
          </a:xfrm>
        </p:spPr>
        <p:txBody>
          <a:bodyPr/>
          <a:lstStyle/>
          <a:p>
            <a:r>
              <a:rPr lang="en-GB">
                <a:latin typeface="Arial"/>
                <a:cs typeface="Arial"/>
              </a:rPr>
              <a:t>Council for Disabled Children </a:t>
            </a:r>
            <a:endParaRPr lang="en-GB"/>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30045" y="3298087"/>
            <a:ext cx="6477000" cy="2349077"/>
          </a:xfrm>
        </p:spPr>
        <p:txBody>
          <a:bodyPr vert="horz" lIns="0" tIns="0" rIns="0" bIns="0" rtlCol="0" anchor="t">
            <a:normAutofit/>
          </a:bodyPr>
          <a:lstStyle/>
          <a:p>
            <a:r>
              <a:rPr lang="en-GB">
                <a:latin typeface="Arial"/>
                <a:cs typeface="Arial"/>
              </a:rPr>
              <a:t>Andrew Fellows </a:t>
            </a:r>
            <a:endParaRPr lang="en-US"/>
          </a:p>
          <a:p>
            <a:r>
              <a:rPr lang="en-GB" sz="2000">
                <a:latin typeface="Arial"/>
                <a:cs typeface="Arial"/>
              </a:rPr>
              <a:t>Assistant Director of Health </a:t>
            </a:r>
          </a:p>
          <a:p>
            <a:r>
              <a:rPr lang="en-GB" sz="2000">
                <a:latin typeface="Arial"/>
                <a:cs typeface="Arial"/>
              </a:rPr>
              <a:t>Council for Disabled Children</a:t>
            </a:r>
            <a:endParaRPr lang="en-GB" sz="2000"/>
          </a:p>
        </p:txBody>
      </p:sp>
    </p:spTree>
    <p:extLst>
      <p:ext uri="{BB962C8B-B14F-4D97-AF65-F5344CB8AC3E}">
        <p14:creationId xmlns:p14="http://schemas.microsoft.com/office/powerpoint/2010/main" val="41710421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9A074-F025-4AF1-873E-EF3AA0E80ED7}"/>
              </a:ext>
            </a:extLst>
          </p:cNvPr>
          <p:cNvSpPr>
            <a:spLocks noGrp="1"/>
          </p:cNvSpPr>
          <p:nvPr>
            <p:ph type="ctrTitle"/>
          </p:nvPr>
        </p:nvSpPr>
        <p:spPr>
          <a:xfrm>
            <a:off x="519153" y="1731818"/>
            <a:ext cx="10536774" cy="1233055"/>
          </a:xfrm>
        </p:spPr>
        <p:txBody>
          <a:bodyPr>
            <a:noAutofit/>
          </a:bodyPr>
          <a:lstStyle/>
          <a:p>
            <a:r>
              <a:rPr lang="en-GB" b="1" i="0">
                <a:solidFill>
                  <a:schemeClr val="accent1">
                    <a:lumMod val="50000"/>
                  </a:schemeClr>
                </a:solidFill>
                <a:effectLst/>
                <a:latin typeface="Open Sans" panose="020B0606030504020204" pitchFamily="34" charset="0"/>
              </a:rPr>
              <a:t>Current and future landscape for SEND policy</a:t>
            </a:r>
            <a:endParaRPr lang="en-GB" sz="4800" b="1">
              <a:solidFill>
                <a:schemeClr val="accent1">
                  <a:lumMod val="50000"/>
                </a:schemeClr>
              </a:solidFill>
              <a:latin typeface="Cera Round Pro" panose="00000500000000000000" pitchFamily="50" charset="0"/>
            </a:endParaRPr>
          </a:p>
        </p:txBody>
      </p:sp>
      <p:sp>
        <p:nvSpPr>
          <p:cNvPr id="3" name="Title 1">
            <a:extLst>
              <a:ext uri="{FF2B5EF4-FFF2-40B4-BE49-F238E27FC236}">
                <a16:creationId xmlns:a16="http://schemas.microsoft.com/office/drawing/2014/main" id="{21DBDEB1-8F75-48BD-B5D1-0A413F5483EB}"/>
              </a:ext>
            </a:extLst>
          </p:cNvPr>
          <p:cNvSpPr txBox="1">
            <a:spLocks/>
          </p:cNvSpPr>
          <p:nvPr/>
        </p:nvSpPr>
        <p:spPr>
          <a:xfrm>
            <a:off x="760742" y="3429000"/>
            <a:ext cx="10053596" cy="1733118"/>
          </a:xfrm>
          <a:prstGeom prst="rect">
            <a:avLst/>
          </a:prstGeom>
        </p:spPr>
        <p:txBody>
          <a:bodyPr vert="horz" lIns="91440" tIns="45720" rIns="91440" bIns="45720" rtlCol="0" anchor="b">
            <a:normAutofit fontScale="90000" lnSpcReduction="10000"/>
          </a:bodyPr>
          <a:lstStyle>
            <a:defPPr>
              <a:defRPr lang="en-US"/>
            </a:defPPr>
            <a:lvl1pPr>
              <a:lnSpc>
                <a:spcPct val="90000"/>
              </a:lnSpc>
              <a:spcBef>
                <a:spcPct val="0"/>
              </a:spcBef>
              <a:buNone/>
              <a:defRPr sz="2000" b="0" baseline="0">
                <a:latin typeface="+mj-lt"/>
                <a:ea typeface="+mj-ea"/>
                <a:cs typeface="+mj-cs"/>
              </a:defRPr>
            </a:lvl1pPr>
          </a:lstStyle>
          <a:p>
            <a:endParaRPr lang="en-GB" sz="3700" b="1">
              <a:solidFill>
                <a:srgbClr val="1B1464"/>
              </a:solidFill>
              <a:latin typeface="Cera Round Pro" panose="00000500000000000000" pitchFamily="50" charset="0"/>
            </a:endParaRPr>
          </a:p>
          <a:p>
            <a:pPr>
              <a:lnSpc>
                <a:spcPct val="120000"/>
              </a:lnSpc>
            </a:pPr>
            <a:r>
              <a:rPr lang="en-GB" sz="3700" b="1">
                <a:solidFill>
                  <a:srgbClr val="1B1464"/>
                </a:solidFill>
                <a:latin typeface="Cera Round Pro"/>
              </a:rPr>
              <a:t>Andrew Fellowes</a:t>
            </a:r>
            <a:endParaRPr lang="en-GB" sz="3700" b="1">
              <a:solidFill>
                <a:srgbClr val="1B1464"/>
              </a:solidFill>
              <a:latin typeface="Cera Round Pro" panose="00000500000000000000" pitchFamily="50" charset="0"/>
            </a:endParaRPr>
          </a:p>
          <a:p>
            <a:pPr>
              <a:lnSpc>
                <a:spcPct val="120000"/>
              </a:lnSpc>
            </a:pPr>
            <a:r>
              <a:rPr lang="en-GB" sz="3700" b="1">
                <a:solidFill>
                  <a:srgbClr val="1B1464"/>
                </a:solidFill>
                <a:latin typeface="Cera Round Pro"/>
              </a:rPr>
              <a:t>Assistant Director</a:t>
            </a:r>
            <a:endParaRPr lang="en-GB" sz="3700" b="1">
              <a:solidFill>
                <a:srgbClr val="1B1464"/>
              </a:solidFill>
              <a:latin typeface="Cera Round Pro" panose="00000500000000000000" pitchFamily="50" charset="0"/>
            </a:endParaRPr>
          </a:p>
          <a:p>
            <a:endParaRPr lang="en-GB" sz="3100" b="1">
              <a:solidFill>
                <a:srgbClr val="1B1464"/>
              </a:solidFill>
              <a:latin typeface="Cera Round Pro"/>
            </a:endParaRPr>
          </a:p>
        </p:txBody>
      </p:sp>
    </p:spTree>
    <p:extLst>
      <p:ext uri="{BB962C8B-B14F-4D97-AF65-F5344CB8AC3E}">
        <p14:creationId xmlns:p14="http://schemas.microsoft.com/office/powerpoint/2010/main" val="39551572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B99D2-ABCB-18E8-7252-9EF9A341BC91}"/>
              </a:ext>
            </a:extLst>
          </p:cNvPr>
          <p:cNvSpPr>
            <a:spLocks noGrp="1"/>
          </p:cNvSpPr>
          <p:nvPr>
            <p:ph type="title"/>
          </p:nvPr>
        </p:nvSpPr>
        <p:spPr>
          <a:xfrm>
            <a:off x="0" y="100147"/>
            <a:ext cx="10577945" cy="1325563"/>
          </a:xfrm>
        </p:spPr>
        <p:txBody>
          <a:bodyPr/>
          <a:lstStyle/>
          <a:p>
            <a:r>
              <a:rPr lang="en-GB">
                <a:latin typeface="Cera Round Pro"/>
              </a:rPr>
              <a:t>What is the national picture for SEND? </a:t>
            </a:r>
            <a:endParaRPr lang="en-GB"/>
          </a:p>
        </p:txBody>
      </p:sp>
      <p:sp>
        <p:nvSpPr>
          <p:cNvPr id="3" name="Content Placeholder 2">
            <a:extLst>
              <a:ext uri="{FF2B5EF4-FFF2-40B4-BE49-F238E27FC236}">
                <a16:creationId xmlns:a16="http://schemas.microsoft.com/office/drawing/2014/main" id="{C586F510-453E-F4BD-1595-368FFACAB955}"/>
              </a:ext>
            </a:extLst>
          </p:cNvPr>
          <p:cNvSpPr>
            <a:spLocks noGrp="1"/>
          </p:cNvSpPr>
          <p:nvPr>
            <p:ph idx="1"/>
          </p:nvPr>
        </p:nvSpPr>
        <p:spPr>
          <a:xfrm>
            <a:off x="701964" y="1843700"/>
            <a:ext cx="10651836" cy="4333263"/>
          </a:xfrm>
        </p:spPr>
        <p:txBody>
          <a:bodyPr vert="horz" lIns="91440" tIns="45720" rIns="91440" bIns="45720" rtlCol="0" anchor="t">
            <a:normAutofit lnSpcReduction="10000"/>
          </a:bodyPr>
          <a:lstStyle/>
          <a:p>
            <a:r>
              <a:rPr lang="en-GB">
                <a:latin typeface="Cera Pro"/>
              </a:rPr>
              <a:t>Almost 10 years on the Children and Families Act has not delivered on the vision of improved outcomes for children and young people.</a:t>
            </a:r>
            <a:endParaRPr lang="en-GB"/>
          </a:p>
          <a:p>
            <a:pPr marL="457200" lvl="1" indent="0">
              <a:buNone/>
            </a:pPr>
            <a:endParaRPr lang="en-GB">
              <a:latin typeface="Cera Pro"/>
            </a:endParaRPr>
          </a:p>
          <a:p>
            <a:r>
              <a:rPr lang="en-GB"/>
              <a:t>It is difficult across the system – health reorganising and lots of uncertainty.</a:t>
            </a:r>
          </a:p>
          <a:p>
            <a:endParaRPr lang="en-GB"/>
          </a:p>
          <a:p>
            <a:r>
              <a:rPr lang="en-GB"/>
              <a:t>Government Response-  Special Education Needs and Disabilities and Alternative Provision Improvement Plan- Change Programme</a:t>
            </a:r>
          </a:p>
          <a:p>
            <a:endParaRPr lang="en-GB"/>
          </a:p>
        </p:txBody>
      </p:sp>
    </p:spTree>
    <p:extLst>
      <p:ext uri="{BB962C8B-B14F-4D97-AF65-F5344CB8AC3E}">
        <p14:creationId xmlns:p14="http://schemas.microsoft.com/office/powerpoint/2010/main" val="1626114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26A50-5688-2B19-D178-8D66C4BE5656}"/>
              </a:ext>
            </a:extLst>
          </p:cNvPr>
          <p:cNvSpPr>
            <a:spLocks noGrp="1"/>
          </p:cNvSpPr>
          <p:nvPr>
            <p:ph type="title"/>
          </p:nvPr>
        </p:nvSpPr>
        <p:spPr>
          <a:xfrm>
            <a:off x="241300" y="0"/>
            <a:ext cx="10577945" cy="1325563"/>
          </a:xfrm>
        </p:spPr>
        <p:txBody>
          <a:bodyPr/>
          <a:lstStyle/>
          <a:p>
            <a:r>
              <a:rPr lang="en-GB"/>
              <a:t>SEND refreshed inspections</a:t>
            </a:r>
          </a:p>
        </p:txBody>
      </p:sp>
      <p:sp>
        <p:nvSpPr>
          <p:cNvPr id="3" name="Content Placeholder 2">
            <a:extLst>
              <a:ext uri="{FF2B5EF4-FFF2-40B4-BE49-F238E27FC236}">
                <a16:creationId xmlns:a16="http://schemas.microsoft.com/office/drawing/2014/main" id="{73DFB229-57C0-A357-FE78-EFB1A54A9B54}"/>
              </a:ext>
            </a:extLst>
          </p:cNvPr>
          <p:cNvSpPr>
            <a:spLocks noGrp="1"/>
          </p:cNvSpPr>
          <p:nvPr>
            <p:ph sz="half" idx="1"/>
          </p:nvPr>
        </p:nvSpPr>
        <p:spPr>
          <a:xfrm>
            <a:off x="628073" y="2067996"/>
            <a:ext cx="5181600" cy="4351338"/>
          </a:xfrm>
        </p:spPr>
        <p:txBody>
          <a:bodyPr>
            <a:normAutofit lnSpcReduction="10000"/>
          </a:bodyPr>
          <a:lstStyle/>
          <a:p>
            <a:pPr marL="0" indent="0">
              <a:lnSpc>
                <a:spcPct val="110000"/>
              </a:lnSpc>
              <a:spcBef>
                <a:spcPts val="600"/>
              </a:spcBef>
              <a:buNone/>
            </a:pPr>
            <a:r>
              <a:rPr lang="en-GB" sz="2200" b="1">
                <a:solidFill>
                  <a:schemeClr val="accent1"/>
                </a:solidFill>
              </a:rPr>
              <a:t>Refreshed Ofsted-CQC Area inspection – 13 reports published to date</a:t>
            </a:r>
          </a:p>
          <a:p>
            <a:pPr marL="0" indent="0">
              <a:lnSpc>
                <a:spcPct val="110000"/>
              </a:lnSpc>
              <a:spcBef>
                <a:spcPts val="600"/>
              </a:spcBef>
              <a:buNone/>
            </a:pPr>
            <a:r>
              <a:rPr lang="en-GB" sz="2200">
                <a:solidFill>
                  <a:schemeClr val="accent1"/>
                </a:solidFill>
              </a:rPr>
              <a:t>All reports recommend action to address long waiting times and diagnostic pathways and multiagency quality of EHC Plans</a:t>
            </a:r>
          </a:p>
          <a:p>
            <a:pPr marL="0" indent="0">
              <a:lnSpc>
                <a:spcPct val="110000"/>
              </a:lnSpc>
              <a:spcBef>
                <a:spcPts val="600"/>
              </a:spcBef>
              <a:buNone/>
            </a:pPr>
            <a:r>
              <a:rPr lang="en-GB" sz="2200">
                <a:solidFill>
                  <a:schemeClr val="accent1"/>
                </a:solidFill>
              </a:rPr>
              <a:t>Local leaders shared vision, quality of co-production with CYP &amp; parent carers, the quality and use of data all feature strongly</a:t>
            </a:r>
          </a:p>
          <a:p>
            <a:pPr lvl="1"/>
            <a:endParaRPr lang="en-GB" sz="2900">
              <a:solidFill>
                <a:schemeClr val="accent1"/>
              </a:solidFill>
            </a:endParaRPr>
          </a:p>
          <a:p>
            <a:endParaRPr lang="en-GB"/>
          </a:p>
          <a:p>
            <a:endParaRPr lang="en-GB"/>
          </a:p>
        </p:txBody>
      </p:sp>
      <p:graphicFrame>
        <p:nvGraphicFramePr>
          <p:cNvPr id="6" name="Table 5">
            <a:extLst>
              <a:ext uri="{FF2B5EF4-FFF2-40B4-BE49-F238E27FC236}">
                <a16:creationId xmlns:a16="http://schemas.microsoft.com/office/drawing/2014/main" id="{B78DC1B7-B988-CCE3-0F45-675D236627EA}"/>
              </a:ext>
            </a:extLst>
          </p:cNvPr>
          <p:cNvGraphicFramePr>
            <a:graphicFrameLocks noGrp="1"/>
          </p:cNvGraphicFramePr>
          <p:nvPr>
            <p:extLst>
              <p:ext uri="{D42A27DB-BD31-4B8C-83A1-F6EECF244321}">
                <p14:modId xmlns:p14="http://schemas.microsoft.com/office/powerpoint/2010/main" val="3698220912"/>
              </p:ext>
            </p:extLst>
          </p:nvPr>
        </p:nvGraphicFramePr>
        <p:xfrm>
          <a:off x="5883564" y="2263341"/>
          <a:ext cx="6311900" cy="3415563"/>
        </p:xfrm>
        <a:graphic>
          <a:graphicData uri="http://schemas.openxmlformats.org/drawingml/2006/table">
            <a:tbl>
              <a:tblPr/>
              <a:tblGrid>
                <a:gridCol w="1231900">
                  <a:extLst>
                    <a:ext uri="{9D8B030D-6E8A-4147-A177-3AD203B41FA5}">
                      <a16:colId xmlns:a16="http://schemas.microsoft.com/office/drawing/2014/main" val="2621998288"/>
                    </a:ext>
                  </a:extLst>
                </a:gridCol>
                <a:gridCol w="4470400">
                  <a:extLst>
                    <a:ext uri="{9D8B030D-6E8A-4147-A177-3AD203B41FA5}">
                      <a16:colId xmlns:a16="http://schemas.microsoft.com/office/drawing/2014/main" val="3868657883"/>
                    </a:ext>
                  </a:extLst>
                </a:gridCol>
                <a:gridCol w="609600">
                  <a:extLst>
                    <a:ext uri="{9D8B030D-6E8A-4147-A177-3AD203B41FA5}">
                      <a16:colId xmlns:a16="http://schemas.microsoft.com/office/drawing/2014/main" val="1402443644"/>
                    </a:ext>
                  </a:extLst>
                </a:gridCol>
              </a:tblGrid>
              <a:tr h="1219844">
                <a:tc>
                  <a:txBody>
                    <a:bodyPr/>
                    <a:lstStyle/>
                    <a:p>
                      <a:pPr algn="ctr" fontAlgn="b"/>
                      <a:r>
                        <a:rPr lang="en-GB" sz="1100" b="1"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92D050"/>
                    </a:solidFill>
                  </a:tcPr>
                </a:tc>
                <a:tc>
                  <a:txBody>
                    <a:bodyPr/>
                    <a:lstStyle/>
                    <a:p>
                      <a:pPr algn="l" fontAlgn="b"/>
                      <a:r>
                        <a:rPr lang="en-GB" sz="1400" b="0" i="0" u="none" strike="noStrike">
                          <a:solidFill>
                            <a:srgbClr val="000000"/>
                          </a:solidFill>
                          <a:effectLst/>
                          <a:latin typeface="Cera Pro" panose="00000500000000000000" pitchFamily="50" charset="0"/>
                        </a:rPr>
                        <a:t>The local area partnership’s </a:t>
                      </a:r>
                      <a:br>
                        <a:rPr lang="en-GB" sz="1400" b="0" i="0" u="none" strike="noStrike">
                          <a:solidFill>
                            <a:srgbClr val="000000"/>
                          </a:solidFill>
                          <a:effectLst/>
                          <a:latin typeface="Cera Pro" panose="00000500000000000000" pitchFamily="50" charset="0"/>
                        </a:rPr>
                      </a:br>
                      <a:r>
                        <a:rPr lang="en-GB" sz="1400" b="0" i="0" u="none" strike="noStrike">
                          <a:solidFill>
                            <a:srgbClr val="000000"/>
                          </a:solidFill>
                          <a:effectLst/>
                          <a:latin typeface="Cera Pro" panose="00000500000000000000" pitchFamily="50" charset="0"/>
                        </a:rPr>
                        <a:t>arrangements typically lead to positive experiences and outcomes for CYP with SEND. The local area partnership is taking action where improvements are needed.</a:t>
                      </a:r>
                    </a:p>
                  </a:txBody>
                  <a:tcPr marL="6350" marR="6350" marT="6350" marB="0" anchor="b">
                    <a:lnL>
                      <a:noFill/>
                    </a:lnL>
                    <a:lnR>
                      <a:noFill/>
                    </a:lnR>
                    <a:lnT>
                      <a:noFill/>
                    </a:lnT>
                    <a:lnB>
                      <a:noFill/>
                    </a:lnB>
                  </a:tcPr>
                </a:tc>
                <a:tc>
                  <a:txBody>
                    <a:bodyPr/>
                    <a:lstStyle/>
                    <a:p>
                      <a:pPr algn="ctr" fontAlgn="ctr"/>
                      <a:r>
                        <a:rPr lang="en-GB" sz="1100" b="1" i="0" u="none" strike="noStrike">
                          <a:solidFill>
                            <a:srgbClr val="000000"/>
                          </a:solidFill>
                          <a:effectLst/>
                          <a:latin typeface="Calibri" panose="020F0502020204030204" pitchFamily="34" charset="0"/>
                        </a:rPr>
                        <a:t>5</a:t>
                      </a:r>
                    </a:p>
                  </a:txBody>
                  <a:tcPr marL="6350" marR="6350" marT="6350" marB="0" anchor="ctr">
                    <a:lnL>
                      <a:noFill/>
                    </a:lnL>
                    <a:lnR>
                      <a:noFill/>
                    </a:lnR>
                    <a:lnT>
                      <a:noFill/>
                    </a:lnT>
                    <a:lnB>
                      <a:noFill/>
                    </a:lnB>
                  </a:tcPr>
                </a:tc>
                <a:extLst>
                  <a:ext uri="{0D108BD9-81ED-4DB2-BD59-A6C34878D82A}">
                    <a16:rowId xmlns:a16="http://schemas.microsoft.com/office/drawing/2014/main" val="283464883"/>
                  </a:ext>
                </a:extLst>
              </a:tr>
              <a:tr h="1219844">
                <a:tc>
                  <a:txBody>
                    <a:bodyPr/>
                    <a:lstStyle/>
                    <a:p>
                      <a:pPr algn="ctr" fontAlgn="b"/>
                      <a:r>
                        <a:rPr lang="en-GB" sz="1100" b="1"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C000"/>
                    </a:solidFill>
                  </a:tcPr>
                </a:tc>
                <a:tc>
                  <a:txBody>
                    <a:bodyPr/>
                    <a:lstStyle/>
                    <a:p>
                      <a:pPr algn="l" fontAlgn="b"/>
                      <a:r>
                        <a:rPr lang="en-GB" sz="1400" b="0" i="0" u="none" strike="noStrike">
                          <a:solidFill>
                            <a:srgbClr val="000000"/>
                          </a:solidFill>
                          <a:effectLst/>
                          <a:latin typeface="Cera Pro" panose="00000500000000000000" pitchFamily="50" charset="0"/>
                        </a:rPr>
                        <a:t>The local area partnership’s </a:t>
                      </a:r>
                      <a:br>
                        <a:rPr lang="en-GB" sz="1400" b="0" i="0" u="none" strike="noStrike">
                          <a:solidFill>
                            <a:srgbClr val="000000"/>
                          </a:solidFill>
                          <a:effectLst/>
                          <a:latin typeface="Cera Pro" panose="00000500000000000000" pitchFamily="50" charset="0"/>
                        </a:rPr>
                      </a:br>
                      <a:r>
                        <a:rPr lang="en-GB" sz="1400" b="0" i="0" u="none" strike="noStrike">
                          <a:solidFill>
                            <a:srgbClr val="000000"/>
                          </a:solidFill>
                          <a:effectLst/>
                          <a:latin typeface="Cera Pro" panose="00000500000000000000" pitchFamily="50" charset="0"/>
                        </a:rPr>
                        <a:t>arrangements lead to inconsistent experiences and outcomes for CYP with SEND. The local area partnership must work jointly to make improvements.</a:t>
                      </a:r>
                    </a:p>
                  </a:txBody>
                  <a:tcPr marL="6350" marR="6350" marT="6350" marB="0" anchor="b">
                    <a:lnL>
                      <a:noFill/>
                    </a:lnL>
                    <a:lnR>
                      <a:noFill/>
                    </a:lnR>
                    <a:lnT>
                      <a:noFill/>
                    </a:lnT>
                    <a:lnB>
                      <a:noFill/>
                    </a:lnB>
                  </a:tcPr>
                </a:tc>
                <a:tc>
                  <a:txBody>
                    <a:bodyPr/>
                    <a:lstStyle/>
                    <a:p>
                      <a:pPr algn="ctr" fontAlgn="ctr"/>
                      <a:r>
                        <a:rPr lang="en-GB" sz="1100" b="1" i="0" u="none" strike="noStrike">
                          <a:solidFill>
                            <a:srgbClr val="000000"/>
                          </a:solidFill>
                          <a:effectLst/>
                          <a:latin typeface="Calibri" panose="020F0502020204030204" pitchFamily="34" charset="0"/>
                        </a:rPr>
                        <a:t>6</a:t>
                      </a:r>
                    </a:p>
                  </a:txBody>
                  <a:tcPr marL="6350" marR="6350" marT="6350" marB="0" anchor="ctr">
                    <a:lnL>
                      <a:noFill/>
                    </a:lnL>
                    <a:lnR>
                      <a:noFill/>
                    </a:lnR>
                    <a:lnT>
                      <a:noFill/>
                    </a:lnT>
                    <a:lnB>
                      <a:noFill/>
                    </a:lnB>
                  </a:tcPr>
                </a:tc>
                <a:extLst>
                  <a:ext uri="{0D108BD9-81ED-4DB2-BD59-A6C34878D82A}">
                    <a16:rowId xmlns:a16="http://schemas.microsoft.com/office/drawing/2014/main" val="1533861493"/>
                  </a:ext>
                </a:extLst>
              </a:tr>
              <a:tr h="975875">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FF0000"/>
                    </a:solidFill>
                  </a:tcPr>
                </a:tc>
                <a:tc>
                  <a:txBody>
                    <a:bodyPr/>
                    <a:lstStyle/>
                    <a:p>
                      <a:pPr algn="l" fontAlgn="b"/>
                      <a:r>
                        <a:rPr lang="en-GB" sz="1400" b="0" i="0" u="none" strike="noStrike">
                          <a:solidFill>
                            <a:srgbClr val="000000"/>
                          </a:solidFill>
                          <a:effectLst/>
                          <a:latin typeface="Cera Pro" panose="00000500000000000000" pitchFamily="50" charset="0"/>
                        </a:rPr>
                        <a:t>There are widespread and/or systemic </a:t>
                      </a:r>
                      <a:br>
                        <a:rPr lang="en-GB" sz="1400" b="0" i="0" u="none" strike="noStrike">
                          <a:solidFill>
                            <a:srgbClr val="000000"/>
                          </a:solidFill>
                          <a:effectLst/>
                          <a:latin typeface="Cera Pro" panose="00000500000000000000" pitchFamily="50" charset="0"/>
                        </a:rPr>
                      </a:br>
                      <a:r>
                        <a:rPr lang="en-GB" sz="1400" b="0" i="0" u="none" strike="noStrike">
                          <a:solidFill>
                            <a:srgbClr val="000000"/>
                          </a:solidFill>
                          <a:effectLst/>
                          <a:latin typeface="Cera Pro" panose="00000500000000000000" pitchFamily="50" charset="0"/>
                        </a:rPr>
                        <a:t>failings leading to significant concerns about the experiences and outcomes of CYP with SEND which the local area partnership must address urgently.</a:t>
                      </a:r>
                    </a:p>
                  </a:txBody>
                  <a:tcPr marL="6350" marR="6350" marT="6350" marB="0" anchor="b">
                    <a:lnL>
                      <a:noFill/>
                    </a:lnL>
                    <a:lnR>
                      <a:noFill/>
                    </a:lnR>
                    <a:lnT>
                      <a:noFill/>
                    </a:lnT>
                    <a:lnB>
                      <a:noFill/>
                    </a:lnB>
                  </a:tcPr>
                </a:tc>
                <a:tc>
                  <a:txBody>
                    <a:bodyPr/>
                    <a:lstStyle/>
                    <a:p>
                      <a:pPr algn="ctr" fontAlgn="ctr"/>
                      <a:r>
                        <a:rPr lang="en-GB" sz="1100" b="1" i="0" u="none" strike="noStrike">
                          <a:solidFill>
                            <a:srgbClr val="000000"/>
                          </a:solidFill>
                          <a:effectLst/>
                          <a:latin typeface="Calibri" panose="020F0502020204030204" pitchFamily="34" charset="0"/>
                        </a:rPr>
                        <a:t>4</a:t>
                      </a:r>
                    </a:p>
                  </a:txBody>
                  <a:tcPr marL="6350" marR="6350" marT="6350" marB="0" anchor="ctr">
                    <a:lnL>
                      <a:noFill/>
                    </a:lnL>
                    <a:lnR>
                      <a:noFill/>
                    </a:lnR>
                    <a:lnT>
                      <a:noFill/>
                    </a:lnT>
                    <a:lnB>
                      <a:noFill/>
                    </a:lnB>
                  </a:tcPr>
                </a:tc>
                <a:extLst>
                  <a:ext uri="{0D108BD9-81ED-4DB2-BD59-A6C34878D82A}">
                    <a16:rowId xmlns:a16="http://schemas.microsoft.com/office/drawing/2014/main" val="649425836"/>
                  </a:ext>
                </a:extLst>
              </a:tr>
            </a:tbl>
          </a:graphicData>
        </a:graphic>
      </p:graphicFrame>
    </p:spTree>
    <p:extLst>
      <p:ext uri="{BB962C8B-B14F-4D97-AF65-F5344CB8AC3E}">
        <p14:creationId xmlns:p14="http://schemas.microsoft.com/office/powerpoint/2010/main" val="39623114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26" y="-82170"/>
            <a:ext cx="10577945" cy="1325563"/>
          </a:xfrm>
        </p:spPr>
        <p:txBody>
          <a:bodyPr/>
          <a:lstStyle/>
          <a:p>
            <a:r>
              <a:rPr lang="en-GB"/>
              <a:t>What about that vision?</a:t>
            </a:r>
          </a:p>
        </p:txBody>
      </p:sp>
      <p:sp>
        <p:nvSpPr>
          <p:cNvPr id="3" name="Content Placeholder 2"/>
          <p:cNvSpPr>
            <a:spLocks noGrp="1"/>
          </p:cNvSpPr>
          <p:nvPr>
            <p:ph idx="1"/>
          </p:nvPr>
        </p:nvSpPr>
        <p:spPr>
          <a:xfrm>
            <a:off x="167427" y="1041220"/>
            <a:ext cx="12024574" cy="6141899"/>
          </a:xfrm>
        </p:spPr>
        <p:txBody>
          <a:bodyPr vert="horz" lIns="91440" tIns="45720" rIns="91440" bIns="45720" rtlCol="0" anchor="t">
            <a:normAutofit/>
          </a:bodyPr>
          <a:lstStyle/>
          <a:p>
            <a:pPr marL="0" indent="0">
              <a:buNone/>
            </a:pPr>
            <a:r>
              <a:rPr lang="en-GB" sz="2000">
                <a:latin typeface="Cera Pro"/>
                <a:ea typeface="Verdana"/>
              </a:rPr>
              <a:t>Government has set out 3 core challenges </a:t>
            </a:r>
            <a:endParaRPr lang="en-US" sz="2000"/>
          </a:p>
          <a:p>
            <a:pPr marL="342900" indent="-342900"/>
            <a:r>
              <a:rPr lang="en-GB" sz="2000">
                <a:latin typeface="Cera Pro"/>
                <a:ea typeface="Verdana"/>
              </a:rPr>
              <a:t>The system is failing to deliver improved outcomes for children and young people with SEND. Children and young people with SEND are not consistently being helped to fulfil their potential.  </a:t>
            </a:r>
            <a:endParaRPr lang="en-GB" sz="2000">
              <a:ea typeface="Verdana"/>
            </a:endParaRPr>
          </a:p>
          <a:p>
            <a:pPr marL="342900" indent="-342900"/>
            <a:r>
              <a:rPr lang="en-GB" sz="2000">
                <a:latin typeface="Cera Pro"/>
                <a:ea typeface="Verdana"/>
              </a:rPr>
              <a:t>Parents’ confidence in the system is in decline. Too many parents have lost faith in a system that is not sufficiently responsive to them, which is increasingly adversarial, and in which they face long waiting times to access information and support for their children, including accessing therapists and mental health support.  </a:t>
            </a:r>
            <a:endParaRPr lang="en-GB" sz="2000">
              <a:ea typeface="Verdana"/>
            </a:endParaRPr>
          </a:p>
          <a:p>
            <a:pPr marL="342900" indent="-342900"/>
            <a:r>
              <a:rPr lang="en-GB" sz="2000">
                <a:latin typeface="Cera Pro"/>
                <a:ea typeface="Verdana"/>
              </a:rPr>
              <a:t>Despite substantial additional investment, the system has become financially unsustainable. The government has increased investment in high needs by over 50% from 2019-20 to 2023-24, with no marked improvement in outcomes or experiences. </a:t>
            </a:r>
            <a:endParaRPr lang="en-GB" sz="2000">
              <a:ea typeface="Verdana"/>
            </a:endParaRPr>
          </a:p>
          <a:p>
            <a:pPr marL="0" indent="0">
              <a:buNone/>
            </a:pPr>
            <a:r>
              <a:rPr lang="en-GB" sz="2000">
                <a:latin typeface="Cera Pro"/>
                <a:ea typeface="Verdana"/>
              </a:rPr>
              <a:t>There is a cycle of late intervention, low confidence and inefficient and inadequate resource allocation that drive these challenges across the system.</a:t>
            </a:r>
            <a:endParaRPr lang="en-GB" sz="2000"/>
          </a:p>
          <a:p>
            <a:pPr marL="0" indent="0">
              <a:buNone/>
            </a:pPr>
            <a:endParaRPr lang="en-GB" sz="2400">
              <a:latin typeface="Cera Pro"/>
            </a:endParaRPr>
          </a:p>
        </p:txBody>
      </p:sp>
      <p:sp>
        <p:nvSpPr>
          <p:cNvPr id="5" name="Slide Number Placeholder 5"/>
          <p:cNvSpPr>
            <a:spLocks noGrp="1"/>
          </p:cNvSpPr>
          <p:nvPr>
            <p:ph type="sldNum" sz="quarter" idx="12"/>
          </p:nvPr>
        </p:nvSpPr>
        <p:spPr>
          <a:xfrm>
            <a:off x="9197109" y="6308003"/>
            <a:ext cx="2743200" cy="365125"/>
          </a:xfrm>
          <a:prstGeom prst="rect">
            <a:avLst/>
          </a:prstGeom>
        </p:spPr>
        <p:txBody>
          <a:bodyPr vert="horz" lIns="91440" tIns="45720" rIns="91440" bIns="45720" rtlCol="0" anchor="ctr"/>
          <a:lstStyle>
            <a:lvl1pPr algn="r">
              <a:defRPr sz="1800">
                <a:solidFill>
                  <a:schemeClr val="bg1"/>
                </a:solidFill>
                <a:latin typeface="Cera Pro" panose="00000500000000000000" pitchFamily="50" charset="0"/>
              </a:defRPr>
            </a:lvl1pPr>
          </a:lstStyle>
          <a:p>
            <a:r>
              <a:rPr lang="en-GB"/>
              <a:t>ncb.org.uk</a:t>
            </a:r>
          </a:p>
        </p:txBody>
      </p:sp>
    </p:spTree>
    <p:extLst>
      <p:ext uri="{BB962C8B-B14F-4D97-AF65-F5344CB8AC3E}">
        <p14:creationId xmlns:p14="http://schemas.microsoft.com/office/powerpoint/2010/main" val="39912926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01EBF-CC8A-4E86-E4B9-CCADE294AD9B}"/>
              </a:ext>
            </a:extLst>
          </p:cNvPr>
          <p:cNvSpPr>
            <a:spLocks noGrp="1"/>
          </p:cNvSpPr>
          <p:nvPr>
            <p:ph type="title"/>
          </p:nvPr>
        </p:nvSpPr>
        <p:spPr>
          <a:xfrm>
            <a:off x="159704" y="321091"/>
            <a:ext cx="10577945" cy="1325563"/>
          </a:xfrm>
        </p:spPr>
        <p:txBody>
          <a:bodyPr>
            <a:normAutofit fontScale="90000"/>
          </a:bodyPr>
          <a:lstStyle/>
          <a:p>
            <a:r>
              <a:rPr lang="en-GB"/>
              <a:t>Increasing pressure  within local authorities leading to falling performance</a:t>
            </a:r>
          </a:p>
        </p:txBody>
      </p:sp>
      <p:sp>
        <p:nvSpPr>
          <p:cNvPr id="3" name="Content Placeholder 2">
            <a:extLst>
              <a:ext uri="{FF2B5EF4-FFF2-40B4-BE49-F238E27FC236}">
                <a16:creationId xmlns:a16="http://schemas.microsoft.com/office/drawing/2014/main" id="{287D4CCD-BC56-F118-F7B8-A58C2637F869}"/>
              </a:ext>
            </a:extLst>
          </p:cNvPr>
          <p:cNvSpPr>
            <a:spLocks noGrp="1"/>
          </p:cNvSpPr>
          <p:nvPr>
            <p:ph idx="1"/>
          </p:nvPr>
        </p:nvSpPr>
        <p:spPr>
          <a:xfrm>
            <a:off x="701964" y="1850066"/>
            <a:ext cx="10651836" cy="5007934"/>
          </a:xfrm>
        </p:spPr>
        <p:txBody>
          <a:bodyPr>
            <a:normAutofit fontScale="70000" lnSpcReduction="20000"/>
          </a:bodyPr>
          <a:lstStyle/>
          <a:p>
            <a:pPr marL="0" indent="0">
              <a:lnSpc>
                <a:spcPct val="120000"/>
              </a:lnSpc>
              <a:spcBef>
                <a:spcPts val="600"/>
              </a:spcBef>
              <a:buNone/>
            </a:pPr>
            <a:r>
              <a:rPr lang="en-GB" sz="3300">
                <a:solidFill>
                  <a:srgbClr val="002060"/>
                </a:solidFill>
                <a:latin typeface="+mn-lt"/>
              </a:rPr>
              <a:t>Systems designed for much lower numbers are ceasing to meet demand</a:t>
            </a:r>
          </a:p>
          <a:p>
            <a:pPr>
              <a:lnSpc>
                <a:spcPct val="120000"/>
              </a:lnSpc>
              <a:spcBef>
                <a:spcPts val="600"/>
              </a:spcBef>
            </a:pPr>
            <a:r>
              <a:rPr lang="en-GB" sz="3300" b="0" i="0">
                <a:solidFill>
                  <a:srgbClr val="002060"/>
                </a:solidFill>
                <a:effectLst/>
                <a:latin typeface="+mn-lt"/>
              </a:rPr>
              <a:t>The number of children and young people with EHC plans increased to 517,000, as at census day in January 2023, up by 9% from 2022. This has increased each year since 2010.</a:t>
            </a:r>
          </a:p>
          <a:p>
            <a:pPr marL="0" indent="0">
              <a:lnSpc>
                <a:spcPct val="120000"/>
              </a:lnSpc>
              <a:spcBef>
                <a:spcPts val="600"/>
              </a:spcBef>
              <a:buNone/>
            </a:pPr>
            <a:r>
              <a:rPr lang="en-GB" sz="3300">
                <a:solidFill>
                  <a:srgbClr val="002060"/>
                </a:solidFill>
                <a:latin typeface="+mn-lt"/>
              </a:rPr>
              <a:t>So unsurprising that:</a:t>
            </a:r>
          </a:p>
          <a:p>
            <a:pPr>
              <a:lnSpc>
                <a:spcPct val="120000"/>
              </a:lnSpc>
              <a:spcBef>
                <a:spcPts val="600"/>
              </a:spcBef>
            </a:pPr>
            <a:r>
              <a:rPr lang="en-GB" sz="3300">
                <a:solidFill>
                  <a:srgbClr val="002060"/>
                </a:solidFill>
                <a:latin typeface="+mn-lt"/>
              </a:rPr>
              <a:t>Timeliness - Rate of EHC plans issued within 20 weeks this year was 50.7% - down from 59.9% in 2021</a:t>
            </a:r>
          </a:p>
          <a:p>
            <a:pPr>
              <a:lnSpc>
                <a:spcPct val="120000"/>
              </a:lnSpc>
              <a:spcBef>
                <a:spcPts val="600"/>
              </a:spcBef>
            </a:pPr>
            <a:r>
              <a:rPr lang="en-GB" sz="3300">
                <a:solidFill>
                  <a:srgbClr val="002060"/>
                </a:solidFill>
                <a:latin typeface="+mn-lt"/>
              </a:rPr>
              <a:t>11,000 SEND tribunals – contesting decisions by local authorities – were registered in England in 2021-22, an increase of 29% on the previous year</a:t>
            </a:r>
          </a:p>
          <a:p>
            <a:pPr>
              <a:lnSpc>
                <a:spcPct val="120000"/>
              </a:lnSpc>
              <a:spcBef>
                <a:spcPts val="600"/>
              </a:spcBef>
            </a:pPr>
            <a:r>
              <a:rPr lang="en-GB" sz="3300">
                <a:solidFill>
                  <a:srgbClr val="002060"/>
                </a:solidFill>
                <a:latin typeface="+mn-lt"/>
              </a:rPr>
              <a:t>96% of SEND tribunal hearings were won by parents, carers and young people</a:t>
            </a:r>
          </a:p>
          <a:p>
            <a:endParaRPr lang="en-GB"/>
          </a:p>
        </p:txBody>
      </p:sp>
    </p:spTree>
    <p:extLst>
      <p:ext uri="{BB962C8B-B14F-4D97-AF65-F5344CB8AC3E}">
        <p14:creationId xmlns:p14="http://schemas.microsoft.com/office/powerpoint/2010/main" val="2859864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A6BB6-31B8-7BEE-38F8-67C1DE0662B3}"/>
              </a:ext>
            </a:extLst>
          </p:cNvPr>
          <p:cNvSpPr>
            <a:spLocks noGrp="1"/>
          </p:cNvSpPr>
          <p:nvPr>
            <p:ph type="title"/>
          </p:nvPr>
        </p:nvSpPr>
        <p:spPr>
          <a:xfrm>
            <a:off x="212867" y="18255"/>
            <a:ext cx="10577945" cy="1325563"/>
          </a:xfrm>
        </p:spPr>
        <p:txBody>
          <a:bodyPr/>
          <a:lstStyle/>
          <a:p>
            <a:r>
              <a:rPr lang="en-GB"/>
              <a:t>Significant financial challenge</a:t>
            </a:r>
          </a:p>
        </p:txBody>
      </p:sp>
      <p:sp>
        <p:nvSpPr>
          <p:cNvPr id="3" name="Content Placeholder 2">
            <a:extLst>
              <a:ext uri="{FF2B5EF4-FFF2-40B4-BE49-F238E27FC236}">
                <a16:creationId xmlns:a16="http://schemas.microsoft.com/office/drawing/2014/main" id="{FB106718-E222-55AF-6F48-6F668A7350CC}"/>
              </a:ext>
            </a:extLst>
          </p:cNvPr>
          <p:cNvSpPr>
            <a:spLocks noGrp="1"/>
          </p:cNvSpPr>
          <p:nvPr>
            <p:ph idx="1"/>
          </p:nvPr>
        </p:nvSpPr>
        <p:spPr>
          <a:xfrm>
            <a:off x="701964" y="1584251"/>
            <a:ext cx="10651836" cy="4592712"/>
          </a:xfrm>
        </p:spPr>
        <p:txBody>
          <a:bodyPr>
            <a:normAutofit/>
          </a:bodyPr>
          <a:lstStyle/>
          <a:p>
            <a:r>
              <a:rPr lang="en-US" sz="2400">
                <a:solidFill>
                  <a:srgbClr val="002060"/>
                </a:solidFill>
                <a:cs typeface="Calibri"/>
              </a:rPr>
              <a:t>T</a:t>
            </a:r>
            <a:r>
              <a:rPr lang="en-US" sz="2400">
                <a:solidFill>
                  <a:srgbClr val="002060"/>
                </a:solidFill>
              </a:rPr>
              <a:t>he total SEND deficit across councils in England was estimated to be £2.3bn end of 2022/23.</a:t>
            </a:r>
          </a:p>
          <a:p>
            <a:r>
              <a:rPr lang="en-US" sz="2400">
                <a:solidFill>
                  <a:srgbClr val="002060"/>
                </a:solidFill>
              </a:rPr>
              <a:t>To address this and preventing Councils from going bankrupt the Government has instituted the </a:t>
            </a:r>
            <a:r>
              <a:rPr lang="en-US" sz="2400">
                <a:solidFill>
                  <a:srgbClr val="002060"/>
                </a:solidFill>
                <a:cs typeface="Calibri"/>
              </a:rPr>
              <a:t>Safety Valve </a:t>
            </a:r>
            <a:r>
              <a:rPr lang="en-US" sz="2400" err="1">
                <a:solidFill>
                  <a:srgbClr val="002060"/>
                </a:solidFill>
                <a:cs typeface="Calibri"/>
              </a:rPr>
              <a:t>programme</a:t>
            </a:r>
            <a:r>
              <a:rPr lang="en-US" sz="2400">
                <a:solidFill>
                  <a:srgbClr val="002060"/>
                </a:solidFill>
                <a:cs typeface="Calibri"/>
              </a:rPr>
              <a:t> – 20 local authorities - </a:t>
            </a:r>
            <a:r>
              <a:rPr lang="en-US" sz="2400">
                <a:solidFill>
                  <a:srgbClr val="002060"/>
                </a:solidFill>
              </a:rPr>
              <a:t>So far funding agreed through this </a:t>
            </a:r>
            <a:r>
              <a:rPr lang="en-US" sz="2400" err="1">
                <a:solidFill>
                  <a:srgbClr val="002060"/>
                </a:solidFill>
              </a:rPr>
              <a:t>programme</a:t>
            </a:r>
            <a:r>
              <a:rPr lang="en-US" sz="2400">
                <a:solidFill>
                  <a:srgbClr val="002060"/>
                </a:solidFill>
              </a:rPr>
              <a:t> totals £986m.</a:t>
            </a:r>
          </a:p>
          <a:p>
            <a:r>
              <a:rPr lang="en-US" sz="2400">
                <a:solidFill>
                  <a:srgbClr val="002060"/>
                </a:solidFill>
              </a:rPr>
              <a:t>DBVS - 55 local authorities – chosen based on those with the highest deficits as at 2020-21 </a:t>
            </a:r>
          </a:p>
          <a:p>
            <a:endParaRPr lang="en-GB"/>
          </a:p>
        </p:txBody>
      </p:sp>
    </p:spTree>
    <p:extLst>
      <p:ext uri="{BB962C8B-B14F-4D97-AF65-F5344CB8AC3E}">
        <p14:creationId xmlns:p14="http://schemas.microsoft.com/office/powerpoint/2010/main" val="28800781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44289-C3A2-D38E-F87C-38BF2499ACBD}"/>
              </a:ext>
            </a:extLst>
          </p:cNvPr>
          <p:cNvSpPr>
            <a:spLocks noGrp="1"/>
          </p:cNvSpPr>
          <p:nvPr>
            <p:ph type="title"/>
          </p:nvPr>
        </p:nvSpPr>
        <p:spPr>
          <a:xfrm>
            <a:off x="0" y="119072"/>
            <a:ext cx="10577945" cy="1325563"/>
          </a:xfrm>
        </p:spPr>
        <p:txBody>
          <a:bodyPr>
            <a:normAutofit fontScale="90000"/>
          </a:bodyPr>
          <a:lstStyle/>
          <a:p>
            <a:r>
              <a:rPr lang="en-GB"/>
              <a:t>Increasing demands for EHC Needs Assessments and Provision in EHC Plans, feeds through to health services</a:t>
            </a:r>
          </a:p>
        </p:txBody>
      </p:sp>
      <p:graphicFrame>
        <p:nvGraphicFramePr>
          <p:cNvPr id="4" name="Content Placeholder 3">
            <a:extLst>
              <a:ext uri="{FF2B5EF4-FFF2-40B4-BE49-F238E27FC236}">
                <a16:creationId xmlns:a16="http://schemas.microsoft.com/office/drawing/2014/main" id="{EB009974-45B0-499D-8855-0284534A53DD}"/>
              </a:ext>
            </a:extLst>
          </p:cNvPr>
          <p:cNvGraphicFramePr>
            <a:graphicFrameLocks noGrp="1"/>
          </p:cNvGraphicFramePr>
          <p:nvPr>
            <p:ph idx="1"/>
            <p:extLst>
              <p:ext uri="{D42A27DB-BD31-4B8C-83A1-F6EECF244321}">
                <p14:modId xmlns:p14="http://schemas.microsoft.com/office/powerpoint/2010/main" val="2583301954"/>
              </p:ext>
            </p:extLst>
          </p:nvPr>
        </p:nvGraphicFramePr>
        <p:xfrm>
          <a:off x="701675" y="1807535"/>
          <a:ext cx="10652125" cy="43694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815289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FB2F5-5C68-E41D-5EB2-CC1548A3B79A}"/>
              </a:ext>
            </a:extLst>
          </p:cNvPr>
          <p:cNvSpPr>
            <a:spLocks noGrp="1"/>
          </p:cNvSpPr>
          <p:nvPr>
            <p:ph type="title"/>
          </p:nvPr>
        </p:nvSpPr>
        <p:spPr>
          <a:xfrm>
            <a:off x="282864" y="163079"/>
            <a:ext cx="10577945" cy="1325563"/>
          </a:xfrm>
        </p:spPr>
        <p:txBody>
          <a:bodyPr/>
          <a:lstStyle/>
          <a:p>
            <a:r>
              <a:rPr lang="en-GB" sz="4400" b="1">
                <a:solidFill>
                  <a:schemeClr val="accent1"/>
                </a:solidFill>
              </a:rPr>
              <a:t>Ongoing </a:t>
            </a:r>
            <a:r>
              <a:rPr lang="en-GB" sz="4400" b="1">
                <a:effectLst/>
                <a:latin typeface="Cera Pro" panose="00000500000000000000" pitchFamily="50" charset="0"/>
                <a:ea typeface="Calibri" panose="020F0502020204030204" pitchFamily="34" charset="0"/>
                <a:cs typeface="Times New Roman" panose="02020603050405020304" pitchFamily="18" charset="0"/>
              </a:rPr>
              <a:t>Local Government Social Care Ombudsman</a:t>
            </a:r>
            <a:r>
              <a:rPr lang="en-GB" sz="4400" b="1">
                <a:solidFill>
                  <a:schemeClr val="accent1"/>
                </a:solidFill>
              </a:rPr>
              <a:t> Pilot-</a:t>
            </a:r>
            <a:endParaRPr lang="en-GB"/>
          </a:p>
        </p:txBody>
      </p:sp>
      <p:sp>
        <p:nvSpPr>
          <p:cNvPr id="3" name="Content Placeholder 2">
            <a:extLst>
              <a:ext uri="{FF2B5EF4-FFF2-40B4-BE49-F238E27FC236}">
                <a16:creationId xmlns:a16="http://schemas.microsoft.com/office/drawing/2014/main" id="{4DBD2EFA-A658-50C8-765C-1164C27A20CA}"/>
              </a:ext>
            </a:extLst>
          </p:cNvPr>
          <p:cNvSpPr>
            <a:spLocks noGrp="1"/>
          </p:cNvSpPr>
          <p:nvPr>
            <p:ph idx="1"/>
          </p:nvPr>
        </p:nvSpPr>
        <p:spPr>
          <a:xfrm>
            <a:off x="701964" y="1488642"/>
            <a:ext cx="10969336" cy="5077258"/>
          </a:xfrm>
        </p:spPr>
        <p:txBody>
          <a:bodyPr>
            <a:normAutofit fontScale="55000" lnSpcReduction="20000"/>
          </a:bodyPr>
          <a:lstStyle/>
          <a:p>
            <a:pPr marL="0" indent="0">
              <a:lnSpc>
                <a:spcPct val="120000"/>
              </a:lnSpc>
              <a:spcBef>
                <a:spcPts val="600"/>
              </a:spcBef>
              <a:buNone/>
            </a:pPr>
            <a:r>
              <a:rPr lang="en-US" sz="3300">
                <a:solidFill>
                  <a:schemeClr val="accent1"/>
                </a:solidFill>
              </a:rPr>
              <a:t>Have made judgements on NHS relating to:</a:t>
            </a:r>
          </a:p>
          <a:p>
            <a:pPr>
              <a:lnSpc>
                <a:spcPct val="120000"/>
              </a:lnSpc>
              <a:spcBef>
                <a:spcPts val="600"/>
              </a:spcBef>
            </a:pPr>
            <a:r>
              <a:rPr lang="en-GB" sz="3300">
                <a:solidFill>
                  <a:schemeClr val="accent1"/>
                </a:solidFill>
                <a:latin typeface="Cera Pro"/>
              </a:rPr>
              <a:t>Issues around processes and delays to providing advice for EHC needs assessments, including implications if a child is on a waiting list or not known to a service</a:t>
            </a:r>
          </a:p>
          <a:p>
            <a:pPr>
              <a:lnSpc>
                <a:spcPct val="120000"/>
              </a:lnSpc>
              <a:spcBef>
                <a:spcPts val="600"/>
              </a:spcBef>
            </a:pPr>
            <a:r>
              <a:rPr lang="en-GB" sz="3300">
                <a:solidFill>
                  <a:schemeClr val="accent1"/>
                </a:solidFill>
                <a:latin typeface="Cera Pro"/>
              </a:rPr>
              <a:t>Highlighted need for LA and ICBs to review therapy provision and ensure adequate high-quality support</a:t>
            </a:r>
          </a:p>
          <a:p>
            <a:pPr>
              <a:lnSpc>
                <a:spcPct val="120000"/>
              </a:lnSpc>
              <a:spcBef>
                <a:spcPts val="600"/>
              </a:spcBef>
            </a:pPr>
            <a:r>
              <a:rPr lang="en-GB" sz="3300">
                <a:solidFill>
                  <a:schemeClr val="accent1"/>
                </a:solidFill>
                <a:latin typeface="Cera Pro"/>
              </a:rPr>
              <a:t>Failure to issue annual review reports from therapy/clinical staff; </a:t>
            </a:r>
          </a:p>
          <a:p>
            <a:pPr marL="0" indent="0">
              <a:lnSpc>
                <a:spcPct val="120000"/>
              </a:lnSpc>
              <a:spcBef>
                <a:spcPts val="600"/>
              </a:spcBef>
              <a:buNone/>
            </a:pPr>
            <a:r>
              <a:rPr lang="en-GB" sz="3300">
                <a:solidFill>
                  <a:schemeClr val="accent1"/>
                </a:solidFill>
                <a:latin typeface="Cera Pro"/>
              </a:rPr>
              <a:t>Recently published judgment found lack of oversight of health content of EHC Plan, long waiting list for an assessment for mental health intervention subsequent lack of provision “most likely put YP at risk of harm.” </a:t>
            </a:r>
          </a:p>
          <a:p>
            <a:pPr marL="0" indent="0">
              <a:buNone/>
            </a:pPr>
            <a:r>
              <a:rPr lang="en-GB" sz="3300">
                <a:solidFill>
                  <a:schemeClr val="accent1"/>
                </a:solidFill>
              </a:rPr>
              <a:t>Recommendations made to successor ICB and LA to:</a:t>
            </a:r>
          </a:p>
          <a:p>
            <a:r>
              <a:rPr lang="en-GB" sz="3300">
                <a:solidFill>
                  <a:schemeClr val="accent1"/>
                </a:solidFill>
              </a:rPr>
              <a:t>Apologise and pay fines to recognise harm caused</a:t>
            </a:r>
          </a:p>
          <a:p>
            <a:r>
              <a:rPr lang="en-GB" sz="3300">
                <a:solidFill>
                  <a:schemeClr val="accent1"/>
                </a:solidFill>
              </a:rPr>
              <a:t>Within 8 weeks- “develop a joint policy/arrangement in line with the Code of Practice to ensure children receive the health provision set out in Section G of their EHC Plan. That policy/arrangement should include a specific arrangement for children who are ordinarily resident to area but living outside the area.”</a:t>
            </a:r>
          </a:p>
          <a:p>
            <a:endParaRPr lang="en-GB"/>
          </a:p>
        </p:txBody>
      </p:sp>
    </p:spTree>
    <p:extLst>
      <p:ext uri="{BB962C8B-B14F-4D97-AF65-F5344CB8AC3E}">
        <p14:creationId xmlns:p14="http://schemas.microsoft.com/office/powerpoint/2010/main" val="474568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22ECB-0F47-76D8-9F15-C26553BB4D95}"/>
              </a:ext>
            </a:extLst>
          </p:cNvPr>
          <p:cNvSpPr>
            <a:spLocks noGrp="1"/>
          </p:cNvSpPr>
          <p:nvPr>
            <p:ph type="title"/>
          </p:nvPr>
        </p:nvSpPr>
        <p:spPr>
          <a:xfrm>
            <a:off x="838200" y="1331"/>
            <a:ext cx="10515600" cy="1325563"/>
          </a:xfrm>
        </p:spPr>
        <p:txBody>
          <a:bodyPr/>
          <a:lstStyle/>
          <a:p>
            <a:r>
              <a:rPr lang="en-GB"/>
              <a:t>Measuring Success</a:t>
            </a:r>
            <a:endParaRPr lang="en-US"/>
          </a:p>
        </p:txBody>
      </p:sp>
      <p:sp>
        <p:nvSpPr>
          <p:cNvPr id="3" name="Content Placeholder 2">
            <a:extLst>
              <a:ext uri="{FF2B5EF4-FFF2-40B4-BE49-F238E27FC236}">
                <a16:creationId xmlns:a16="http://schemas.microsoft.com/office/drawing/2014/main" id="{F33CD4A6-A995-8780-B7D7-52AD594AD371}"/>
              </a:ext>
            </a:extLst>
          </p:cNvPr>
          <p:cNvSpPr>
            <a:spLocks noGrp="1"/>
          </p:cNvSpPr>
          <p:nvPr>
            <p:ph idx="1"/>
          </p:nvPr>
        </p:nvSpPr>
        <p:spPr>
          <a:xfrm>
            <a:off x="838200" y="1208816"/>
            <a:ext cx="10515600" cy="4800447"/>
          </a:xfrm>
        </p:spPr>
        <p:txBody>
          <a:bodyPr vert="horz" lIns="0" tIns="0" rIns="0" bIns="0" rtlCol="0" anchor="t">
            <a:normAutofit/>
          </a:bodyPr>
          <a:lstStyle/>
          <a:p>
            <a:pPr>
              <a:lnSpc>
                <a:spcPct val="100000"/>
              </a:lnSpc>
            </a:pPr>
            <a:r>
              <a:rPr lang="en-GB" sz="2000">
                <a:solidFill>
                  <a:schemeClr val="tx1"/>
                </a:solidFill>
                <a:latin typeface="Arial"/>
                <a:cs typeface="Arial"/>
              </a:rPr>
              <a:t>Through the Board we have developed a data dashboard. This includes a basket of indicators that help us understand whether our plan is having an impact.</a:t>
            </a:r>
            <a:endParaRPr lang="en-US" sz="2000">
              <a:solidFill>
                <a:schemeClr val="tx1"/>
              </a:solidFill>
            </a:endParaRPr>
          </a:p>
          <a:p>
            <a:pPr>
              <a:lnSpc>
                <a:spcPct val="100000"/>
              </a:lnSpc>
            </a:pPr>
            <a:r>
              <a:rPr lang="en-GB" sz="2000">
                <a:solidFill>
                  <a:schemeClr val="tx1"/>
                </a:solidFill>
                <a:latin typeface="Arial"/>
                <a:cs typeface="Arial"/>
              </a:rPr>
              <a:t>Some will tell us whether we are changing population health outcomes over time, others are more operational.</a:t>
            </a:r>
          </a:p>
          <a:p>
            <a:pPr marL="0" indent="0">
              <a:buNone/>
            </a:pPr>
            <a:endParaRPr lang="en-GB"/>
          </a:p>
        </p:txBody>
      </p:sp>
      <p:sp>
        <p:nvSpPr>
          <p:cNvPr id="4" name="Footer Placeholder 3">
            <a:extLst>
              <a:ext uri="{FF2B5EF4-FFF2-40B4-BE49-F238E27FC236}">
                <a16:creationId xmlns:a16="http://schemas.microsoft.com/office/drawing/2014/main" id="{0FF4E3F0-7F2E-206F-CEBF-A93024C73F20}"/>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200A0125-F97F-7055-E361-F3A047D092C3}"/>
              </a:ext>
            </a:extLst>
          </p:cNvPr>
          <p:cNvSpPr>
            <a:spLocks noGrp="1"/>
          </p:cNvSpPr>
          <p:nvPr>
            <p:ph type="sldNum" sz="quarter" idx="12"/>
          </p:nvPr>
        </p:nvSpPr>
        <p:spPr/>
        <p:txBody>
          <a:bodyPr/>
          <a:lstStyle/>
          <a:p>
            <a:fld id="{CD8E907E-315C-F745-8CA6-CE49E976B740}" type="slidenum">
              <a:rPr lang="en-US" smtClean="0"/>
              <a:pPr/>
              <a:t>11</a:t>
            </a:fld>
            <a:endParaRPr lang="en-US"/>
          </a:p>
        </p:txBody>
      </p:sp>
      <p:pic>
        <p:nvPicPr>
          <p:cNvPr id="14" name="Picture 13">
            <a:extLst>
              <a:ext uri="{FF2B5EF4-FFF2-40B4-BE49-F238E27FC236}">
                <a16:creationId xmlns:a16="http://schemas.microsoft.com/office/drawing/2014/main" id="{E20D1E68-EE8D-0E0D-DB15-49E69E292B76}"/>
              </a:ext>
            </a:extLst>
          </p:cNvPr>
          <p:cNvPicPr>
            <a:picLocks noChangeAspect="1"/>
          </p:cNvPicPr>
          <p:nvPr/>
        </p:nvPicPr>
        <p:blipFill>
          <a:blip r:embed="rId2"/>
          <a:stretch>
            <a:fillRect/>
          </a:stretch>
        </p:blipFill>
        <p:spPr>
          <a:xfrm>
            <a:off x="395749" y="3139618"/>
            <a:ext cx="5312110" cy="2412247"/>
          </a:xfrm>
          <a:prstGeom prst="rect">
            <a:avLst/>
          </a:prstGeom>
        </p:spPr>
      </p:pic>
      <p:pic>
        <p:nvPicPr>
          <p:cNvPr id="15" name="Picture 14">
            <a:extLst>
              <a:ext uri="{FF2B5EF4-FFF2-40B4-BE49-F238E27FC236}">
                <a16:creationId xmlns:a16="http://schemas.microsoft.com/office/drawing/2014/main" id="{A7041488-4FE5-1851-EB04-F82ACC85880F}"/>
              </a:ext>
            </a:extLst>
          </p:cNvPr>
          <p:cNvPicPr>
            <a:picLocks noChangeAspect="1"/>
          </p:cNvPicPr>
          <p:nvPr/>
        </p:nvPicPr>
        <p:blipFill>
          <a:blip r:embed="rId3"/>
          <a:stretch>
            <a:fillRect/>
          </a:stretch>
        </p:blipFill>
        <p:spPr>
          <a:xfrm>
            <a:off x="6096000" y="3159335"/>
            <a:ext cx="5902155" cy="2412247"/>
          </a:xfrm>
          <a:prstGeom prst="rect">
            <a:avLst/>
          </a:prstGeom>
        </p:spPr>
      </p:pic>
    </p:spTree>
    <p:extLst>
      <p:ext uri="{BB962C8B-B14F-4D97-AF65-F5344CB8AC3E}">
        <p14:creationId xmlns:p14="http://schemas.microsoft.com/office/powerpoint/2010/main" val="20399339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DE89A-1AF1-4B72-BDB1-AA3C6C17A41C}"/>
              </a:ext>
            </a:extLst>
          </p:cNvPr>
          <p:cNvSpPr>
            <a:spLocks noGrp="1"/>
          </p:cNvSpPr>
          <p:nvPr>
            <p:ph type="title"/>
          </p:nvPr>
        </p:nvSpPr>
        <p:spPr>
          <a:xfrm>
            <a:off x="202218" y="240269"/>
            <a:ext cx="10641498" cy="611649"/>
          </a:xfrm>
        </p:spPr>
        <p:txBody>
          <a:bodyPr/>
          <a:lstStyle/>
          <a:p>
            <a:r>
              <a:rPr lang="en-GB" b="1">
                <a:solidFill>
                  <a:schemeClr val="accent1"/>
                </a:solidFill>
                <a:latin typeface="+mn-lt"/>
              </a:rPr>
              <a:t>ICB statutory duties - CYP </a:t>
            </a:r>
          </a:p>
        </p:txBody>
      </p:sp>
      <p:sp>
        <p:nvSpPr>
          <p:cNvPr id="9" name="TextBox 8">
            <a:extLst>
              <a:ext uri="{FF2B5EF4-FFF2-40B4-BE49-F238E27FC236}">
                <a16:creationId xmlns:a16="http://schemas.microsoft.com/office/drawing/2014/main" id="{CE855E0D-9698-4BAC-BCFD-3216BA909E06}"/>
              </a:ext>
            </a:extLst>
          </p:cNvPr>
          <p:cNvSpPr txBox="1"/>
          <p:nvPr/>
        </p:nvSpPr>
        <p:spPr>
          <a:xfrm>
            <a:off x="202218" y="867748"/>
            <a:ext cx="991782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2060"/>
                </a:solidFill>
                <a:effectLst/>
                <a:uLnTx/>
                <a:uFillTx/>
                <a:latin typeface="Cera Pro"/>
                <a:ea typeface="Calibri" panose="020F0502020204030204" pitchFamily="34" charset="0"/>
                <a:cs typeface="+mn-cs"/>
              </a:rPr>
              <a:t>The Health and Care Act transferred all relevant statutory duties from Clinical Commissioning Groups to ICBs.</a:t>
            </a:r>
          </a:p>
        </p:txBody>
      </p:sp>
      <p:sp>
        <p:nvSpPr>
          <p:cNvPr id="14" name="Rectangle 13">
            <a:extLst>
              <a:ext uri="{FF2B5EF4-FFF2-40B4-BE49-F238E27FC236}">
                <a16:creationId xmlns:a16="http://schemas.microsoft.com/office/drawing/2014/main" id="{5387591E-FE0B-4485-8031-D8898DBC8A4A}"/>
              </a:ext>
            </a:extLst>
          </p:cNvPr>
          <p:cNvSpPr/>
          <p:nvPr/>
        </p:nvSpPr>
        <p:spPr>
          <a:xfrm>
            <a:off x="466532" y="1464907"/>
            <a:ext cx="5523722" cy="2286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2060"/>
                </a:solidFill>
                <a:effectLst/>
                <a:uLnTx/>
                <a:uFillTx/>
                <a:ea typeface="+mn-ea"/>
                <a:cs typeface="+mn-cs"/>
              </a:rPr>
              <a:t>Child safeguarding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a:ln>
                <a:noFill/>
              </a:ln>
              <a:solidFill>
                <a:srgbClr val="002060"/>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ICBs will have a statutory duty to safeguard children as set out in </a:t>
            </a: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Working Together to Safeguard Children (2018)</a:t>
            </a: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 statutory guidance.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The </a:t>
            </a: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NHS England Safeguarding Assurance and Accountability Framework</a:t>
            </a: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 clearly sets out safeguarding roles and responsibilities and will apply to all ICBs.</a:t>
            </a:r>
            <a:endParaRPr kumimoji="0" lang="en-GB" altLang="en-US" sz="1200" b="0" i="0" u="none" strike="noStrike" kern="1200" cap="none" spc="0" normalizeH="0" baseline="0" noProof="0">
              <a:ln>
                <a:noFill/>
              </a:ln>
              <a:solidFill>
                <a:srgbClr val="002060"/>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ICBs will be required to set out how they have discharged duties in relation to child safeguarding in their annual report.</a:t>
            </a:r>
            <a:endParaRPr kumimoji="0" lang="en-GB" altLang="en-US" sz="1200" b="0" i="0" u="none" strike="noStrike" kern="1200" cap="none" spc="0" normalizeH="0" baseline="0" noProof="0">
              <a:ln>
                <a:noFill/>
              </a:ln>
              <a:solidFill>
                <a:srgbClr val="002060"/>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To ensure that statutory duties in relation to child safeguarding receive sufficient focus in ICBs, responsibility for functions will be delegated to an ICB executive lead.</a:t>
            </a:r>
            <a:r>
              <a:rPr kumimoji="0" lang="en-GB" altLang="en-US" sz="1200" b="0" i="0" u="none" strike="noStrike" kern="1200" cap="none" spc="0" normalizeH="0" baseline="0" noProof="0">
                <a:ln>
                  <a:noFill/>
                </a:ln>
                <a:solidFill>
                  <a:srgbClr val="002060"/>
                </a:solidFill>
                <a:effectLst/>
                <a:uLnTx/>
                <a:uFillTx/>
                <a:ea typeface="+mn-ea"/>
                <a:cs typeface="+mn-cs"/>
              </a:rPr>
              <a:t> </a:t>
            </a:r>
          </a:p>
        </p:txBody>
      </p:sp>
      <p:sp>
        <p:nvSpPr>
          <p:cNvPr id="15" name="Rectangle 14">
            <a:extLst>
              <a:ext uri="{FF2B5EF4-FFF2-40B4-BE49-F238E27FC236}">
                <a16:creationId xmlns:a16="http://schemas.microsoft.com/office/drawing/2014/main" id="{84C080F7-931A-49C0-A933-ACDF7E8A011B}"/>
              </a:ext>
            </a:extLst>
          </p:cNvPr>
          <p:cNvSpPr/>
          <p:nvPr/>
        </p:nvSpPr>
        <p:spPr>
          <a:xfrm>
            <a:off x="6295359" y="1464907"/>
            <a:ext cx="5523722" cy="2286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2060"/>
                </a:solidFill>
                <a:effectLst/>
                <a:uLnTx/>
                <a:uFillTx/>
                <a:ea typeface="+mn-ea"/>
                <a:cs typeface="+mn-cs"/>
              </a:rPr>
              <a:t>Children and young people with special educational needs and disabilities (SEND)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a:ln>
                <a:noFill/>
              </a:ln>
              <a:solidFill>
                <a:srgbClr val="002060"/>
              </a:solidFill>
              <a:effectLst/>
              <a:uLnTx/>
              <a:uFillTx/>
              <a:ea typeface="+mn-ea"/>
              <a:cs typeface="+mn-cs"/>
            </a:endParaRPr>
          </a:p>
          <a:p>
            <a:pPr marL="171450" indent="-171450">
              <a:buFont typeface="Arial" panose="020B0604020202020204" pitchFamily="34" charset="0"/>
              <a:buChar char="•"/>
              <a:defRPr/>
            </a:pPr>
            <a:r>
              <a:rPr lang="en-GB" altLang="en-US" sz="1200">
                <a:solidFill>
                  <a:srgbClr val="002060"/>
                </a:solidFill>
              </a:rPr>
              <a:t>ICBs must continue to deliver the commissioner duties set out in Part 3 of the </a:t>
            </a:r>
            <a:r>
              <a:rPr lang="en-GB" altLang="en-US" sz="1200">
                <a:solidFill>
                  <a:srgbClr val="002060"/>
                </a:solidFill>
                <a:hlinkClick r:id="rId5">
                  <a:extLst>
                    <a:ext uri="{A12FA001-AC4F-418D-AE19-62706E023703}">
                      <ahyp:hlinkClr xmlns:ahyp="http://schemas.microsoft.com/office/drawing/2018/hyperlinkcolor" val="tx"/>
                    </a:ext>
                  </a:extLst>
                </a:hlinkClick>
              </a:rPr>
              <a:t>Children and Families Act 2014 </a:t>
            </a:r>
            <a:r>
              <a:rPr lang="en-GB" altLang="en-US" sz="1200">
                <a:solidFill>
                  <a:srgbClr val="002060"/>
                </a:solidFill>
              </a:rPr>
              <a:t>and the</a:t>
            </a:r>
            <a:r>
              <a:rPr lang="en-GB" sz="1200">
                <a:solidFill>
                  <a:srgbClr val="002060"/>
                </a:solidFill>
              </a:rPr>
              <a:t> </a:t>
            </a:r>
            <a:r>
              <a:rPr lang="en-GB" sz="1200">
                <a:solidFill>
                  <a:srgbClr val="002060"/>
                </a:solidFill>
                <a:hlinkClick r:id="rId6">
                  <a:extLst>
                    <a:ext uri="{A12FA001-AC4F-418D-AE19-62706E023703}">
                      <ahyp:hlinkClr xmlns:ahyp="http://schemas.microsoft.com/office/drawing/2018/hyperlinkcolor" val="tx"/>
                    </a:ext>
                  </a:extLst>
                </a:hlinkClick>
              </a:rPr>
              <a:t>SEND Code of Practice (2015)</a:t>
            </a:r>
            <a:r>
              <a:rPr lang="en-GB" altLang="en-US" sz="1200">
                <a:solidFill>
                  <a:srgbClr val="002060"/>
                </a:solidFill>
              </a:rPr>
              <a:t> statutory guidance. This includes jointly commission services for children and young people with SEND, </a:t>
            </a:r>
            <a:r>
              <a:rPr kumimoji="0" lang="en-GB" altLang="en-US" sz="1200" b="0" i="0" u="none" strike="noStrike" kern="1200" cap="none" spc="0" normalizeH="0" baseline="0" noProof="0">
                <a:ln>
                  <a:noFill/>
                </a:ln>
                <a:solidFill>
                  <a:srgbClr val="002060"/>
                </a:solidFill>
                <a:effectLst/>
                <a:uLnTx/>
                <a:uFillTx/>
                <a:ea typeface="+mn-ea"/>
                <a:cs typeface="+mn-cs"/>
              </a:rPr>
              <a:t>and cooperate with Local Authorities on Education Health and Care Assessments and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altLang="en-US" sz="1200" b="0" i="0" u="none" strike="noStrike" kern="1200" cap="none" spc="0" normalizeH="0" baseline="0" noProof="0">
                <a:ln>
                  <a:noFill/>
                </a:ln>
                <a:solidFill>
                  <a:srgbClr val="002060"/>
                </a:solidFill>
                <a:effectLst/>
                <a:uLnTx/>
                <a:uFillTx/>
                <a:ea typeface="Calibri" panose="020F0502020204030204" pitchFamily="34" charset="0"/>
                <a:cs typeface="Arial" panose="020B0604020202020204" pitchFamily="34" charset="0"/>
              </a:rPr>
              <a:t>To ensure that statutory duties in relation to SEND receive sufficient focus in ICBs, responsibility for functions will be delegated to an ICB executive lead.</a:t>
            </a:r>
            <a:r>
              <a:rPr kumimoji="0" lang="en-GB" altLang="en-US" sz="500" b="0" i="0" u="none" strike="noStrike" kern="1200" cap="none" spc="0" normalizeH="0" baseline="0" noProof="0">
                <a:ln>
                  <a:noFill/>
                </a:ln>
                <a:solidFill>
                  <a:srgbClr val="002060"/>
                </a:solidFill>
                <a:effectLst/>
                <a:uLnTx/>
                <a:uFillTx/>
                <a:ea typeface="+mn-ea"/>
                <a:cs typeface="+mn-cs"/>
              </a:rPr>
              <a:t> </a:t>
            </a:r>
            <a:endParaRPr kumimoji="0" lang="en-GB" altLang="en-US" sz="1200" b="0" i="0" u="none" strike="noStrike" kern="1200" cap="none" spc="0" normalizeH="0" baseline="0" noProof="0">
              <a:ln>
                <a:noFill/>
              </a:ln>
              <a:solidFill>
                <a:srgbClr val="002060"/>
              </a:solidFill>
              <a:effectLst/>
              <a:uLnTx/>
              <a:uFillTx/>
              <a:ea typeface="+mn-ea"/>
              <a:cs typeface="+mn-cs"/>
            </a:endParaRPr>
          </a:p>
        </p:txBody>
      </p:sp>
      <p:sp>
        <p:nvSpPr>
          <p:cNvPr id="16" name="Rectangle 15">
            <a:extLst>
              <a:ext uri="{FF2B5EF4-FFF2-40B4-BE49-F238E27FC236}">
                <a16:creationId xmlns:a16="http://schemas.microsoft.com/office/drawing/2014/main" id="{2AC5D3E4-15FD-42F2-AEBE-59D3C3CCCE1D}"/>
              </a:ext>
            </a:extLst>
          </p:cNvPr>
          <p:cNvSpPr/>
          <p:nvPr/>
        </p:nvSpPr>
        <p:spPr>
          <a:xfrm>
            <a:off x="466531" y="3910627"/>
            <a:ext cx="3480318" cy="2079625"/>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200"/>
              </a:spcBef>
              <a:spcAft>
                <a:spcPts val="0"/>
              </a:spcAft>
              <a:buClrTx/>
              <a:buSzTx/>
              <a:buFontTx/>
              <a:buNone/>
              <a:tabLst/>
              <a:defRPr/>
            </a:pPr>
            <a:r>
              <a:rPr kumimoji="0" lang="en-GB" sz="1200" b="1" i="0" u="none" strike="noStrike" kern="1200" cap="none" spc="0" normalizeH="0" baseline="0" noProof="0">
                <a:ln>
                  <a:noFill/>
                </a:ln>
                <a:solidFill>
                  <a:srgbClr val="002060"/>
                </a:solidFill>
                <a:effectLst/>
                <a:uLnTx/>
                <a:uFillTx/>
                <a:ea typeface="+mn-ea"/>
                <a:cs typeface="+mn-cs"/>
              </a:rPr>
              <a:t>Looked </a:t>
            </a:r>
            <a:r>
              <a:rPr lang="en-GB" sz="1200" b="1">
                <a:solidFill>
                  <a:srgbClr val="002060"/>
                </a:solidFill>
              </a:rPr>
              <a:t>A</a:t>
            </a:r>
            <a:r>
              <a:rPr kumimoji="0" lang="en-GB" sz="1200" b="1" i="0" u="none" strike="noStrike" kern="1200" cap="none" spc="0" normalizeH="0" baseline="0" noProof="0">
                <a:ln>
                  <a:noFill/>
                </a:ln>
                <a:solidFill>
                  <a:srgbClr val="002060"/>
                </a:solidFill>
                <a:effectLst/>
                <a:uLnTx/>
                <a:uFillTx/>
                <a:ea typeface="+mn-ea"/>
                <a:cs typeface="+mn-cs"/>
              </a:rPr>
              <a:t>fter </a:t>
            </a:r>
            <a:r>
              <a:rPr lang="en-GB" sz="1200" b="1">
                <a:solidFill>
                  <a:srgbClr val="002060"/>
                </a:solidFill>
              </a:rPr>
              <a:t>C</a:t>
            </a:r>
            <a:r>
              <a:rPr kumimoji="0" lang="en-GB" sz="1200" b="1" i="0" u="none" strike="noStrike" kern="1200" cap="none" spc="0" normalizeH="0" baseline="0" noProof="0">
                <a:ln>
                  <a:noFill/>
                </a:ln>
                <a:solidFill>
                  <a:srgbClr val="002060"/>
                </a:solidFill>
                <a:effectLst/>
                <a:uLnTx/>
                <a:uFillTx/>
                <a:ea typeface="+mn-ea"/>
                <a:cs typeface="+mn-cs"/>
              </a:rPr>
              <a:t>hildren</a:t>
            </a:r>
          </a:p>
          <a:p>
            <a:pPr marL="0" marR="0" lvl="0" indent="0" algn="l" defTabSz="914400" rtl="0" eaLnBrk="1" fontAlgn="auto" latinLnBrk="0" hangingPunct="1">
              <a:lnSpc>
                <a:spcPct val="107000"/>
              </a:lnSpc>
              <a:spcBef>
                <a:spcPts val="200"/>
              </a:spcBef>
              <a:spcAft>
                <a:spcPts val="0"/>
              </a:spcAft>
              <a:buClrTx/>
              <a:buSzTx/>
              <a:buFontTx/>
              <a:buNone/>
              <a:tabLst/>
              <a:defRPr/>
            </a:pPr>
            <a:endParaRPr kumimoji="0" lang="en-GB" sz="1200" b="0" i="0" u="sng" strike="noStrike" kern="1200" cap="none" spc="0" normalizeH="0" baseline="0" noProof="0">
              <a:ln>
                <a:noFill/>
              </a:ln>
              <a:solidFill>
                <a:srgbClr val="002060"/>
              </a:solidFill>
              <a:effectLst/>
              <a:uLnTx/>
              <a:uFillTx/>
              <a:ea typeface="+mn-ea"/>
              <a:cs typeface="+mn-cs"/>
            </a:endParaRPr>
          </a:p>
          <a:p>
            <a:pPr marL="171450" marR="0" lvl="0" indent="-171450" algn="l" defTabSz="914400" rtl="0" eaLnBrk="1" fontAlgn="auto" latinLnBrk="0" hangingPunct="1">
              <a:lnSpc>
                <a:spcPct val="107000"/>
              </a:lnSpc>
              <a:spcBef>
                <a:spcPts val="2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2060"/>
                </a:solidFill>
                <a:effectLst/>
                <a:uLnTx/>
                <a:uFillTx/>
                <a:ea typeface="+mn-ea"/>
                <a:cs typeface="+mn-cs"/>
              </a:rPr>
              <a:t>ICBs will have a statutory duty to meet the health needs of looked after children, as set out in the </a:t>
            </a:r>
            <a:r>
              <a:rPr kumimoji="0" lang="en-GB" sz="1200" b="0" i="0" u="none" strike="noStrike" kern="1200" cap="none" spc="0" normalizeH="0" baseline="0" noProof="0">
                <a:ln>
                  <a:noFill/>
                </a:ln>
                <a:solidFill>
                  <a:srgbClr val="002060"/>
                </a:solidFill>
                <a:effectLst/>
                <a:uLnTx/>
                <a:uFillTx/>
                <a:ea typeface="+mn-ea"/>
                <a:cs typeface="+mn-cs"/>
                <a:hlinkClick r:id="rId7">
                  <a:extLst>
                    <a:ext uri="{A12FA001-AC4F-418D-AE19-62706E023703}">
                      <ahyp:hlinkClr xmlns:ahyp="http://schemas.microsoft.com/office/drawing/2018/hyperlinkcolor" val="tx"/>
                    </a:ext>
                  </a:extLst>
                </a:hlinkClick>
              </a:rPr>
              <a:t>Promoting the health and well-being of looked-after children (2015)</a:t>
            </a:r>
            <a:r>
              <a:rPr kumimoji="0" lang="en-GB" sz="1200" b="0" i="0" u="none" strike="noStrike" kern="1200" cap="none" spc="0" normalizeH="0" baseline="0" noProof="0">
                <a:ln>
                  <a:noFill/>
                </a:ln>
                <a:solidFill>
                  <a:srgbClr val="002060"/>
                </a:solidFill>
                <a:effectLst/>
                <a:uLnTx/>
                <a:uFillTx/>
                <a:ea typeface="+mn-ea"/>
                <a:cs typeface="+mn-cs"/>
              </a:rPr>
              <a:t> statutory guidance.</a:t>
            </a:r>
          </a:p>
        </p:txBody>
      </p:sp>
      <p:sp>
        <p:nvSpPr>
          <p:cNvPr id="19" name="Rectangle 18">
            <a:extLst>
              <a:ext uri="{FF2B5EF4-FFF2-40B4-BE49-F238E27FC236}">
                <a16:creationId xmlns:a16="http://schemas.microsoft.com/office/drawing/2014/main" id="{7EE7DD45-A5EC-43B2-9A9E-458BC857123E}"/>
              </a:ext>
            </a:extLst>
          </p:cNvPr>
          <p:cNvSpPr/>
          <p:nvPr/>
        </p:nvSpPr>
        <p:spPr>
          <a:xfrm>
            <a:off x="4405756" y="3910624"/>
            <a:ext cx="3480318" cy="2079625"/>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200"/>
              </a:spcBef>
              <a:spcAft>
                <a:spcPts val="0"/>
              </a:spcAft>
              <a:buClrTx/>
              <a:buSzTx/>
              <a:buFontTx/>
              <a:buNone/>
              <a:tabLst/>
              <a:defRPr/>
            </a:pPr>
            <a:r>
              <a:rPr kumimoji="0" lang="en-GB" sz="1200" b="1" i="0" u="none" strike="noStrike" kern="1200" cap="none" spc="0" normalizeH="0" baseline="0" noProof="0">
                <a:ln>
                  <a:noFill/>
                </a:ln>
                <a:solidFill>
                  <a:srgbClr val="002060"/>
                </a:solidFill>
                <a:effectLst/>
                <a:uLnTx/>
                <a:uFillTx/>
                <a:ea typeface="+mn-ea"/>
                <a:cs typeface="+mn-cs"/>
              </a:rPr>
              <a:t>Children in the justice system</a:t>
            </a:r>
          </a:p>
          <a:p>
            <a:pPr marL="0" marR="0" lvl="0" indent="0" algn="l" defTabSz="914400" rtl="0" eaLnBrk="1" fontAlgn="auto" latinLnBrk="0" hangingPunct="1">
              <a:lnSpc>
                <a:spcPct val="107000"/>
              </a:lnSpc>
              <a:spcBef>
                <a:spcPts val="200"/>
              </a:spcBef>
              <a:spcAft>
                <a:spcPts val="0"/>
              </a:spcAft>
              <a:buClrTx/>
              <a:buSzTx/>
              <a:buFontTx/>
              <a:buNone/>
              <a:tabLst/>
              <a:defRPr/>
            </a:pPr>
            <a:endParaRPr kumimoji="0" lang="en-GB" sz="1200" b="0" i="0" u="sng" strike="noStrike" kern="1200" cap="none" spc="0" normalizeH="0" baseline="0" noProof="0">
              <a:ln>
                <a:noFill/>
              </a:ln>
              <a:solidFill>
                <a:srgbClr val="002060"/>
              </a:solidFill>
              <a:effectLst/>
              <a:uLnTx/>
              <a:uFillTx/>
              <a:ea typeface="+mn-ea"/>
              <a:cs typeface="+mn-cs"/>
            </a:endParaRPr>
          </a:p>
          <a:p>
            <a:pPr marL="171450" marR="0" lvl="0" indent="-171450" algn="l" defTabSz="914400" rtl="0" eaLnBrk="1" fontAlgn="auto" latinLnBrk="0" hangingPunct="1">
              <a:lnSpc>
                <a:spcPct val="107000"/>
              </a:lnSpc>
              <a:spcBef>
                <a:spcPts val="20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srgbClr val="002060"/>
                </a:solidFill>
                <a:effectLst/>
                <a:uLnTx/>
                <a:uFillTx/>
                <a:ea typeface="Calibri" panose="020F0502020204030204" pitchFamily="34" charset="0"/>
                <a:cs typeface="Times New Roman" panose="02020603050405020304" pitchFamily="18" charset="0"/>
              </a:rPr>
              <a:t>ICBs will have a statutory duty to co-operate with LAs, police and probation services on the provision and delivery of local youth justice services, as set out in </a:t>
            </a:r>
            <a:r>
              <a:rPr kumimoji="0" lang="en-GB" sz="1200" b="0" i="0" u="sng" strike="noStrike" kern="1200" cap="none" spc="0" normalizeH="0" baseline="0" noProof="0">
                <a:ln>
                  <a:noFill/>
                </a:ln>
                <a:solidFill>
                  <a:srgbClr val="002060"/>
                </a:solidFill>
                <a:effectLst/>
                <a:uLnTx/>
                <a:uFillTx/>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Modern Youth Offending Partnership Guidance</a:t>
            </a:r>
            <a:r>
              <a:rPr kumimoji="0" lang="en-GB" sz="1200" b="0" i="0" u="sng" strike="noStrike" kern="1200" cap="none" spc="0" normalizeH="0" baseline="0" noProof="0">
                <a:ln>
                  <a:noFill/>
                </a:ln>
                <a:solidFill>
                  <a:srgbClr val="002060"/>
                </a:solidFill>
                <a:effectLst/>
                <a:uLnTx/>
                <a:uFillTx/>
                <a:ea typeface="Calibri" panose="020F0502020204030204" pitchFamily="34" charset="0"/>
                <a:cs typeface="Times New Roman" panose="02020603050405020304" pitchFamily="18" charset="0"/>
              </a:rPr>
              <a:t> (2013)</a:t>
            </a:r>
            <a:r>
              <a:rPr kumimoji="0" lang="en-GB" sz="1200" b="0" i="0" u="none" strike="noStrike" kern="1200" cap="none" spc="0" normalizeH="0" baseline="0" noProof="0">
                <a:ln>
                  <a:noFill/>
                </a:ln>
                <a:solidFill>
                  <a:srgbClr val="002060"/>
                </a:solidFill>
                <a:effectLst/>
                <a:uLnTx/>
                <a:uFillTx/>
                <a:ea typeface="Calibri" panose="020F0502020204030204" pitchFamily="34" charset="0"/>
                <a:cs typeface="Times New Roman" panose="02020603050405020304" pitchFamily="18" charset="0"/>
              </a:rPr>
              <a:t> statutory guidance. </a:t>
            </a:r>
          </a:p>
        </p:txBody>
      </p:sp>
      <p:sp>
        <p:nvSpPr>
          <p:cNvPr id="20" name="Rectangle 19">
            <a:extLst>
              <a:ext uri="{FF2B5EF4-FFF2-40B4-BE49-F238E27FC236}">
                <a16:creationId xmlns:a16="http://schemas.microsoft.com/office/drawing/2014/main" id="{EA3FE66A-FA9C-4A8E-8966-7B04EFA97B13}"/>
              </a:ext>
            </a:extLst>
          </p:cNvPr>
          <p:cNvSpPr/>
          <p:nvPr/>
        </p:nvSpPr>
        <p:spPr>
          <a:xfrm>
            <a:off x="8245151" y="3910623"/>
            <a:ext cx="3480318" cy="2079625"/>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200"/>
              </a:spcBef>
              <a:spcAft>
                <a:spcPts val="0"/>
              </a:spcAft>
              <a:buClrTx/>
              <a:buSzTx/>
              <a:buFontTx/>
              <a:buNone/>
              <a:tabLst/>
              <a:defRPr/>
            </a:pPr>
            <a:r>
              <a:rPr kumimoji="0" lang="en-GB" sz="1200" b="1" i="0" u="none" strike="noStrike" kern="1200" cap="none" spc="0" normalizeH="0" baseline="0" noProof="0">
                <a:ln>
                  <a:noFill/>
                </a:ln>
                <a:solidFill>
                  <a:srgbClr val="002060"/>
                </a:solidFill>
                <a:effectLst/>
                <a:uLnTx/>
                <a:uFillTx/>
                <a:ea typeface="+mn-ea"/>
                <a:cs typeface="+mn-cs"/>
              </a:rPr>
              <a:t>Mental health</a:t>
            </a:r>
          </a:p>
          <a:p>
            <a:pPr marL="0" marR="0" lvl="0" indent="0" algn="l" defTabSz="914400" rtl="0" eaLnBrk="1" fontAlgn="auto" latinLnBrk="0" hangingPunct="1">
              <a:lnSpc>
                <a:spcPct val="107000"/>
              </a:lnSpc>
              <a:spcBef>
                <a:spcPts val="200"/>
              </a:spcBef>
              <a:spcAft>
                <a:spcPts val="0"/>
              </a:spcAft>
              <a:buClrTx/>
              <a:buSzTx/>
              <a:buFontTx/>
              <a:buNone/>
              <a:tabLst/>
              <a:defRPr/>
            </a:pPr>
            <a:endParaRPr kumimoji="0" lang="en-GB" sz="1200" b="0" i="0" u="sng" strike="noStrike" kern="1200" cap="none" spc="0" normalizeH="0" baseline="0" noProof="0">
              <a:ln>
                <a:noFill/>
              </a:ln>
              <a:solidFill>
                <a:srgbClr val="002060"/>
              </a:solidFill>
              <a:effectLst/>
              <a:uLnTx/>
              <a:uFillTx/>
              <a:ea typeface="+mn-ea"/>
              <a:cs typeface="+mn-cs"/>
            </a:endParaRPr>
          </a:p>
          <a:p>
            <a:pPr marL="0" marR="0" lvl="0" indent="0" algn="l" defTabSz="914400" rtl="0" eaLnBrk="1" fontAlgn="auto" latinLnBrk="0" hangingPunct="1">
              <a:lnSpc>
                <a:spcPct val="107000"/>
              </a:lnSpc>
              <a:spcBef>
                <a:spcPts val="200"/>
              </a:spcBef>
              <a:spcAft>
                <a:spcPts val="0"/>
              </a:spcAft>
              <a:buClrTx/>
              <a:buSzTx/>
              <a:buFontTx/>
              <a:buNone/>
              <a:tabLst/>
              <a:defRPr/>
            </a:pPr>
            <a:r>
              <a:rPr kumimoji="0" lang="en-GB" altLang="en-US" sz="1200" b="0" i="0" u="none" strike="noStrike" kern="1200" cap="none" spc="0" normalizeH="0" baseline="0" noProof="0">
                <a:ln>
                  <a:noFill/>
                </a:ln>
                <a:solidFill>
                  <a:srgbClr val="002060"/>
                </a:solidFill>
                <a:effectLst/>
                <a:uLnTx/>
                <a:uFillTx/>
                <a:ea typeface="PMingLiU" panose="02020500000000000000" pitchFamily="18" charset="-120"/>
                <a:cs typeface="Calibri" panose="020F0502020204030204" pitchFamily="34" charset="0"/>
              </a:rPr>
              <a:t>The statutory duties which will apply to ICBs for mental health, including children and young people’s mental health, are imposed by the NHS Act 2006 (which requires CCGs to commission healthcare services to meet people’s needs) and the Mental Health Act 1983. They are explained in the </a:t>
            </a:r>
            <a:r>
              <a:rPr kumimoji="0" lang="en-GB" altLang="en-US" sz="1200" b="0" i="0" u="none" strike="noStrike" kern="1200" cap="none" spc="0" normalizeH="0" baseline="0" noProof="0">
                <a:ln>
                  <a:noFill/>
                </a:ln>
                <a:solidFill>
                  <a:srgbClr val="002060"/>
                </a:solidFill>
                <a:effectLst/>
                <a:uLnTx/>
                <a:uFillTx/>
                <a:ea typeface="PMingLiU" panose="02020500000000000000" pitchFamily="18" charset="-120"/>
                <a:cs typeface="Calibri" panose="020F0502020204030204" pitchFamily="34" charset="0"/>
                <a:hlinkClick r:id="rId9" tooltip="https://eur03.safelinks.protection.outlook.com/?url=https%3a%2f%2fwww.gov.uk%2fgovernment%2fpublications%2fcode-of-practice-mental-health-act-1983%3fmsclkid%3db7b9921ab0f111ec88e251ea1fc28add&amp;data=04%7c01%7clucy.booth%40dhsc.gov.uk%7cd9d0123e92fe41af07f00">
                  <a:extLst>
                    <a:ext uri="{A12FA001-AC4F-418D-AE19-62706E023703}">
                      <ahyp:hlinkClr xmlns:ahyp="http://schemas.microsoft.com/office/drawing/2018/hyperlinkcolor" val="tx"/>
                    </a:ext>
                  </a:extLst>
                </a:hlinkClick>
              </a:rPr>
              <a:t>Code of Practice (2015)</a:t>
            </a:r>
            <a:r>
              <a:rPr kumimoji="0" lang="en-GB" altLang="en-US" sz="1200" b="0" i="0" u="none" strike="noStrike" kern="1200" cap="none" spc="0" normalizeH="0" baseline="0" noProof="0">
                <a:ln>
                  <a:noFill/>
                </a:ln>
                <a:solidFill>
                  <a:srgbClr val="002060"/>
                </a:solidFill>
                <a:effectLst/>
                <a:uLnTx/>
                <a:uFillTx/>
                <a:ea typeface="PMingLiU" panose="02020500000000000000" pitchFamily="18" charset="-120"/>
                <a:cs typeface="Calibri" panose="020F0502020204030204" pitchFamily="34" charset="0"/>
              </a:rPr>
              <a:t>.</a:t>
            </a:r>
            <a:endParaRPr kumimoji="0" lang="en-GB" altLang="en-US" sz="2000" b="0" i="0" u="none" strike="noStrike" kern="1200" cap="none" spc="0" normalizeH="0" baseline="0" noProof="0">
              <a:ln>
                <a:noFill/>
              </a:ln>
              <a:solidFill>
                <a:srgbClr val="002060"/>
              </a:solidFill>
              <a:effectLst/>
              <a:uLnTx/>
              <a:uFillTx/>
              <a:ea typeface="+mn-ea"/>
              <a:cs typeface="+mn-cs"/>
            </a:endParaRPr>
          </a:p>
        </p:txBody>
      </p:sp>
    </p:spTree>
    <p:extLst>
      <p:ext uri="{BB962C8B-B14F-4D97-AF65-F5344CB8AC3E}">
        <p14:creationId xmlns:p14="http://schemas.microsoft.com/office/powerpoint/2010/main" val="279023611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12B7B-6DDF-E8F7-C810-0119C81BBE11}"/>
              </a:ext>
            </a:extLst>
          </p:cNvPr>
          <p:cNvSpPr>
            <a:spLocks noGrp="1"/>
          </p:cNvSpPr>
          <p:nvPr>
            <p:ph type="title"/>
          </p:nvPr>
        </p:nvSpPr>
        <p:spPr>
          <a:xfrm>
            <a:off x="129488" y="164387"/>
            <a:ext cx="10103573" cy="820682"/>
          </a:xfrm>
        </p:spPr>
        <p:txBody>
          <a:bodyPr>
            <a:normAutofit fontScale="90000"/>
          </a:bodyPr>
          <a:lstStyle/>
          <a:p>
            <a:br>
              <a:rPr lang="en-GB"/>
            </a:br>
            <a:r>
              <a:rPr lang="en-GB"/>
              <a:t>NHS England developments</a:t>
            </a:r>
            <a:br>
              <a:rPr lang="en-GB" b="1" i="0">
                <a:solidFill>
                  <a:srgbClr val="202A30"/>
                </a:solidFill>
                <a:effectLst/>
                <a:latin typeface="-apple-system"/>
              </a:rPr>
            </a:br>
            <a:endParaRPr lang="en-GB"/>
          </a:p>
        </p:txBody>
      </p:sp>
      <p:sp>
        <p:nvSpPr>
          <p:cNvPr id="3" name="Content Placeholder 2">
            <a:extLst>
              <a:ext uri="{FF2B5EF4-FFF2-40B4-BE49-F238E27FC236}">
                <a16:creationId xmlns:a16="http://schemas.microsoft.com/office/drawing/2014/main" id="{E461BD9D-98B3-BCDC-9644-6100219AD7DD}"/>
              </a:ext>
            </a:extLst>
          </p:cNvPr>
          <p:cNvSpPr>
            <a:spLocks noGrp="1"/>
          </p:cNvSpPr>
          <p:nvPr>
            <p:ph idx="1"/>
          </p:nvPr>
        </p:nvSpPr>
        <p:spPr>
          <a:xfrm>
            <a:off x="482885" y="1185145"/>
            <a:ext cx="10982065" cy="5672855"/>
          </a:xfrm>
        </p:spPr>
        <p:txBody>
          <a:bodyPr>
            <a:normAutofit fontScale="32500" lnSpcReduction="20000"/>
          </a:bodyPr>
          <a:lstStyle/>
          <a:p>
            <a:pPr marL="0" indent="0">
              <a:lnSpc>
                <a:spcPct val="120000"/>
              </a:lnSpc>
              <a:buNone/>
            </a:pPr>
            <a:r>
              <a:rPr lang="en-GB" sz="4900" b="1">
                <a:solidFill>
                  <a:srgbClr val="002060"/>
                </a:solidFill>
                <a:latin typeface="+mj-lt"/>
                <a:cs typeface="Arial" panose="020B0604020202020204" pitchFamily="34" charset="0"/>
              </a:rPr>
              <a:t>Executive Lead Document Published- </a:t>
            </a:r>
            <a:r>
              <a:rPr lang="en-GB" sz="4900">
                <a:solidFill>
                  <a:srgbClr val="002060"/>
                </a:solidFill>
                <a:latin typeface="+mj-lt"/>
                <a:cs typeface="Arial" panose="020B0604020202020204" pitchFamily="34" charset="0"/>
              </a:rPr>
              <a:t>Executive Lead for SEND responsibilities include</a:t>
            </a:r>
          </a:p>
          <a:p>
            <a:pPr>
              <a:lnSpc>
                <a:spcPct val="120000"/>
              </a:lnSpc>
              <a:spcBef>
                <a:spcPts val="600"/>
              </a:spcBef>
            </a:pPr>
            <a:r>
              <a:rPr lang="en-GB" sz="4900">
                <a:solidFill>
                  <a:srgbClr val="002060"/>
                </a:solidFill>
                <a:latin typeface="+mj-lt"/>
                <a:cs typeface="Arial" panose="020B0604020202020204" pitchFamily="34" charset="0"/>
              </a:rPr>
              <a:t>Ensuring ICB delivers its relevant SEND statutory requirements and those of the SEND inspection framework - including delivery of any action plans</a:t>
            </a:r>
          </a:p>
          <a:p>
            <a:pPr>
              <a:lnSpc>
                <a:spcPct val="120000"/>
              </a:lnSpc>
              <a:spcBef>
                <a:spcPts val="600"/>
              </a:spcBef>
            </a:pPr>
            <a:r>
              <a:rPr lang="en-GB" sz="4900">
                <a:solidFill>
                  <a:srgbClr val="002060"/>
                </a:solidFill>
                <a:latin typeface="+mj-lt"/>
                <a:cs typeface="Arial" panose="020B0604020202020204" pitchFamily="34" charset="0"/>
              </a:rPr>
              <a:t>Play strategic role in implementation any actions resulting from SEND and alternative provision improvement plan.</a:t>
            </a:r>
          </a:p>
          <a:p>
            <a:pPr>
              <a:lnSpc>
                <a:spcPct val="120000"/>
              </a:lnSpc>
              <a:spcBef>
                <a:spcPts val="600"/>
              </a:spcBef>
            </a:pPr>
            <a:r>
              <a:rPr lang="en-GB" sz="4900">
                <a:solidFill>
                  <a:srgbClr val="002060"/>
                </a:solidFill>
                <a:latin typeface="+mj-lt"/>
                <a:cs typeface="Arial" panose="020B0604020202020204" pitchFamily="34" charset="0"/>
              </a:rPr>
              <a:t>Ensuring Effective Co-production children and young people with SEND, their families and local parent carer forums.</a:t>
            </a:r>
          </a:p>
          <a:p>
            <a:pPr>
              <a:lnSpc>
                <a:spcPct val="120000"/>
              </a:lnSpc>
              <a:spcBef>
                <a:spcPts val="600"/>
              </a:spcBef>
            </a:pPr>
            <a:r>
              <a:rPr lang="en-GB" sz="4900">
                <a:solidFill>
                  <a:srgbClr val="002060"/>
                </a:solidFill>
                <a:latin typeface="+mj-lt"/>
                <a:cs typeface="Arial" panose="020B0604020202020204" pitchFamily="34" charset="0"/>
              </a:rPr>
              <a:t>Ensuring sufficient capacity and support for DCO/DMO at place level - ongoing work with NHS England on this</a:t>
            </a:r>
          </a:p>
          <a:p>
            <a:pPr>
              <a:lnSpc>
                <a:spcPct val="120000"/>
              </a:lnSpc>
              <a:spcBef>
                <a:spcPts val="600"/>
              </a:spcBef>
            </a:pPr>
            <a:r>
              <a:rPr lang="en-GB" sz="4900">
                <a:solidFill>
                  <a:srgbClr val="002060"/>
                </a:solidFill>
                <a:latin typeface="+mj-lt"/>
                <a:cs typeface="Arial" panose="020B0604020202020204" pitchFamily="34" charset="0"/>
              </a:rPr>
              <a:t>Implementation information sharing arrangements and SEND Data dashboards</a:t>
            </a:r>
          </a:p>
          <a:p>
            <a:pPr>
              <a:lnSpc>
                <a:spcPct val="120000"/>
              </a:lnSpc>
              <a:spcBef>
                <a:spcPts val="600"/>
              </a:spcBef>
            </a:pPr>
            <a:r>
              <a:rPr lang="en-GB" sz="4900">
                <a:solidFill>
                  <a:srgbClr val="002060"/>
                </a:solidFill>
                <a:latin typeface="+mj-lt"/>
                <a:cs typeface="Arial" panose="020B0604020202020204" pitchFamily="34" charset="0"/>
              </a:rPr>
              <a:t>Ensuring strategic collaboration with partner organisations and alignment with relevant programmes of work, including safeguarding, learning disability and autism and mental health</a:t>
            </a:r>
          </a:p>
          <a:p>
            <a:pPr marL="0" indent="0">
              <a:lnSpc>
                <a:spcPct val="120000"/>
              </a:lnSpc>
              <a:buNone/>
            </a:pPr>
            <a:r>
              <a:rPr lang="en-GB" sz="4900" b="1">
                <a:solidFill>
                  <a:srgbClr val="002060"/>
                </a:solidFill>
                <a:latin typeface="+mj-lt"/>
              </a:rPr>
              <a:t>NHS E </a:t>
            </a:r>
            <a:r>
              <a:rPr lang="en-US" sz="4900" b="1">
                <a:solidFill>
                  <a:srgbClr val="002060"/>
                </a:solidFill>
                <a:latin typeface="+mj-lt"/>
                <a:cs typeface="Arial" panose="020B0604020202020204" pitchFamily="34" charset="0"/>
              </a:rPr>
              <a:t>SEND</a:t>
            </a:r>
            <a:r>
              <a:rPr lang="en-US" sz="4900">
                <a:solidFill>
                  <a:srgbClr val="002060"/>
                </a:solidFill>
                <a:latin typeface="+mj-lt"/>
                <a:cs typeface="Arial" panose="020B0604020202020204" pitchFamily="34" charset="0"/>
              </a:rPr>
              <a:t> </a:t>
            </a:r>
            <a:r>
              <a:rPr lang="en-GB" sz="4900" b="1">
                <a:solidFill>
                  <a:srgbClr val="002060"/>
                </a:solidFill>
                <a:latin typeface="+mj-lt"/>
              </a:rPr>
              <a:t>Quality Improvement Framework </a:t>
            </a:r>
            <a:r>
              <a:rPr lang="en-GB" sz="4900">
                <a:solidFill>
                  <a:srgbClr val="002060"/>
                </a:solidFill>
                <a:latin typeface="+mj-lt"/>
              </a:rPr>
              <a:t>– in development </a:t>
            </a:r>
            <a:br>
              <a:rPr lang="en-GB" sz="4900">
                <a:solidFill>
                  <a:srgbClr val="002060"/>
                </a:solidFill>
                <a:latin typeface="+mj-lt"/>
              </a:rPr>
            </a:br>
            <a:r>
              <a:rPr lang="en-US" sz="4900">
                <a:solidFill>
                  <a:srgbClr val="002060"/>
                </a:solidFill>
                <a:latin typeface="+mj-lt"/>
                <a:cs typeface="Arial" panose="020B0604020202020204" pitchFamily="34" charset="0"/>
              </a:rPr>
              <a:t>Will define quality through the eyes of parents and carers and children and young people and identify the health support offer to local systems to support change (Integrated Care Boards) </a:t>
            </a:r>
          </a:p>
          <a:p>
            <a:pPr marL="0" indent="0">
              <a:buNone/>
            </a:pPr>
            <a:endParaRPr lang="en-US" sz="2800">
              <a:solidFill>
                <a:srgbClr val="002060"/>
              </a:solidFill>
              <a:latin typeface="+mn-lt"/>
              <a:cs typeface="Arial" panose="020B0604020202020204" pitchFamily="34" charset="0"/>
            </a:endParaRPr>
          </a:p>
          <a:p>
            <a:endParaRPr lang="en-GB"/>
          </a:p>
        </p:txBody>
      </p:sp>
    </p:spTree>
    <p:extLst>
      <p:ext uri="{BB962C8B-B14F-4D97-AF65-F5344CB8AC3E}">
        <p14:creationId xmlns:p14="http://schemas.microsoft.com/office/powerpoint/2010/main" val="10785756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916EFD-287C-41F6-BF03-29CEA8002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63" y="0"/>
            <a:ext cx="10854623" cy="6869453"/>
          </a:xfrm>
          <a:prstGeom prst="rect">
            <a:avLst/>
          </a:prstGeom>
        </p:spPr>
      </p:pic>
    </p:spTree>
    <p:extLst>
      <p:ext uri="{BB962C8B-B14F-4D97-AF65-F5344CB8AC3E}">
        <p14:creationId xmlns:p14="http://schemas.microsoft.com/office/powerpoint/2010/main" val="22826569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6727D-AAC6-1BC4-9169-E256991A311C}"/>
              </a:ext>
            </a:extLst>
          </p:cNvPr>
          <p:cNvSpPr>
            <a:spLocks noGrp="1"/>
          </p:cNvSpPr>
          <p:nvPr>
            <p:ph type="title"/>
          </p:nvPr>
        </p:nvSpPr>
        <p:spPr>
          <a:xfrm>
            <a:off x="475011" y="304684"/>
            <a:ext cx="10515600" cy="2852737"/>
          </a:xfrm>
        </p:spPr>
        <p:txBody>
          <a:bodyPr anchor="b">
            <a:normAutofit/>
          </a:bodyPr>
          <a:lstStyle/>
          <a:p>
            <a:r>
              <a:rPr lang="en-GB"/>
              <a:t>The SEND AP Change Programme</a:t>
            </a:r>
          </a:p>
        </p:txBody>
      </p:sp>
      <p:sp>
        <p:nvSpPr>
          <p:cNvPr id="3" name="Content Placeholder 2">
            <a:extLst>
              <a:ext uri="{FF2B5EF4-FFF2-40B4-BE49-F238E27FC236}">
                <a16:creationId xmlns:a16="http://schemas.microsoft.com/office/drawing/2014/main" id="{F8B1E78F-6495-BB3C-CA03-D48D23F34540}"/>
              </a:ext>
            </a:extLst>
          </p:cNvPr>
          <p:cNvSpPr>
            <a:spLocks noGrp="1"/>
          </p:cNvSpPr>
          <p:nvPr>
            <p:ph type="body" idx="1"/>
          </p:nvPr>
        </p:nvSpPr>
        <p:spPr>
          <a:xfrm>
            <a:off x="831850" y="3429001"/>
            <a:ext cx="10515600" cy="2660650"/>
          </a:xfrm>
        </p:spPr>
        <p:txBody>
          <a:bodyPr>
            <a:normAutofit/>
          </a:bodyPr>
          <a:lstStyle/>
          <a:p>
            <a:pPr marL="0" indent="0">
              <a:spcAft>
                <a:spcPts val="800"/>
              </a:spcAft>
              <a:buNone/>
            </a:pPr>
            <a:r>
              <a:rPr lang="en-GB" sz="2000" b="1">
                <a:solidFill>
                  <a:schemeClr val="tx1"/>
                </a:solidFill>
              </a:rPr>
              <a:t>The Government’s Improvement Plan has 3 key objectives</a:t>
            </a: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endParaRPr lang="en-GB" sz="2000" b="1">
              <a:solidFill>
                <a:schemeClr val="tx1"/>
              </a:solidFill>
            </a:endParaRP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r>
              <a:rPr lang="en-GB" sz="2000" b="1">
                <a:solidFill>
                  <a:schemeClr val="tx1"/>
                </a:solidFill>
              </a:rPr>
              <a:t>Deliver better experiences for families;</a:t>
            </a:r>
            <a:br>
              <a:rPr lang="en-GB" sz="2000" b="1">
                <a:solidFill>
                  <a:schemeClr val="tx1"/>
                </a:solidFill>
              </a:rPr>
            </a:br>
            <a:endParaRPr lang="en-GB" sz="2000" b="1">
              <a:solidFill>
                <a:schemeClr val="tx1"/>
              </a:solidFill>
            </a:endParaRP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r>
              <a:rPr lang="en-GB" sz="2000" b="1">
                <a:solidFill>
                  <a:schemeClr val="tx1"/>
                </a:solidFill>
              </a:rPr>
              <a:t>Improve outcomes for children &amp; young people; and</a:t>
            </a:r>
            <a:br>
              <a:rPr lang="en-GB" sz="2000" b="1">
                <a:solidFill>
                  <a:schemeClr val="tx1"/>
                </a:solidFill>
              </a:rPr>
            </a:br>
            <a:endParaRPr lang="en-GB" sz="2000" b="1">
              <a:solidFill>
                <a:schemeClr val="tx1"/>
              </a:solidFill>
            </a:endParaRPr>
          </a:p>
          <a:p>
            <a:pPr marL="285750" marR="0" lvl="0" indent="-285750" defTabSz="914400" rtl="0" eaLnBrk="1" fontAlgn="auto" latinLnBrk="0" hangingPunct="1">
              <a:spcBef>
                <a:spcPts val="0"/>
              </a:spcBef>
              <a:spcAft>
                <a:spcPts val="0"/>
              </a:spcAft>
              <a:buClrTx/>
              <a:buSzTx/>
              <a:buFont typeface="Arial" panose="020B0604020202020204" pitchFamily="34" charset="0"/>
              <a:buChar char="•"/>
              <a:tabLst/>
              <a:defRPr/>
            </a:pPr>
            <a:r>
              <a:rPr lang="en-GB" sz="2000" b="1">
                <a:solidFill>
                  <a:schemeClr val="tx1"/>
                </a:solidFill>
              </a:rPr>
              <a:t>Create a financially sustainable system</a:t>
            </a:r>
          </a:p>
          <a:p>
            <a:pPr marL="0" indent="0">
              <a:buNone/>
            </a:pPr>
            <a:endParaRPr lang="en-GB" sz="2000"/>
          </a:p>
        </p:txBody>
      </p:sp>
    </p:spTree>
    <p:extLst>
      <p:ext uri="{BB962C8B-B14F-4D97-AF65-F5344CB8AC3E}">
        <p14:creationId xmlns:p14="http://schemas.microsoft.com/office/powerpoint/2010/main" val="168992345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CE1F4AF4-F627-0DF0-4CAB-803B0169B74B}"/>
              </a:ext>
            </a:extLst>
          </p:cNvPr>
          <p:cNvGrpSpPr/>
          <p:nvPr/>
        </p:nvGrpSpPr>
        <p:grpSpPr>
          <a:xfrm>
            <a:off x="224589" y="881025"/>
            <a:ext cx="8518091" cy="5309309"/>
            <a:chOff x="3006361" y="615973"/>
            <a:chExt cx="9256416" cy="5859861"/>
          </a:xfrm>
        </p:grpSpPr>
        <p:grpSp>
          <p:nvGrpSpPr>
            <p:cNvPr id="25" name="Group 24">
              <a:extLst>
                <a:ext uri="{FF2B5EF4-FFF2-40B4-BE49-F238E27FC236}">
                  <a16:creationId xmlns:a16="http://schemas.microsoft.com/office/drawing/2014/main" id="{3BB014A0-051E-33AD-FBE8-93977FF5EE53}"/>
                </a:ext>
              </a:extLst>
            </p:cNvPr>
            <p:cNvGrpSpPr/>
            <p:nvPr/>
          </p:nvGrpSpPr>
          <p:grpSpPr>
            <a:xfrm>
              <a:off x="3006361" y="3273789"/>
              <a:ext cx="9087941" cy="2534646"/>
              <a:chOff x="1736406" y="3273787"/>
              <a:chExt cx="9087941" cy="2534646"/>
            </a:xfrm>
          </p:grpSpPr>
          <p:grpSp>
            <p:nvGrpSpPr>
              <p:cNvPr id="18" name="Group 17">
                <a:extLst>
                  <a:ext uri="{FF2B5EF4-FFF2-40B4-BE49-F238E27FC236}">
                    <a16:creationId xmlns:a16="http://schemas.microsoft.com/office/drawing/2014/main" id="{3EA1C68A-4292-854E-55E6-011D660271DA}"/>
                  </a:ext>
                </a:extLst>
              </p:cNvPr>
              <p:cNvGrpSpPr/>
              <p:nvPr/>
            </p:nvGrpSpPr>
            <p:grpSpPr>
              <a:xfrm>
                <a:off x="1736406" y="3273787"/>
                <a:ext cx="9087941" cy="1690732"/>
                <a:chOff x="1523620" y="3291710"/>
                <a:chExt cx="9087941" cy="1690732"/>
              </a:xfrm>
              <a:effectLst>
                <a:outerShdw blurRad="50800" dist="38100" dir="2700000" algn="tl" rotWithShape="0">
                  <a:prstClr val="black">
                    <a:alpha val="40000"/>
                  </a:prstClr>
                </a:outerShdw>
              </a:effectLst>
            </p:grpSpPr>
            <p:sp>
              <p:nvSpPr>
                <p:cNvPr id="4" name="Rectangle 3">
                  <a:extLst>
                    <a:ext uri="{FF2B5EF4-FFF2-40B4-BE49-F238E27FC236}">
                      <a16:creationId xmlns:a16="http://schemas.microsoft.com/office/drawing/2014/main" id="{F0F462BC-7033-5FE2-8F71-D73F53182FE6}"/>
                    </a:ext>
                  </a:extLst>
                </p:cNvPr>
                <p:cNvSpPr/>
                <p:nvPr/>
              </p:nvSpPr>
              <p:spPr>
                <a:xfrm rot="591219">
                  <a:off x="1523620" y="4368104"/>
                  <a:ext cx="9087941" cy="228600"/>
                </a:xfrm>
                <a:prstGeom prst="rect">
                  <a:avLst/>
                </a:prstGeom>
                <a:solidFill>
                  <a:schemeClr val="accent1">
                    <a:lumMod val="20000"/>
                    <a:lumOff val="80000"/>
                  </a:schemeClr>
                </a:soli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20FD0F1-F440-59F1-6F02-F039E658D42D}"/>
                    </a:ext>
                  </a:extLst>
                </p:cNvPr>
                <p:cNvSpPr/>
                <p:nvPr/>
              </p:nvSpPr>
              <p:spPr>
                <a:xfrm rot="591219">
                  <a:off x="2629167" y="3291710"/>
                  <a:ext cx="121920" cy="484409"/>
                </a:xfrm>
                <a:prstGeom prst="rect">
                  <a:avLst/>
                </a:prstGeom>
                <a:solidFill>
                  <a:schemeClr val="accent1">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E337DCD-BB0E-B322-D764-72DF0B2F757F}"/>
                    </a:ext>
                  </a:extLst>
                </p:cNvPr>
                <p:cNvSpPr/>
                <p:nvPr/>
              </p:nvSpPr>
              <p:spPr>
                <a:xfrm rot="591219">
                  <a:off x="9482007" y="4498033"/>
                  <a:ext cx="121920" cy="484409"/>
                </a:xfrm>
                <a:prstGeom prst="rect">
                  <a:avLst/>
                </a:prstGeom>
                <a:solidFill>
                  <a:schemeClr val="accent1">
                    <a:lumMod val="5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8F028F1A-5C58-CCE8-A6AC-AAB13BCF530E}"/>
                  </a:ext>
                </a:extLst>
              </p:cNvPr>
              <p:cNvGrpSpPr/>
              <p:nvPr/>
            </p:nvGrpSpPr>
            <p:grpSpPr>
              <a:xfrm>
                <a:off x="5481861" y="4119153"/>
                <a:ext cx="1610092" cy="1689280"/>
                <a:chOff x="6849108" y="1733005"/>
                <a:chExt cx="1610092" cy="1689280"/>
              </a:xfrm>
            </p:grpSpPr>
            <p:sp>
              <p:nvSpPr>
                <p:cNvPr id="14" name="Flowchart: Delay 13">
                  <a:extLst>
                    <a:ext uri="{FF2B5EF4-FFF2-40B4-BE49-F238E27FC236}">
                      <a16:creationId xmlns:a16="http://schemas.microsoft.com/office/drawing/2014/main" id="{CF14A18E-218C-D0D6-1120-5C2BFF1A68B0}"/>
                    </a:ext>
                  </a:extLst>
                </p:cNvPr>
                <p:cNvSpPr/>
                <p:nvPr/>
              </p:nvSpPr>
              <p:spPr>
                <a:xfrm rot="16200000">
                  <a:off x="6837729" y="1850287"/>
                  <a:ext cx="1619794" cy="1385229"/>
                </a:xfrm>
                <a:prstGeom prst="flowChartDelay">
                  <a:avLst/>
                </a:prstGeom>
                <a:gradFill flip="none" rotWithShape="1">
                  <a:gsLst>
                    <a:gs pos="0">
                      <a:schemeClr val="accent1">
                        <a:lumMod val="50000"/>
                        <a:shade val="30000"/>
                        <a:satMod val="115000"/>
                      </a:schemeClr>
                    </a:gs>
                    <a:gs pos="50000">
                      <a:schemeClr val="accent1">
                        <a:lumMod val="50000"/>
                        <a:shade val="67500"/>
                        <a:satMod val="115000"/>
                      </a:schemeClr>
                    </a:gs>
                    <a:gs pos="100000">
                      <a:schemeClr val="accent1">
                        <a:lumMod val="50000"/>
                        <a:shade val="100000"/>
                        <a:satMod val="115000"/>
                      </a:schemeClr>
                    </a:gs>
                  </a:gsLst>
                  <a:path path="circle">
                    <a:fillToRect l="50000" t="50000" r="50000" b="50000"/>
                  </a:path>
                  <a:tileRect/>
                </a:gra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ircle: Hollow 14">
                  <a:extLst>
                    <a:ext uri="{FF2B5EF4-FFF2-40B4-BE49-F238E27FC236}">
                      <a16:creationId xmlns:a16="http://schemas.microsoft.com/office/drawing/2014/main" id="{C59470B0-E0EC-D5EE-35DD-C2379AA979B2}"/>
                    </a:ext>
                  </a:extLst>
                </p:cNvPr>
                <p:cNvSpPr/>
                <p:nvPr/>
              </p:nvSpPr>
              <p:spPr>
                <a:xfrm>
                  <a:off x="7477807" y="1930287"/>
                  <a:ext cx="339634" cy="313509"/>
                </a:xfrm>
                <a:prstGeom prst="donut">
                  <a:avLst>
                    <a:gd name="adj" fmla="val 3055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12815E4-F5D9-9BA6-1920-366141E16156}"/>
                    </a:ext>
                  </a:extLst>
                </p:cNvPr>
                <p:cNvSpPr txBox="1"/>
                <p:nvPr/>
              </p:nvSpPr>
              <p:spPr>
                <a:xfrm>
                  <a:off x="6849108" y="2233364"/>
                  <a:ext cx="1610092" cy="11889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mn-ea"/>
                      <a:cs typeface="+mn-cs"/>
                    </a:rPr>
                    <a:t>Improved SEND Support in mainstream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Calibri" panose="020F0502020204030204"/>
                      <a:ea typeface="+mn-ea"/>
                      <a:cs typeface="+mn-cs"/>
                    </a:rPr>
                    <a:t>schools</a:t>
                  </a:r>
                </a:p>
              </p:txBody>
            </p:sp>
          </p:grpSp>
        </p:grpSp>
        <p:sp>
          <p:nvSpPr>
            <p:cNvPr id="26" name="TextBox 25">
              <a:extLst>
                <a:ext uri="{FF2B5EF4-FFF2-40B4-BE49-F238E27FC236}">
                  <a16:creationId xmlns:a16="http://schemas.microsoft.com/office/drawing/2014/main" id="{23686953-2BED-A6E7-13D0-93A2F0947140}"/>
                </a:ext>
              </a:extLst>
            </p:cNvPr>
            <p:cNvSpPr txBox="1"/>
            <p:nvPr/>
          </p:nvSpPr>
          <p:spPr>
            <a:xfrm>
              <a:off x="3053831" y="5660574"/>
              <a:ext cx="2284522" cy="815260"/>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Low numbers of EHCPs; Reduced cost pressures; Good outcomes</a:t>
              </a:r>
            </a:p>
          </p:txBody>
        </p:sp>
        <p:sp>
          <p:nvSpPr>
            <p:cNvPr id="27" name="TextBox 26">
              <a:extLst>
                <a:ext uri="{FF2B5EF4-FFF2-40B4-BE49-F238E27FC236}">
                  <a16:creationId xmlns:a16="http://schemas.microsoft.com/office/drawing/2014/main" id="{084CD47F-F155-387D-25E1-AC7F10F5F36B}"/>
                </a:ext>
              </a:extLst>
            </p:cNvPr>
            <p:cNvSpPr txBox="1"/>
            <p:nvPr/>
          </p:nvSpPr>
          <p:spPr>
            <a:xfrm>
              <a:off x="9757854" y="5660574"/>
              <a:ext cx="2284522" cy="815260"/>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High numbers of EHCPs; High cost pressures; Poor outcomes</a:t>
              </a:r>
            </a:p>
          </p:txBody>
        </p:sp>
        <p:pic>
          <p:nvPicPr>
            <p:cNvPr id="32" name="Graphic 31" descr="Treasure chest with solid fill">
              <a:extLst>
                <a:ext uri="{FF2B5EF4-FFF2-40B4-BE49-F238E27FC236}">
                  <a16:creationId xmlns:a16="http://schemas.microsoft.com/office/drawing/2014/main" id="{B0F62F6A-1F2B-E2D2-3EEB-049E864DE9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88961">
              <a:off x="11038273" y="4111936"/>
              <a:ext cx="1224504" cy="1055777"/>
            </a:xfrm>
            <a:prstGeom prst="rect">
              <a:avLst/>
            </a:prstGeom>
            <a:effectLst>
              <a:outerShdw blurRad="50800" dist="38100" dir="2700000" algn="tl" rotWithShape="0">
                <a:prstClr val="black">
                  <a:alpha val="40000"/>
                </a:prstClr>
              </a:outerShdw>
            </a:effectLst>
          </p:spPr>
        </p:pic>
        <p:sp>
          <p:nvSpPr>
            <p:cNvPr id="35" name="Rectangle 34">
              <a:extLst>
                <a:ext uri="{FF2B5EF4-FFF2-40B4-BE49-F238E27FC236}">
                  <a16:creationId xmlns:a16="http://schemas.microsoft.com/office/drawing/2014/main" id="{A83CE708-1235-8536-4AB6-90C9DFC38EDE}"/>
                </a:ext>
              </a:extLst>
            </p:cNvPr>
            <p:cNvSpPr/>
            <p:nvPr/>
          </p:nvSpPr>
          <p:spPr>
            <a:xfrm>
              <a:off x="3053830" y="1582279"/>
              <a:ext cx="2284523" cy="1088571"/>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Services from LA, AP, Health and Social Care alongside improved school practice needed to deliver quality SEND Support</a:t>
              </a:r>
            </a:p>
          </p:txBody>
        </p:sp>
        <p:sp>
          <p:nvSpPr>
            <p:cNvPr id="36" name="Rectangle 35">
              <a:extLst>
                <a:ext uri="{FF2B5EF4-FFF2-40B4-BE49-F238E27FC236}">
                  <a16:creationId xmlns:a16="http://schemas.microsoft.com/office/drawing/2014/main" id="{75C1E3C6-CCFB-E3F4-A864-05E8F15DDF7B}"/>
                </a:ext>
              </a:extLst>
            </p:cNvPr>
            <p:cNvSpPr/>
            <p:nvPr/>
          </p:nvSpPr>
          <p:spPr>
            <a:xfrm>
              <a:off x="9762311" y="1582279"/>
              <a:ext cx="2284523" cy="1088571"/>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Without provision of services, schools unable to provide quality SEND Support leading to increased EHCP demand</a:t>
              </a:r>
            </a:p>
          </p:txBody>
        </p:sp>
        <p:sp>
          <p:nvSpPr>
            <p:cNvPr id="38" name="Rectangle 37">
              <a:extLst>
                <a:ext uri="{FF2B5EF4-FFF2-40B4-BE49-F238E27FC236}">
                  <a16:creationId xmlns:a16="http://schemas.microsoft.com/office/drawing/2014/main" id="{242FA26F-4342-9080-8C5C-50F834CA9AC0}"/>
                </a:ext>
              </a:extLst>
            </p:cNvPr>
            <p:cNvSpPr/>
            <p:nvPr/>
          </p:nvSpPr>
          <p:spPr>
            <a:xfrm>
              <a:off x="5916499" y="615973"/>
              <a:ext cx="3267663" cy="1300532"/>
            </a:xfrm>
            <a:prstGeom prst="rect">
              <a:avLst/>
            </a:prstGeom>
            <a:solidFill>
              <a:schemeClr val="accent1">
                <a:lumMod val="5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Early intervention built around Quality First Teaching and accessible, responsive, quality services enables schools to address the imbalance between demand for EHCPs and the support they can offer in school </a:t>
              </a:r>
            </a:p>
          </p:txBody>
        </p:sp>
        <p:cxnSp>
          <p:nvCxnSpPr>
            <p:cNvPr id="40" name="Straight Arrow Connector 39">
              <a:extLst>
                <a:ext uri="{FF2B5EF4-FFF2-40B4-BE49-F238E27FC236}">
                  <a16:creationId xmlns:a16="http://schemas.microsoft.com/office/drawing/2014/main" id="{7E6EF509-F1BC-6B55-B667-96868A9E890B}"/>
                </a:ext>
              </a:extLst>
            </p:cNvPr>
            <p:cNvCxnSpPr/>
            <p:nvPr/>
          </p:nvCxnSpPr>
          <p:spPr>
            <a:xfrm>
              <a:off x="3059659" y="2820178"/>
              <a:ext cx="0" cy="2656114"/>
            </a:xfrm>
            <a:prstGeom prst="straightConnector1">
              <a:avLst/>
            </a:prstGeom>
            <a:ln w="38100">
              <a:solidFill>
                <a:schemeClr val="accent6">
                  <a:lumMod val="75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05B133B-1D1F-72BA-07B5-FF7EF7885AB4}"/>
                </a:ext>
              </a:extLst>
            </p:cNvPr>
            <p:cNvCxnSpPr/>
            <p:nvPr/>
          </p:nvCxnSpPr>
          <p:spPr>
            <a:xfrm>
              <a:off x="5338353" y="2820178"/>
              <a:ext cx="0" cy="2656114"/>
            </a:xfrm>
            <a:prstGeom prst="straightConnector1">
              <a:avLst/>
            </a:prstGeom>
            <a:ln w="38100">
              <a:solidFill>
                <a:schemeClr val="accent6">
                  <a:lumMod val="75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115C013D-AC20-F6AC-2272-DD8FFA20E7B8}"/>
                </a:ext>
              </a:extLst>
            </p:cNvPr>
            <p:cNvCxnSpPr/>
            <p:nvPr/>
          </p:nvCxnSpPr>
          <p:spPr>
            <a:xfrm>
              <a:off x="9775372" y="2820178"/>
              <a:ext cx="0" cy="2656114"/>
            </a:xfrm>
            <a:prstGeom prst="straightConnector1">
              <a:avLst/>
            </a:prstGeom>
            <a:ln w="38100">
              <a:solidFill>
                <a:srgbClr val="FF0000"/>
              </a:solidFill>
              <a:prstDash val="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BEDEA10-A6F2-2660-4F2B-573CB3C3BE8A}"/>
                </a:ext>
              </a:extLst>
            </p:cNvPr>
            <p:cNvCxnSpPr/>
            <p:nvPr/>
          </p:nvCxnSpPr>
          <p:spPr>
            <a:xfrm>
              <a:off x="12042377" y="2820178"/>
              <a:ext cx="0" cy="2656114"/>
            </a:xfrm>
            <a:prstGeom prst="straightConnector1">
              <a:avLst/>
            </a:prstGeom>
            <a:ln w="38100">
              <a:solidFill>
                <a:srgbClr val="FF0000"/>
              </a:solidFill>
              <a:prstDash val="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9" name="TextBox 48">
            <a:extLst>
              <a:ext uri="{FF2B5EF4-FFF2-40B4-BE49-F238E27FC236}">
                <a16:creationId xmlns:a16="http://schemas.microsoft.com/office/drawing/2014/main" id="{95C20F99-6C83-841E-AF17-F01A02EDCDA7}"/>
              </a:ext>
            </a:extLst>
          </p:cNvPr>
          <p:cNvSpPr txBox="1"/>
          <p:nvPr/>
        </p:nvSpPr>
        <p:spPr>
          <a:xfrm>
            <a:off x="268272" y="1159061"/>
            <a:ext cx="2102300" cy="529834"/>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Early Identification and Support</a:t>
            </a:r>
          </a:p>
        </p:txBody>
      </p:sp>
      <p:sp>
        <p:nvSpPr>
          <p:cNvPr id="50" name="TextBox 49">
            <a:extLst>
              <a:ext uri="{FF2B5EF4-FFF2-40B4-BE49-F238E27FC236}">
                <a16:creationId xmlns:a16="http://schemas.microsoft.com/office/drawing/2014/main" id="{7D2CC4D1-E4EC-FF8E-BF6D-917A85D30FCC}"/>
              </a:ext>
            </a:extLst>
          </p:cNvPr>
          <p:cNvSpPr txBox="1"/>
          <p:nvPr/>
        </p:nvSpPr>
        <p:spPr>
          <a:xfrm>
            <a:off x="6441659" y="1175714"/>
            <a:ext cx="2086179" cy="523220"/>
          </a:xfrm>
          <a:prstGeom prst="rect">
            <a:avLst/>
          </a:prstGeom>
          <a:solidFill>
            <a:schemeClr val="bg1"/>
          </a:solidFill>
          <a:ln>
            <a:solidFill>
              <a:schemeClr val="accent1">
                <a:lumMod val="50000"/>
              </a:schemeClr>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Late Identification and Specialist Support</a:t>
            </a:r>
          </a:p>
        </p:txBody>
      </p:sp>
      <p:sp>
        <p:nvSpPr>
          <p:cNvPr id="3" name="Rectangle 2">
            <a:extLst>
              <a:ext uri="{FF2B5EF4-FFF2-40B4-BE49-F238E27FC236}">
                <a16:creationId xmlns:a16="http://schemas.microsoft.com/office/drawing/2014/main" id="{A9B68193-91EA-09D9-82A3-5F695D6DD6B7}"/>
              </a:ext>
            </a:extLst>
          </p:cNvPr>
          <p:cNvSpPr/>
          <p:nvPr/>
        </p:nvSpPr>
        <p:spPr>
          <a:xfrm>
            <a:off x="76201" y="78377"/>
            <a:ext cx="8625839" cy="36685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Change Programme Delivery: Theory of Change</a:t>
            </a:r>
          </a:p>
        </p:txBody>
      </p:sp>
      <p:sp>
        <p:nvSpPr>
          <p:cNvPr id="5" name="Rectangle 4">
            <a:extLst>
              <a:ext uri="{FF2B5EF4-FFF2-40B4-BE49-F238E27FC236}">
                <a16:creationId xmlns:a16="http://schemas.microsoft.com/office/drawing/2014/main" id="{BBADAA2A-F0E4-B671-AA70-AE11CD8F7D51}"/>
              </a:ext>
            </a:extLst>
          </p:cNvPr>
          <p:cNvSpPr/>
          <p:nvPr/>
        </p:nvSpPr>
        <p:spPr>
          <a:xfrm>
            <a:off x="8742680" y="584200"/>
            <a:ext cx="3388362" cy="6197600"/>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Three key objectives: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Deliver better experiences for families;</a:t>
            </a:r>
            <a:b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Improve outcomes for children &amp; young people; and</a:t>
            </a:r>
            <a:b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Create a financially sustainable system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To deliver against these objectives, we need </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to re-balance the system</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using resources more effectively. At present, resources are being drawn to the high-cost end of the system - at an exponential rate far in excess of levels of increased need or population growth. With High Needs Budgets at £10bn and rising, this is now having a major impact on the overall envelope for school funding.</a:t>
            </a:r>
            <a:b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 whole system approach, with a clear focus on</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 early identification and intervention</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pivoting around </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improved support in and around schools </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is fundamental to delivering a system that works for all. Improving EHC Plan processes will not solve the problem while the system remains swamped by demand.</a:t>
            </a:r>
            <a:b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632ECB9-6666-9CE9-8D0C-7D94910CB07B}"/>
              </a:ext>
            </a:extLst>
          </p:cNvPr>
          <p:cNvSpPr/>
          <p:nvPr/>
        </p:nvSpPr>
        <p:spPr>
          <a:xfrm>
            <a:off x="8742680" y="78039"/>
            <a:ext cx="3388362" cy="36719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Drivers for Change</a:t>
            </a:r>
          </a:p>
        </p:txBody>
      </p:sp>
      <p:pic>
        <p:nvPicPr>
          <p:cNvPr id="11" name="Graphic 10" descr="Treasure chest with solid fill">
            <a:extLst>
              <a:ext uri="{FF2B5EF4-FFF2-40B4-BE49-F238E27FC236}">
                <a16:creationId xmlns:a16="http://schemas.microsoft.com/office/drawing/2014/main" id="{94F07A37-F84D-B7EE-B911-1BBC262D69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88961">
            <a:off x="519697" y="3161212"/>
            <a:ext cx="541225" cy="479160"/>
          </a:xfrm>
          <a:prstGeom prst="rect">
            <a:avLst/>
          </a:prstGeom>
          <a:effectLst>
            <a:outerShdw blurRad="50800" dist="38100" dir="2700000" algn="tl" rotWithShape="0">
              <a:prstClr val="black">
                <a:alpha val="40000"/>
              </a:prstClr>
            </a:outerShdw>
          </a:effectLst>
          <a:scene3d>
            <a:camera prst="orthographicFront"/>
            <a:lightRig rig="threePt" dir="t"/>
          </a:scene3d>
          <a:sp3d/>
        </p:spPr>
      </p:pic>
    </p:spTree>
    <p:extLst>
      <p:ext uri="{BB962C8B-B14F-4D97-AF65-F5344CB8AC3E}">
        <p14:creationId xmlns:p14="http://schemas.microsoft.com/office/powerpoint/2010/main" val="13014723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E6C4ED8-87CB-9EDA-A730-0290CAF46EE5}"/>
              </a:ext>
            </a:extLst>
          </p:cNvPr>
          <p:cNvPicPr>
            <a:picLocks noGrp="1" noChangeAspect="1"/>
          </p:cNvPicPr>
          <p:nvPr>
            <p:ph idx="1"/>
          </p:nvPr>
        </p:nvPicPr>
        <p:blipFill>
          <a:blip r:embed="rId2"/>
          <a:stretch>
            <a:fillRect/>
          </a:stretch>
        </p:blipFill>
        <p:spPr>
          <a:xfrm>
            <a:off x="157120" y="0"/>
            <a:ext cx="12034879" cy="6935062"/>
          </a:xfrm>
        </p:spPr>
      </p:pic>
    </p:spTree>
    <p:extLst>
      <p:ext uri="{BB962C8B-B14F-4D97-AF65-F5344CB8AC3E}">
        <p14:creationId xmlns:p14="http://schemas.microsoft.com/office/powerpoint/2010/main" val="20036199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Down 22">
            <a:extLst>
              <a:ext uri="{FF2B5EF4-FFF2-40B4-BE49-F238E27FC236}">
                <a16:creationId xmlns:a16="http://schemas.microsoft.com/office/drawing/2014/main" id="{AD2D6BE0-F480-8479-082E-37FB0746F1BD}"/>
              </a:ext>
            </a:extLst>
          </p:cNvPr>
          <p:cNvSpPr/>
          <p:nvPr/>
        </p:nvSpPr>
        <p:spPr>
          <a:xfrm rot="16200004">
            <a:off x="1734670" y="3835945"/>
            <a:ext cx="451283" cy="458827"/>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TextBox 4">
            <a:extLst>
              <a:ext uri="{FF2B5EF4-FFF2-40B4-BE49-F238E27FC236}">
                <a16:creationId xmlns:a16="http://schemas.microsoft.com/office/drawing/2014/main" id="{544D194F-923C-B509-A7EA-7D83F0528963}"/>
              </a:ext>
            </a:extLst>
          </p:cNvPr>
          <p:cNvSpPr txBox="1"/>
          <p:nvPr/>
        </p:nvSpPr>
        <p:spPr>
          <a:xfrm>
            <a:off x="6986106" y="3772440"/>
            <a:ext cx="1609181" cy="615553"/>
          </a:xfrm>
          <a:prstGeom prst="rect">
            <a:avLst/>
          </a:prstGeom>
          <a:solidFill>
            <a:schemeClr val="accent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DfE Funding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£6.3m per CPP</a:t>
            </a:r>
          </a:p>
        </p:txBody>
      </p:sp>
      <p:sp>
        <p:nvSpPr>
          <p:cNvPr id="6" name="TextBox 5">
            <a:extLst>
              <a:ext uri="{FF2B5EF4-FFF2-40B4-BE49-F238E27FC236}">
                <a16:creationId xmlns:a16="http://schemas.microsoft.com/office/drawing/2014/main" id="{0063F2BF-1995-9417-A4DE-5328C7E09F5C}"/>
              </a:ext>
            </a:extLst>
          </p:cNvPr>
          <p:cNvSpPr txBox="1"/>
          <p:nvPr/>
        </p:nvSpPr>
        <p:spPr>
          <a:xfrm>
            <a:off x="119146" y="3742192"/>
            <a:ext cx="1552801" cy="646331"/>
          </a:xfrm>
          <a:prstGeom prst="rect">
            <a:avLst/>
          </a:prstGeom>
          <a:solidFill>
            <a:schemeClr val="accent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Delivery Partner</a:t>
            </a:r>
          </a:p>
        </p:txBody>
      </p:sp>
      <p:sp>
        <p:nvSpPr>
          <p:cNvPr id="7" name="Arrow: Down 22">
            <a:extLst>
              <a:ext uri="{FF2B5EF4-FFF2-40B4-BE49-F238E27FC236}">
                <a16:creationId xmlns:a16="http://schemas.microsoft.com/office/drawing/2014/main" id="{D4AAD33D-BD2B-1E6E-20BF-F5F3C9725E21}"/>
              </a:ext>
            </a:extLst>
          </p:cNvPr>
          <p:cNvSpPr/>
          <p:nvPr/>
        </p:nvSpPr>
        <p:spPr>
          <a:xfrm rot="5400000">
            <a:off x="6465255" y="3835945"/>
            <a:ext cx="451283" cy="458827"/>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TextBox 7">
            <a:extLst>
              <a:ext uri="{FF2B5EF4-FFF2-40B4-BE49-F238E27FC236}">
                <a16:creationId xmlns:a16="http://schemas.microsoft.com/office/drawing/2014/main" id="{EECED35D-D9D6-422A-5148-9AA6A723A478}"/>
              </a:ext>
            </a:extLst>
          </p:cNvPr>
          <p:cNvSpPr txBox="1"/>
          <p:nvPr/>
        </p:nvSpPr>
        <p:spPr>
          <a:xfrm>
            <a:off x="2868102" y="5919655"/>
            <a:ext cx="2872174" cy="584775"/>
          </a:xfrm>
          <a:prstGeom prst="rect">
            <a:avLst/>
          </a:prstGeom>
          <a:solidFill>
            <a:schemeClr val="accent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Regional Taskforce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Sharing Practice across Region</a:t>
            </a:r>
          </a:p>
        </p:txBody>
      </p:sp>
      <p:sp>
        <p:nvSpPr>
          <p:cNvPr id="9" name="Arrow: Down 22">
            <a:extLst>
              <a:ext uri="{FF2B5EF4-FFF2-40B4-BE49-F238E27FC236}">
                <a16:creationId xmlns:a16="http://schemas.microsoft.com/office/drawing/2014/main" id="{DC5A808E-BA00-3AD0-F579-7C13F099FA13}"/>
              </a:ext>
            </a:extLst>
          </p:cNvPr>
          <p:cNvSpPr/>
          <p:nvPr/>
        </p:nvSpPr>
        <p:spPr>
          <a:xfrm>
            <a:off x="4078548" y="5388414"/>
            <a:ext cx="451283" cy="458827"/>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Arrow: Down 22">
            <a:extLst>
              <a:ext uri="{FF2B5EF4-FFF2-40B4-BE49-F238E27FC236}">
                <a16:creationId xmlns:a16="http://schemas.microsoft.com/office/drawing/2014/main" id="{14014D83-5A4D-F987-6588-9D340D74698C}"/>
              </a:ext>
            </a:extLst>
          </p:cNvPr>
          <p:cNvSpPr/>
          <p:nvPr/>
        </p:nvSpPr>
        <p:spPr>
          <a:xfrm>
            <a:off x="4755133" y="1567099"/>
            <a:ext cx="633438" cy="296802"/>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9FDE14FB-BEEC-E730-9A9C-CF6C93A07ACD}"/>
              </a:ext>
            </a:extLst>
          </p:cNvPr>
          <p:cNvSpPr txBox="1"/>
          <p:nvPr/>
        </p:nvSpPr>
        <p:spPr>
          <a:xfrm>
            <a:off x="2446401" y="1152755"/>
            <a:ext cx="3963254" cy="369332"/>
          </a:xfrm>
          <a:prstGeom prst="rect">
            <a:avLst/>
          </a:prstGeom>
          <a:solidFill>
            <a:schemeClr val="accent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DfE Implementation Unit</a:t>
            </a:r>
          </a:p>
        </p:txBody>
      </p:sp>
      <p:grpSp>
        <p:nvGrpSpPr>
          <p:cNvPr id="13" name="Group 12">
            <a:extLst>
              <a:ext uri="{FF2B5EF4-FFF2-40B4-BE49-F238E27FC236}">
                <a16:creationId xmlns:a16="http://schemas.microsoft.com/office/drawing/2014/main" id="{1869105A-9E1C-BD51-96E3-A18B5C68A7C7}"/>
              </a:ext>
            </a:extLst>
          </p:cNvPr>
          <p:cNvGrpSpPr/>
          <p:nvPr/>
        </p:nvGrpSpPr>
        <p:grpSpPr>
          <a:xfrm>
            <a:off x="2257367" y="2758951"/>
            <a:ext cx="4120180" cy="2541492"/>
            <a:chOff x="2662308" y="2568887"/>
            <a:chExt cx="3237058" cy="2069788"/>
          </a:xfrm>
        </p:grpSpPr>
        <p:sp>
          <p:nvSpPr>
            <p:cNvPr id="14" name="Rectangle 7">
              <a:extLst>
                <a:ext uri="{FF2B5EF4-FFF2-40B4-BE49-F238E27FC236}">
                  <a16:creationId xmlns:a16="http://schemas.microsoft.com/office/drawing/2014/main" id="{EB019233-C0FD-BD32-2FBA-52385172EE87}"/>
                </a:ext>
              </a:extLst>
            </p:cNvPr>
            <p:cNvSpPr/>
            <p:nvPr/>
          </p:nvSpPr>
          <p:spPr>
            <a:xfrm>
              <a:off x="2662308" y="2568887"/>
              <a:ext cx="3237058" cy="2069788"/>
            </a:xfrm>
            <a:prstGeom prst="rect">
              <a:avLst/>
            </a:prstGeom>
            <a:solidFill>
              <a:srgbClr val="FFFFFF"/>
            </a:solidFill>
            <a:ln w="12701" cap="flat">
              <a:solidFill>
                <a:srgbClr val="203864"/>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Arial" pitchFamily="34"/>
                <a:ea typeface="+mn-ea"/>
                <a:cs typeface="Arial" pitchFamily="34"/>
              </a:endParaRPr>
            </a:p>
          </p:txBody>
        </p:sp>
        <p:sp>
          <p:nvSpPr>
            <p:cNvPr id="15" name="Rectangle 8">
              <a:extLst>
                <a:ext uri="{FF2B5EF4-FFF2-40B4-BE49-F238E27FC236}">
                  <a16:creationId xmlns:a16="http://schemas.microsoft.com/office/drawing/2014/main" id="{080AB858-897C-6A4E-AF5A-989F2AB868FF}"/>
                </a:ext>
              </a:extLst>
            </p:cNvPr>
            <p:cNvSpPr/>
            <p:nvPr/>
          </p:nvSpPr>
          <p:spPr>
            <a:xfrm>
              <a:off x="2762867" y="2690710"/>
              <a:ext cx="3015325" cy="1835353"/>
            </a:xfrm>
            <a:prstGeom prst="rect">
              <a:avLst/>
            </a:prstGeom>
            <a:solidFill>
              <a:srgbClr val="DAE3F3"/>
            </a:solidFill>
            <a:ln w="19046" cap="flat">
              <a:solidFill>
                <a:srgbClr val="2F528F"/>
              </a:solidFill>
              <a:custDash>
                <a:ds d="300063" sp="300063"/>
              </a:custDash>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600" b="0" i="0" u="none" strike="noStrike" kern="0" cap="none" spc="0" normalizeH="0" baseline="0" noProof="0">
                  <a:ln>
                    <a:noFill/>
                  </a:ln>
                  <a:solidFill>
                    <a:srgbClr val="FFFFFF"/>
                  </a:solidFill>
                  <a:effectLst/>
                  <a:uLnTx/>
                  <a:uFillTx/>
                  <a:latin typeface="Arial" pitchFamily="34"/>
                  <a:ea typeface="+mn-ea"/>
                  <a:cs typeface="Arial" pitchFamily="34"/>
                </a:rPr>
                <a:t>C</a:t>
              </a:r>
              <a:endParaRPr kumimoji="0" lang="en-GB" sz="1600" b="0" i="0" u="none" strike="noStrike" kern="1200" cap="none" spc="0" normalizeH="0" baseline="0" noProof="0">
                <a:ln>
                  <a:noFill/>
                </a:ln>
                <a:solidFill>
                  <a:srgbClr val="000000"/>
                </a:solidFill>
                <a:effectLst/>
                <a:uLnTx/>
                <a:uFillTx/>
                <a:latin typeface="Arial" pitchFamily="34"/>
                <a:ea typeface="+mn-ea"/>
                <a:cs typeface="Arial" pitchFamily="34"/>
              </a:endParaRPr>
            </a:p>
          </p:txBody>
        </p:sp>
        <p:grpSp>
          <p:nvGrpSpPr>
            <p:cNvPr id="16" name="Group 9">
              <a:extLst>
                <a:ext uri="{FF2B5EF4-FFF2-40B4-BE49-F238E27FC236}">
                  <a16:creationId xmlns:a16="http://schemas.microsoft.com/office/drawing/2014/main" id="{AB0AA41D-A8EA-FDC4-7AD2-9A24D84CD336}"/>
                </a:ext>
              </a:extLst>
            </p:cNvPr>
            <p:cNvGrpSpPr/>
            <p:nvPr/>
          </p:nvGrpSpPr>
          <p:grpSpPr>
            <a:xfrm>
              <a:off x="2878212" y="3199225"/>
              <a:ext cx="2365278" cy="977018"/>
              <a:chOff x="2897943" y="4345274"/>
              <a:chExt cx="2365278" cy="977018"/>
            </a:xfrm>
          </p:grpSpPr>
          <p:sp>
            <p:nvSpPr>
              <p:cNvPr id="20" name="Oval 30">
                <a:extLst>
                  <a:ext uri="{FF2B5EF4-FFF2-40B4-BE49-F238E27FC236}">
                    <a16:creationId xmlns:a16="http://schemas.microsoft.com/office/drawing/2014/main" id="{F24EA767-D6E2-457C-75F8-2B5407322D55}"/>
                  </a:ext>
                </a:extLst>
              </p:cNvPr>
              <p:cNvSpPr/>
              <p:nvPr/>
            </p:nvSpPr>
            <p:spPr>
              <a:xfrm>
                <a:off x="2897943" y="4932200"/>
                <a:ext cx="787307" cy="3900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E3F3">
                  <a:alpha val="65000"/>
                </a:srgbClr>
              </a:solidFill>
              <a:ln w="12701" cap="flat">
                <a:solidFill>
                  <a:srgbClr val="2F528F"/>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1" i="0" u="none" strike="noStrike" kern="1200" cap="none" spc="0" normalizeH="0" baseline="0" noProof="0">
                    <a:ln>
                      <a:noFill/>
                    </a:ln>
                    <a:solidFill>
                      <a:srgbClr val="000000"/>
                    </a:solidFill>
                    <a:effectLst/>
                    <a:uLnTx/>
                    <a:uFillTx/>
                    <a:latin typeface="Arial" pitchFamily="34"/>
                    <a:ea typeface="+mn-ea"/>
                    <a:cs typeface="Arial" pitchFamily="34"/>
                  </a:rPr>
                  <a:t>LA</a:t>
                </a:r>
              </a:p>
            </p:txBody>
          </p:sp>
          <p:sp>
            <p:nvSpPr>
              <p:cNvPr id="21" name="Oval 54">
                <a:extLst>
                  <a:ext uri="{FF2B5EF4-FFF2-40B4-BE49-F238E27FC236}">
                    <a16:creationId xmlns:a16="http://schemas.microsoft.com/office/drawing/2014/main" id="{6732F268-2ED4-CCD7-4D65-45801ADD4DD3}"/>
                  </a:ext>
                </a:extLst>
              </p:cNvPr>
              <p:cNvSpPr/>
              <p:nvPr/>
            </p:nvSpPr>
            <p:spPr>
              <a:xfrm>
                <a:off x="2939658" y="4345274"/>
                <a:ext cx="758010" cy="3900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E3F3">
                  <a:alpha val="65000"/>
                </a:srgbClr>
              </a:solidFill>
              <a:ln w="12701" cap="flat">
                <a:solidFill>
                  <a:srgbClr val="2F528F"/>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1" i="0" u="none" strike="noStrike" kern="1200" cap="none" spc="0" normalizeH="0" baseline="0" noProof="0">
                    <a:ln>
                      <a:noFill/>
                    </a:ln>
                    <a:solidFill>
                      <a:srgbClr val="000000"/>
                    </a:solidFill>
                    <a:effectLst/>
                    <a:uLnTx/>
                    <a:uFillTx/>
                    <a:latin typeface="Arial" pitchFamily="34"/>
                    <a:ea typeface="+mn-ea"/>
                    <a:cs typeface="Arial" pitchFamily="34"/>
                  </a:rPr>
                  <a:t>LA</a:t>
                </a:r>
              </a:p>
            </p:txBody>
          </p:sp>
          <p:sp>
            <p:nvSpPr>
              <p:cNvPr id="22" name="Oval 55">
                <a:extLst>
                  <a:ext uri="{FF2B5EF4-FFF2-40B4-BE49-F238E27FC236}">
                    <a16:creationId xmlns:a16="http://schemas.microsoft.com/office/drawing/2014/main" id="{CF25F8F0-84C9-870F-9284-EA5A78E857F3}"/>
                  </a:ext>
                </a:extLst>
              </p:cNvPr>
              <p:cNvSpPr/>
              <p:nvPr/>
            </p:nvSpPr>
            <p:spPr>
              <a:xfrm>
                <a:off x="4475914" y="4388781"/>
                <a:ext cx="787307" cy="39009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DAE3F3">
                  <a:alpha val="65000"/>
                </a:srgbClr>
              </a:solidFill>
              <a:ln w="12701" cap="flat">
                <a:solidFill>
                  <a:srgbClr val="2F528F"/>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400" b="1" i="0" u="none" strike="noStrike" kern="1200" cap="none" spc="0" normalizeH="0" baseline="0" noProof="0">
                    <a:ln>
                      <a:noFill/>
                    </a:ln>
                    <a:solidFill>
                      <a:srgbClr val="000000"/>
                    </a:solidFill>
                    <a:effectLst/>
                    <a:uLnTx/>
                    <a:uFillTx/>
                    <a:latin typeface="Arial" pitchFamily="34"/>
                    <a:ea typeface="+mn-ea"/>
                    <a:cs typeface="Arial" pitchFamily="34"/>
                  </a:rPr>
                  <a:t>LA</a:t>
                </a:r>
              </a:p>
            </p:txBody>
          </p:sp>
          <p:sp>
            <p:nvSpPr>
              <p:cNvPr id="23" name="Oval 56">
                <a:extLst>
                  <a:ext uri="{FF2B5EF4-FFF2-40B4-BE49-F238E27FC236}">
                    <a16:creationId xmlns:a16="http://schemas.microsoft.com/office/drawing/2014/main" id="{9B362203-112E-3F43-36BA-C57CE7A4501E}"/>
                  </a:ext>
                </a:extLst>
              </p:cNvPr>
              <p:cNvSpPr/>
              <p:nvPr/>
            </p:nvSpPr>
            <p:spPr>
              <a:xfrm>
                <a:off x="3373541" y="4460424"/>
                <a:ext cx="1329180" cy="68895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203864">
                  <a:alpha val="80000"/>
                </a:srgbClr>
              </a:solidFill>
              <a:ln w="12701" cap="flat">
                <a:solidFill>
                  <a:srgbClr val="2F528F"/>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1" i="0" u="none" strike="noStrike" kern="1200" cap="none" spc="0" normalizeH="0" baseline="0" noProof="0">
                    <a:ln>
                      <a:noFill/>
                    </a:ln>
                    <a:solidFill>
                      <a:srgbClr val="FFFFFF"/>
                    </a:solidFill>
                    <a:effectLst/>
                    <a:uLnTx/>
                    <a:uFillTx/>
                    <a:latin typeface="Arial" pitchFamily="34"/>
                    <a:ea typeface="+mn-ea"/>
                    <a:cs typeface="Arial" pitchFamily="34"/>
                  </a:rPr>
                  <a:t>Lead LA</a:t>
                </a:r>
              </a:p>
            </p:txBody>
          </p:sp>
        </p:grpSp>
        <p:sp>
          <p:nvSpPr>
            <p:cNvPr id="17" name="Rectangle 10">
              <a:extLst>
                <a:ext uri="{FF2B5EF4-FFF2-40B4-BE49-F238E27FC236}">
                  <a16:creationId xmlns:a16="http://schemas.microsoft.com/office/drawing/2014/main" id="{027D948F-34AB-C79E-0F9F-E682E7E371B4}"/>
                </a:ext>
              </a:extLst>
            </p:cNvPr>
            <p:cNvSpPr/>
            <p:nvPr/>
          </p:nvSpPr>
          <p:spPr>
            <a:xfrm>
              <a:off x="3822745" y="4191019"/>
              <a:ext cx="787307" cy="219346"/>
            </a:xfrm>
            <a:prstGeom prst="rect">
              <a:avLst/>
            </a:prstGeom>
            <a:solidFill>
              <a:srgbClr val="DAE3F3"/>
            </a:solidFill>
            <a:ln w="12701" cap="flat">
              <a:solidFill>
                <a:srgbClr val="203864"/>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800" b="1" i="0" u="none" strike="noStrike" kern="1200" cap="none" spc="0" normalizeH="0" baseline="0" noProof="0">
                  <a:ln>
                    <a:noFill/>
                  </a:ln>
                  <a:solidFill>
                    <a:srgbClr val="000000"/>
                  </a:solidFill>
                  <a:effectLst/>
                  <a:uLnTx/>
                  <a:uFillTx/>
                  <a:latin typeface="Arial" pitchFamily="34"/>
                  <a:ea typeface="+mn-ea"/>
                  <a:cs typeface="Arial" pitchFamily="34"/>
                </a:rPr>
                <a:t>ICB</a:t>
              </a:r>
            </a:p>
          </p:txBody>
        </p:sp>
        <p:sp>
          <p:nvSpPr>
            <p:cNvPr id="18" name="TextBox 59">
              <a:extLst>
                <a:ext uri="{FF2B5EF4-FFF2-40B4-BE49-F238E27FC236}">
                  <a16:creationId xmlns:a16="http://schemas.microsoft.com/office/drawing/2014/main" id="{72EE451C-889B-A28F-A0B1-14E224FB5CCC}"/>
                </a:ext>
              </a:extLst>
            </p:cNvPr>
            <p:cNvSpPr txBox="1"/>
            <p:nvPr/>
          </p:nvSpPr>
          <p:spPr>
            <a:xfrm>
              <a:off x="4679382" y="3756223"/>
              <a:ext cx="1140705" cy="769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100" b="1" i="0" u="none" strike="noStrike" kern="1200" cap="none" spc="0" normalizeH="0" baseline="0" noProof="0">
                  <a:ln>
                    <a:noFill/>
                  </a:ln>
                  <a:solidFill>
                    <a:srgbClr val="000000"/>
                  </a:solidFill>
                  <a:effectLst/>
                  <a:uLnTx/>
                  <a:uFillTx/>
                  <a:latin typeface="Calibri"/>
                  <a:ea typeface="+mn-ea"/>
                  <a:cs typeface="+mn-cs"/>
                </a:rPr>
                <a:t>Inc. Schools, Health partners, parents/carers and CYP </a:t>
              </a:r>
            </a:p>
          </p:txBody>
        </p:sp>
        <p:sp>
          <p:nvSpPr>
            <p:cNvPr id="19" name="TextBox 18">
              <a:extLst>
                <a:ext uri="{FF2B5EF4-FFF2-40B4-BE49-F238E27FC236}">
                  <a16:creationId xmlns:a16="http://schemas.microsoft.com/office/drawing/2014/main" id="{0D467BD9-27EC-F7CD-BAA6-8192D8F0FA46}"/>
                </a:ext>
              </a:extLst>
            </p:cNvPr>
            <p:cNvSpPr txBox="1"/>
            <p:nvPr/>
          </p:nvSpPr>
          <p:spPr>
            <a:xfrm>
              <a:off x="2762609" y="2703794"/>
              <a:ext cx="3015610" cy="3007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Change Programme Partnership</a:t>
              </a:r>
            </a:p>
          </p:txBody>
        </p:sp>
      </p:grpSp>
      <p:sp>
        <p:nvSpPr>
          <p:cNvPr id="24" name="Rectangle 23">
            <a:extLst>
              <a:ext uri="{FF2B5EF4-FFF2-40B4-BE49-F238E27FC236}">
                <a16:creationId xmlns:a16="http://schemas.microsoft.com/office/drawing/2014/main" id="{A4F97071-D6B5-9C81-99CB-42ECD00425C6}"/>
              </a:ext>
            </a:extLst>
          </p:cNvPr>
          <p:cNvSpPr/>
          <p:nvPr/>
        </p:nvSpPr>
        <p:spPr>
          <a:xfrm>
            <a:off x="76201" y="78377"/>
            <a:ext cx="8625839" cy="36685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Change Programme Delivery: Delivery Model</a:t>
            </a:r>
          </a:p>
        </p:txBody>
      </p:sp>
      <p:sp>
        <p:nvSpPr>
          <p:cNvPr id="26" name="TextBox 25">
            <a:extLst>
              <a:ext uri="{FF2B5EF4-FFF2-40B4-BE49-F238E27FC236}">
                <a16:creationId xmlns:a16="http://schemas.microsoft.com/office/drawing/2014/main" id="{F1CDB008-7714-3E33-C571-54BCB0E7C866}"/>
              </a:ext>
            </a:extLst>
          </p:cNvPr>
          <p:cNvSpPr txBox="1"/>
          <p:nvPr/>
        </p:nvSpPr>
        <p:spPr>
          <a:xfrm>
            <a:off x="2446400" y="738411"/>
            <a:ext cx="3963255" cy="369332"/>
          </a:xfrm>
          <a:prstGeom prst="rect">
            <a:avLst/>
          </a:prstGeom>
          <a:solidFill>
            <a:schemeClr val="accent1">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SEND &amp; AP Programme Board</a:t>
            </a:r>
          </a:p>
        </p:txBody>
      </p:sp>
      <p:sp>
        <p:nvSpPr>
          <p:cNvPr id="27" name="TextBox 26">
            <a:extLst>
              <a:ext uri="{FF2B5EF4-FFF2-40B4-BE49-F238E27FC236}">
                <a16:creationId xmlns:a16="http://schemas.microsoft.com/office/drawing/2014/main" id="{BBD7B4A0-84DE-D68D-03DC-87DFC14A4538}"/>
              </a:ext>
            </a:extLst>
          </p:cNvPr>
          <p:cNvSpPr txBox="1"/>
          <p:nvPr/>
        </p:nvSpPr>
        <p:spPr>
          <a:xfrm>
            <a:off x="2446400" y="1927258"/>
            <a:ext cx="3963255" cy="369332"/>
          </a:xfrm>
          <a:prstGeom prst="rect">
            <a:avLst/>
          </a:prstGeom>
          <a:solidFill>
            <a:schemeClr val="bg1"/>
          </a:solidFill>
          <a:ln>
            <a:solidFill>
              <a:schemeClr val="accent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Real-time Feedback Loop</a:t>
            </a:r>
          </a:p>
        </p:txBody>
      </p:sp>
      <p:sp>
        <p:nvSpPr>
          <p:cNvPr id="29" name="Arrow: Down 22">
            <a:extLst>
              <a:ext uri="{FF2B5EF4-FFF2-40B4-BE49-F238E27FC236}">
                <a16:creationId xmlns:a16="http://schemas.microsoft.com/office/drawing/2014/main" id="{CA6E9B06-083D-5BD2-6285-7493974B9D09}"/>
              </a:ext>
            </a:extLst>
          </p:cNvPr>
          <p:cNvSpPr/>
          <p:nvPr/>
        </p:nvSpPr>
        <p:spPr>
          <a:xfrm rot="10800000">
            <a:off x="3334388" y="1576982"/>
            <a:ext cx="633438" cy="296802"/>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Arrow: Down 22">
            <a:extLst>
              <a:ext uri="{FF2B5EF4-FFF2-40B4-BE49-F238E27FC236}">
                <a16:creationId xmlns:a16="http://schemas.microsoft.com/office/drawing/2014/main" id="{EA92FB54-F2C2-D92E-2076-1B7AE7AF6330}"/>
              </a:ext>
            </a:extLst>
          </p:cNvPr>
          <p:cNvSpPr/>
          <p:nvPr/>
        </p:nvSpPr>
        <p:spPr>
          <a:xfrm>
            <a:off x="4755133" y="2344251"/>
            <a:ext cx="633438" cy="296802"/>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31" name="Arrow: Down 22">
            <a:extLst>
              <a:ext uri="{FF2B5EF4-FFF2-40B4-BE49-F238E27FC236}">
                <a16:creationId xmlns:a16="http://schemas.microsoft.com/office/drawing/2014/main" id="{0D859D0E-B758-4E47-1377-1B577FEB32FC}"/>
              </a:ext>
            </a:extLst>
          </p:cNvPr>
          <p:cNvSpPr/>
          <p:nvPr/>
        </p:nvSpPr>
        <p:spPr>
          <a:xfrm rot="10800000">
            <a:off x="3334388" y="2354134"/>
            <a:ext cx="633438" cy="296802"/>
          </a:xfrm>
          <a:custGeom>
            <a:avLst>
              <a:gd name="f0" fmla="val 10978"/>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0 f13 1"/>
              <a:gd name="f24" fmla="*/ 0 f12 1"/>
              <a:gd name="f25" fmla="*/ f16 1 f4"/>
              <a:gd name="f26" fmla="*/ 21600 f12 1"/>
              <a:gd name="f27" fmla="*/ f17 1 f4"/>
              <a:gd name="f28" fmla="+- 21600 0 f19"/>
              <a:gd name="f29" fmla="*/ f18 f12 1"/>
              <a:gd name="f30" fmla="*/ f20 f12 1"/>
              <a:gd name="f31" fmla="*/ f19 f13 1"/>
              <a:gd name="f32" fmla="+- f25 0 f3"/>
              <a:gd name="f33" fmla="+- f27 0 f3"/>
              <a:gd name="f34" fmla="*/ f28 f18 1"/>
              <a:gd name="f35" fmla="*/ f34 1 10800"/>
              <a:gd name="f36" fmla="+- f19 f35 0"/>
              <a:gd name="f37" fmla="*/ f36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23" r="f30" b="f37"/>
            <a:pathLst>
              <a:path w="21600" h="21600">
                <a:moveTo>
                  <a:pt x="f18" y="f7"/>
                </a:moveTo>
                <a:lnTo>
                  <a:pt x="f18" y="f19"/>
                </a:lnTo>
                <a:lnTo>
                  <a:pt x="f7" y="f19"/>
                </a:lnTo>
                <a:lnTo>
                  <a:pt x="f9" y="f8"/>
                </a:lnTo>
                <a:lnTo>
                  <a:pt x="f8" y="f19"/>
                </a:lnTo>
                <a:lnTo>
                  <a:pt x="f20" y="f19"/>
                </a:lnTo>
                <a:lnTo>
                  <a:pt x="f20" y="f7"/>
                </a:lnTo>
                <a:close/>
              </a:path>
            </a:pathLst>
          </a:custGeom>
          <a:solidFill>
            <a:schemeClr val="accent1">
              <a:lumMod val="50000"/>
            </a:schemeClr>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Rectangle 31">
            <a:extLst>
              <a:ext uri="{FF2B5EF4-FFF2-40B4-BE49-F238E27FC236}">
                <a16:creationId xmlns:a16="http://schemas.microsoft.com/office/drawing/2014/main" id="{8508BEFA-3EAD-69F6-68BD-502DCA5B4F22}"/>
              </a:ext>
            </a:extLst>
          </p:cNvPr>
          <p:cNvSpPr/>
          <p:nvPr/>
        </p:nvSpPr>
        <p:spPr>
          <a:xfrm>
            <a:off x="8742680" y="584200"/>
            <a:ext cx="3388362" cy="6197600"/>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The Change Programme is specifically designed to test and refine the system level reforms </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as a package, </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across local authorities with differing levels of performance and capability. The CP’s purpose is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Ensure the reforms will deliver </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the key three objectives;</a:t>
            </a:r>
            <a:b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Understand what it will take </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to get the system from where it is now, to where it needs to be to deliver to nationally consistent standards; and</a:t>
            </a:r>
            <a:b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Identify and address any </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unintended consequences</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 geographical cluster of LAs has been identified in each of DfE’s 9 regions. Working with key partners at a CPP-wide strategic level, and within each of the local authority areas, </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each CPP will test broadly the same proto-type SEND and AP system</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Each CPP </a:t>
            </a: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will receive ‘boots on the ground’ support and expertise </a:t>
            </a: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from DfE and their external Delivery Partner.</a:t>
            </a:r>
          </a:p>
        </p:txBody>
      </p:sp>
      <p:sp>
        <p:nvSpPr>
          <p:cNvPr id="33" name="Rectangle 32">
            <a:extLst>
              <a:ext uri="{FF2B5EF4-FFF2-40B4-BE49-F238E27FC236}">
                <a16:creationId xmlns:a16="http://schemas.microsoft.com/office/drawing/2014/main" id="{45E64B2A-51D8-877F-DD47-DDF20BFA3914}"/>
              </a:ext>
            </a:extLst>
          </p:cNvPr>
          <p:cNvSpPr/>
          <p:nvPr/>
        </p:nvSpPr>
        <p:spPr>
          <a:xfrm>
            <a:off x="8742680" y="78039"/>
            <a:ext cx="3388362" cy="36719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Test and Refine</a:t>
            </a:r>
          </a:p>
        </p:txBody>
      </p:sp>
      <p:sp>
        <p:nvSpPr>
          <p:cNvPr id="34" name="TextBox 33">
            <a:extLst>
              <a:ext uri="{FF2B5EF4-FFF2-40B4-BE49-F238E27FC236}">
                <a16:creationId xmlns:a16="http://schemas.microsoft.com/office/drawing/2014/main" id="{8ABF8770-7F56-00F6-4587-C1BB6AB7987A}"/>
              </a:ext>
            </a:extLst>
          </p:cNvPr>
          <p:cNvSpPr txBox="1"/>
          <p:nvPr/>
        </p:nvSpPr>
        <p:spPr>
          <a:xfrm>
            <a:off x="113375" y="738411"/>
            <a:ext cx="1864542" cy="738664"/>
          </a:xfrm>
          <a:prstGeom prst="rect">
            <a:avLst/>
          </a:prstGeom>
          <a:solidFill>
            <a:schemeClr val="bg1"/>
          </a:solidFill>
          <a:ln>
            <a:solidFill>
              <a:schemeClr val="accent1">
                <a:lumMod val="5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SEND &amp; AP Implementation Board</a:t>
            </a:r>
          </a:p>
        </p:txBody>
      </p:sp>
      <p:cxnSp>
        <p:nvCxnSpPr>
          <p:cNvPr id="36" name="Straight Arrow Connector 35">
            <a:extLst>
              <a:ext uri="{FF2B5EF4-FFF2-40B4-BE49-F238E27FC236}">
                <a16:creationId xmlns:a16="http://schemas.microsoft.com/office/drawing/2014/main" id="{81E13A8D-4208-16A7-620E-7ACFE5D375E2}"/>
              </a:ext>
            </a:extLst>
          </p:cNvPr>
          <p:cNvCxnSpPr>
            <a:cxnSpLocks/>
          </p:cNvCxnSpPr>
          <p:nvPr/>
        </p:nvCxnSpPr>
        <p:spPr>
          <a:xfrm>
            <a:off x="1990146" y="1061720"/>
            <a:ext cx="399160" cy="0"/>
          </a:xfrm>
          <a:prstGeom prst="straightConnector1">
            <a:avLst/>
          </a:prstGeom>
          <a:ln w="38100">
            <a:solidFill>
              <a:schemeClr val="bg1">
                <a:lumMod val="50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B98EB272-62A7-F471-8215-4371F7CFFEE4}"/>
              </a:ext>
            </a:extLst>
          </p:cNvPr>
          <p:cNvSpPr/>
          <p:nvPr/>
        </p:nvSpPr>
        <p:spPr>
          <a:xfrm>
            <a:off x="6878139" y="1152755"/>
            <a:ext cx="1686560" cy="369332"/>
          </a:xfrm>
          <a:prstGeom prst="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Regions Group</a:t>
            </a:r>
          </a:p>
        </p:txBody>
      </p:sp>
      <p:cxnSp>
        <p:nvCxnSpPr>
          <p:cNvPr id="40" name="Straight Arrow Connector 39">
            <a:extLst>
              <a:ext uri="{FF2B5EF4-FFF2-40B4-BE49-F238E27FC236}">
                <a16:creationId xmlns:a16="http://schemas.microsoft.com/office/drawing/2014/main" id="{18DF7D77-6187-8D9B-EA55-98B319328463}"/>
              </a:ext>
            </a:extLst>
          </p:cNvPr>
          <p:cNvCxnSpPr>
            <a:cxnSpLocks/>
          </p:cNvCxnSpPr>
          <p:nvPr/>
        </p:nvCxnSpPr>
        <p:spPr>
          <a:xfrm>
            <a:off x="6409655" y="1337421"/>
            <a:ext cx="399160" cy="0"/>
          </a:xfrm>
          <a:prstGeom prst="straightConnector1">
            <a:avLst/>
          </a:prstGeom>
          <a:ln w="38100">
            <a:solidFill>
              <a:schemeClr val="bg1">
                <a:lumMod val="50000"/>
              </a:schemeClr>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611235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48CEF9-0DDE-1310-30BE-9925ADCDCC80}"/>
              </a:ext>
            </a:extLst>
          </p:cNvPr>
          <p:cNvPicPr>
            <a:picLocks noChangeAspect="1"/>
          </p:cNvPicPr>
          <p:nvPr/>
        </p:nvPicPr>
        <p:blipFill rotWithShape="1">
          <a:blip r:embed="rId2"/>
          <a:srcRect l="7850" t="2126" r="1943" b="2603"/>
          <a:stretch/>
        </p:blipFill>
        <p:spPr>
          <a:xfrm>
            <a:off x="3659990" y="1096964"/>
            <a:ext cx="4296047" cy="4909349"/>
          </a:xfrm>
          <a:prstGeom prst="rect">
            <a:avLst/>
          </a:prstGeom>
        </p:spPr>
      </p:pic>
      <p:cxnSp>
        <p:nvCxnSpPr>
          <p:cNvPr id="11" name="Straight Arrow Connector 10">
            <a:extLst>
              <a:ext uri="{FF2B5EF4-FFF2-40B4-BE49-F238E27FC236}">
                <a16:creationId xmlns:a16="http://schemas.microsoft.com/office/drawing/2014/main" id="{E1A7385E-057C-7FDB-C8DB-B1FF30CCE6FC}"/>
              </a:ext>
            </a:extLst>
          </p:cNvPr>
          <p:cNvCxnSpPr>
            <a:cxnSpLocks/>
          </p:cNvCxnSpPr>
          <p:nvPr/>
        </p:nvCxnSpPr>
        <p:spPr>
          <a:xfrm flipH="1">
            <a:off x="6290899" y="1556644"/>
            <a:ext cx="1567703" cy="1067362"/>
          </a:xfrm>
          <a:prstGeom prst="straightConnector1">
            <a:avLst/>
          </a:prstGeom>
          <a:ln w="38100">
            <a:solidFill>
              <a:srgbClr val="80154F"/>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37DCE49-AB18-49BE-6445-92EB952C3256}"/>
              </a:ext>
            </a:extLst>
          </p:cNvPr>
          <p:cNvCxnSpPr>
            <a:cxnSpLocks/>
          </p:cNvCxnSpPr>
          <p:nvPr/>
        </p:nvCxnSpPr>
        <p:spPr>
          <a:xfrm flipH="1">
            <a:off x="6699998" y="2451346"/>
            <a:ext cx="1567703" cy="1067362"/>
          </a:xfrm>
          <a:prstGeom prst="straightConnector1">
            <a:avLst/>
          </a:prstGeom>
          <a:ln w="38100">
            <a:solidFill>
              <a:srgbClr val="BFBFBF"/>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18" name="Diagram 17">
            <a:extLst>
              <a:ext uri="{FF2B5EF4-FFF2-40B4-BE49-F238E27FC236}">
                <a16:creationId xmlns:a16="http://schemas.microsoft.com/office/drawing/2014/main" id="{559D464A-8AA8-D909-3481-7243FF69C517}"/>
              </a:ext>
            </a:extLst>
          </p:cNvPr>
          <p:cNvGraphicFramePr/>
          <p:nvPr/>
        </p:nvGraphicFramePr>
        <p:xfrm>
          <a:off x="6977904" y="926082"/>
          <a:ext cx="1567703" cy="904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9" name="Diagram 18">
            <a:extLst>
              <a:ext uri="{FF2B5EF4-FFF2-40B4-BE49-F238E27FC236}">
                <a16:creationId xmlns:a16="http://schemas.microsoft.com/office/drawing/2014/main" id="{159D61D2-FC63-338C-B48A-8EA80089D31F}"/>
              </a:ext>
            </a:extLst>
          </p:cNvPr>
          <p:cNvGraphicFramePr/>
          <p:nvPr/>
        </p:nvGraphicFramePr>
        <p:xfrm>
          <a:off x="8171061" y="2084415"/>
          <a:ext cx="1567703" cy="9048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21" name="Straight Arrow Connector 20">
            <a:extLst>
              <a:ext uri="{FF2B5EF4-FFF2-40B4-BE49-F238E27FC236}">
                <a16:creationId xmlns:a16="http://schemas.microsoft.com/office/drawing/2014/main" id="{FE7542E0-B49A-770D-FB27-3550AC7CCBE9}"/>
              </a:ext>
            </a:extLst>
          </p:cNvPr>
          <p:cNvCxnSpPr>
            <a:cxnSpLocks/>
          </p:cNvCxnSpPr>
          <p:nvPr/>
        </p:nvCxnSpPr>
        <p:spPr>
          <a:xfrm flipH="1" flipV="1">
            <a:off x="6970265" y="4220496"/>
            <a:ext cx="1365334" cy="639642"/>
          </a:xfrm>
          <a:prstGeom prst="straightConnector1">
            <a:avLst/>
          </a:prstGeom>
          <a:ln w="38100">
            <a:solidFill>
              <a:srgbClr val="3D3D3D"/>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20" name="Diagram 19">
            <a:extLst>
              <a:ext uri="{FF2B5EF4-FFF2-40B4-BE49-F238E27FC236}">
                <a16:creationId xmlns:a16="http://schemas.microsoft.com/office/drawing/2014/main" id="{EE735B38-E67D-759A-CCD9-1523C5C6F8C3}"/>
              </a:ext>
            </a:extLst>
          </p:cNvPr>
          <p:cNvGraphicFramePr/>
          <p:nvPr/>
        </p:nvGraphicFramePr>
        <p:xfrm>
          <a:off x="8171061" y="4407701"/>
          <a:ext cx="1567703" cy="90487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cxnSp>
        <p:nvCxnSpPr>
          <p:cNvPr id="25" name="Straight Arrow Connector 24">
            <a:extLst>
              <a:ext uri="{FF2B5EF4-FFF2-40B4-BE49-F238E27FC236}">
                <a16:creationId xmlns:a16="http://schemas.microsoft.com/office/drawing/2014/main" id="{7AEAB04B-47DE-66A1-B26B-300DDF8681C0}"/>
              </a:ext>
            </a:extLst>
          </p:cNvPr>
          <p:cNvCxnSpPr>
            <a:cxnSpLocks/>
          </p:cNvCxnSpPr>
          <p:nvPr/>
        </p:nvCxnSpPr>
        <p:spPr>
          <a:xfrm flipV="1">
            <a:off x="4985720" y="4568860"/>
            <a:ext cx="1891900" cy="1563654"/>
          </a:xfrm>
          <a:prstGeom prst="straightConnector1">
            <a:avLst/>
          </a:prstGeom>
          <a:ln w="38100">
            <a:solidFill>
              <a:srgbClr val="EFA4B7"/>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24" name="Diagram 23">
            <a:extLst>
              <a:ext uri="{FF2B5EF4-FFF2-40B4-BE49-F238E27FC236}">
                <a16:creationId xmlns:a16="http://schemas.microsoft.com/office/drawing/2014/main" id="{94AB0B9A-2E7F-DF42-64AC-78FAFD859525}"/>
              </a:ext>
            </a:extLst>
          </p:cNvPr>
          <p:cNvGraphicFramePr/>
          <p:nvPr/>
        </p:nvGraphicFramePr>
        <p:xfrm>
          <a:off x="4572388" y="5814228"/>
          <a:ext cx="1567703" cy="904874"/>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cxnSp>
        <p:nvCxnSpPr>
          <p:cNvPr id="33" name="Straight Arrow Connector 32">
            <a:extLst>
              <a:ext uri="{FF2B5EF4-FFF2-40B4-BE49-F238E27FC236}">
                <a16:creationId xmlns:a16="http://schemas.microsoft.com/office/drawing/2014/main" id="{7283C4C1-6BDC-39A2-5A38-1CDA5F2110A0}"/>
              </a:ext>
            </a:extLst>
          </p:cNvPr>
          <p:cNvCxnSpPr>
            <a:cxnSpLocks/>
          </p:cNvCxnSpPr>
          <p:nvPr/>
        </p:nvCxnSpPr>
        <p:spPr>
          <a:xfrm flipH="1" flipV="1">
            <a:off x="7290952" y="5179535"/>
            <a:ext cx="535455" cy="701998"/>
          </a:xfrm>
          <a:prstGeom prst="straightConnector1">
            <a:avLst/>
          </a:prstGeom>
          <a:ln w="38100">
            <a:solidFill>
              <a:srgbClr val="A185D0"/>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32" name="Diagram 31">
            <a:extLst>
              <a:ext uri="{FF2B5EF4-FFF2-40B4-BE49-F238E27FC236}">
                <a16:creationId xmlns:a16="http://schemas.microsoft.com/office/drawing/2014/main" id="{552EA0E5-69D7-CA54-2177-AB3174BE2A74}"/>
              </a:ext>
            </a:extLst>
          </p:cNvPr>
          <p:cNvGraphicFramePr/>
          <p:nvPr/>
        </p:nvGraphicFramePr>
        <p:xfrm>
          <a:off x="6977904" y="5820550"/>
          <a:ext cx="1567703" cy="904874"/>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cxnSp>
        <p:nvCxnSpPr>
          <p:cNvPr id="36" name="Straight Arrow Connector 35">
            <a:extLst>
              <a:ext uri="{FF2B5EF4-FFF2-40B4-BE49-F238E27FC236}">
                <a16:creationId xmlns:a16="http://schemas.microsoft.com/office/drawing/2014/main" id="{0B0FB45C-94C8-9B6D-A47C-7703AD098658}"/>
              </a:ext>
            </a:extLst>
          </p:cNvPr>
          <p:cNvCxnSpPr>
            <a:cxnSpLocks/>
          </p:cNvCxnSpPr>
          <p:nvPr/>
        </p:nvCxnSpPr>
        <p:spPr>
          <a:xfrm flipV="1">
            <a:off x="4173018" y="4415174"/>
            <a:ext cx="1510399" cy="374654"/>
          </a:xfrm>
          <a:prstGeom prst="straightConnector1">
            <a:avLst/>
          </a:prstGeom>
          <a:ln w="38100">
            <a:solidFill>
              <a:srgbClr val="2172BD"/>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5397B23-E7BC-A5E8-9CE0-0A4998504777}"/>
              </a:ext>
            </a:extLst>
          </p:cNvPr>
          <p:cNvCxnSpPr>
            <a:cxnSpLocks/>
          </p:cNvCxnSpPr>
          <p:nvPr/>
        </p:nvCxnSpPr>
        <p:spPr>
          <a:xfrm>
            <a:off x="3936714" y="3518708"/>
            <a:ext cx="1517886" cy="124907"/>
          </a:xfrm>
          <a:prstGeom prst="straightConnector1">
            <a:avLst/>
          </a:prstGeom>
          <a:ln w="38100">
            <a:solidFill>
              <a:srgbClr val="F46924"/>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38" name="Diagram 37">
            <a:extLst>
              <a:ext uri="{FF2B5EF4-FFF2-40B4-BE49-F238E27FC236}">
                <a16:creationId xmlns:a16="http://schemas.microsoft.com/office/drawing/2014/main" id="{290583E8-B83E-FF2D-BA81-30E2B4737868}"/>
              </a:ext>
            </a:extLst>
          </p:cNvPr>
          <p:cNvGraphicFramePr/>
          <p:nvPr/>
        </p:nvGraphicFramePr>
        <p:xfrm>
          <a:off x="2740420" y="3108274"/>
          <a:ext cx="1567703" cy="904874"/>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cxnSp>
        <p:nvCxnSpPr>
          <p:cNvPr id="42" name="Straight Arrow Connector 41">
            <a:extLst>
              <a:ext uri="{FF2B5EF4-FFF2-40B4-BE49-F238E27FC236}">
                <a16:creationId xmlns:a16="http://schemas.microsoft.com/office/drawing/2014/main" id="{846055A5-087B-AF9F-A215-C07ED132738E}"/>
              </a:ext>
            </a:extLst>
          </p:cNvPr>
          <p:cNvCxnSpPr>
            <a:cxnSpLocks/>
          </p:cNvCxnSpPr>
          <p:nvPr/>
        </p:nvCxnSpPr>
        <p:spPr>
          <a:xfrm>
            <a:off x="4240866" y="2163271"/>
            <a:ext cx="1638279" cy="733094"/>
          </a:xfrm>
          <a:prstGeom prst="straightConnector1">
            <a:avLst/>
          </a:prstGeom>
          <a:ln w="38100">
            <a:solidFill>
              <a:srgbClr val="26A196"/>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41" name="Diagram 40">
            <a:extLst>
              <a:ext uri="{FF2B5EF4-FFF2-40B4-BE49-F238E27FC236}">
                <a16:creationId xmlns:a16="http://schemas.microsoft.com/office/drawing/2014/main" id="{B4D830A5-936A-417B-BEE8-685520B09F8E}"/>
              </a:ext>
            </a:extLst>
          </p:cNvPr>
          <p:cNvGraphicFramePr/>
          <p:nvPr/>
        </p:nvGraphicFramePr>
        <p:xfrm>
          <a:off x="2740420" y="1940100"/>
          <a:ext cx="1567703" cy="904874"/>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aphicFrame>
        <p:nvGraphicFramePr>
          <p:cNvPr id="35" name="Diagram 34">
            <a:extLst>
              <a:ext uri="{FF2B5EF4-FFF2-40B4-BE49-F238E27FC236}">
                <a16:creationId xmlns:a16="http://schemas.microsoft.com/office/drawing/2014/main" id="{FF23A963-2AD3-6B28-9480-A4399927210B}"/>
              </a:ext>
            </a:extLst>
          </p:cNvPr>
          <p:cNvGraphicFramePr/>
          <p:nvPr/>
        </p:nvGraphicFramePr>
        <p:xfrm>
          <a:off x="2740420" y="4304909"/>
          <a:ext cx="1567703" cy="904874"/>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cxnSp>
        <p:nvCxnSpPr>
          <p:cNvPr id="52" name="Straight Arrow Connector 51">
            <a:extLst>
              <a:ext uri="{FF2B5EF4-FFF2-40B4-BE49-F238E27FC236}">
                <a16:creationId xmlns:a16="http://schemas.microsoft.com/office/drawing/2014/main" id="{783BFE18-C72D-5BA0-C105-2394A97CE915}"/>
              </a:ext>
            </a:extLst>
          </p:cNvPr>
          <p:cNvCxnSpPr>
            <a:cxnSpLocks/>
          </p:cNvCxnSpPr>
          <p:nvPr/>
        </p:nvCxnSpPr>
        <p:spPr>
          <a:xfrm>
            <a:off x="5195384" y="1107512"/>
            <a:ext cx="783056" cy="773146"/>
          </a:xfrm>
          <a:prstGeom prst="straightConnector1">
            <a:avLst/>
          </a:prstGeom>
          <a:ln w="38100">
            <a:solidFill>
              <a:srgbClr val="12436C"/>
            </a:solidFill>
            <a:tailEnd type="triangle"/>
          </a:ln>
          <a:effectLst/>
        </p:spPr>
        <p:style>
          <a:lnRef idx="1">
            <a:schemeClr val="accent1"/>
          </a:lnRef>
          <a:fillRef idx="0">
            <a:schemeClr val="accent1"/>
          </a:fillRef>
          <a:effectRef idx="0">
            <a:schemeClr val="accent1"/>
          </a:effectRef>
          <a:fontRef idx="minor">
            <a:schemeClr val="tx1"/>
          </a:fontRef>
        </p:style>
      </p:cxnSp>
      <p:graphicFrame>
        <p:nvGraphicFramePr>
          <p:cNvPr id="45" name="Diagram 44">
            <a:extLst>
              <a:ext uri="{FF2B5EF4-FFF2-40B4-BE49-F238E27FC236}">
                <a16:creationId xmlns:a16="http://schemas.microsoft.com/office/drawing/2014/main" id="{B051E5D8-A447-5FEC-7026-4D5772F0B5B1}"/>
              </a:ext>
            </a:extLst>
          </p:cNvPr>
          <p:cNvGraphicFramePr/>
          <p:nvPr/>
        </p:nvGraphicFramePr>
        <p:xfrm>
          <a:off x="3936714" y="739162"/>
          <a:ext cx="1567703" cy="904874"/>
        </p:xfrm>
        <a:graphic>
          <a:graphicData uri="http://schemas.openxmlformats.org/drawingml/2006/diagram">
            <dgm:relIds xmlns:dgm="http://schemas.openxmlformats.org/drawingml/2006/diagram" xmlns:r="http://schemas.openxmlformats.org/officeDocument/2006/relationships" r:dm="rId43" r:lo="rId44" r:qs="rId45" r:cs="rId46"/>
          </a:graphicData>
        </a:graphic>
      </p:graphicFrame>
      <p:pic>
        <p:nvPicPr>
          <p:cNvPr id="79" name="Picture 78">
            <a:extLst>
              <a:ext uri="{FF2B5EF4-FFF2-40B4-BE49-F238E27FC236}">
                <a16:creationId xmlns:a16="http://schemas.microsoft.com/office/drawing/2014/main" id="{55E7589A-9D32-BF0A-D918-C6EBCAB93289}"/>
              </a:ext>
            </a:extLst>
          </p:cNvPr>
          <p:cNvPicPr>
            <a:picLocks noChangeAspect="1"/>
          </p:cNvPicPr>
          <p:nvPr/>
        </p:nvPicPr>
        <p:blipFill rotWithShape="1">
          <a:blip r:embed="rId48"/>
          <a:srcRect l="13429" t="16933" r="15812" b="16655"/>
          <a:stretch/>
        </p:blipFill>
        <p:spPr>
          <a:xfrm>
            <a:off x="10951959" y="96716"/>
            <a:ext cx="995742" cy="654432"/>
          </a:xfrm>
          <a:prstGeom prst="rect">
            <a:avLst/>
          </a:prstGeom>
        </p:spPr>
      </p:pic>
      <p:sp>
        <p:nvSpPr>
          <p:cNvPr id="80" name="Rectangle 79">
            <a:extLst>
              <a:ext uri="{FF2B5EF4-FFF2-40B4-BE49-F238E27FC236}">
                <a16:creationId xmlns:a16="http://schemas.microsoft.com/office/drawing/2014/main" id="{BF2A77BB-CD31-9D65-0202-B3D2B7C5CC78}"/>
              </a:ext>
            </a:extLst>
          </p:cNvPr>
          <p:cNvSpPr/>
          <p:nvPr/>
        </p:nvSpPr>
        <p:spPr>
          <a:xfrm>
            <a:off x="244299" y="132576"/>
            <a:ext cx="10669900" cy="432000"/>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Calibri" panose="020F0502020204030204"/>
                <a:ea typeface="+mn-ea"/>
                <a:cs typeface="+mn-cs"/>
              </a:rPr>
              <a:t>National Change Programme Partnership Map</a:t>
            </a:r>
          </a:p>
        </p:txBody>
      </p:sp>
    </p:spTree>
    <p:extLst>
      <p:ext uri="{BB962C8B-B14F-4D97-AF65-F5344CB8AC3E}">
        <p14:creationId xmlns:p14="http://schemas.microsoft.com/office/powerpoint/2010/main" val="34171719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750AC7-D2BF-1AEC-44B2-C1DA36421555}"/>
              </a:ext>
            </a:extLst>
          </p:cNvPr>
          <p:cNvSpPr/>
          <p:nvPr/>
        </p:nvSpPr>
        <p:spPr>
          <a:xfrm>
            <a:off x="76201" y="78377"/>
            <a:ext cx="8625839" cy="36685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Change Programme Delivery: Improvement Plan Commitments</a:t>
            </a:r>
          </a:p>
        </p:txBody>
      </p:sp>
      <p:sp>
        <p:nvSpPr>
          <p:cNvPr id="17" name="Rectangle 16">
            <a:extLst>
              <a:ext uri="{FF2B5EF4-FFF2-40B4-BE49-F238E27FC236}">
                <a16:creationId xmlns:a16="http://schemas.microsoft.com/office/drawing/2014/main" id="{364CFAB6-F410-B89D-5E42-3281B0D9FCD5}"/>
              </a:ext>
            </a:extLst>
          </p:cNvPr>
          <p:cNvSpPr/>
          <p:nvPr/>
        </p:nvSpPr>
        <p:spPr>
          <a:xfrm>
            <a:off x="9196252" y="695246"/>
            <a:ext cx="2919547" cy="616275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033104B1-D381-D223-813D-A534491A4E04}"/>
              </a:ext>
            </a:extLst>
          </p:cNvPr>
          <p:cNvSpPr/>
          <p:nvPr/>
        </p:nvSpPr>
        <p:spPr>
          <a:xfrm>
            <a:off x="9367157" y="597728"/>
            <a:ext cx="2577736" cy="26125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Standards</a:t>
            </a:r>
          </a:p>
        </p:txBody>
      </p:sp>
      <p:sp>
        <p:nvSpPr>
          <p:cNvPr id="2" name="Rectangle 1">
            <a:extLst>
              <a:ext uri="{FF2B5EF4-FFF2-40B4-BE49-F238E27FC236}">
                <a16:creationId xmlns:a16="http://schemas.microsoft.com/office/drawing/2014/main" id="{27F085C6-8EEA-84EB-D785-70ECDA3115D5}"/>
              </a:ext>
            </a:extLst>
          </p:cNvPr>
          <p:cNvSpPr/>
          <p:nvPr/>
        </p:nvSpPr>
        <p:spPr>
          <a:xfrm>
            <a:off x="8742680" y="78039"/>
            <a:ext cx="3388362" cy="36719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Improvement Plan Commitments</a:t>
            </a:r>
          </a:p>
        </p:txBody>
      </p:sp>
      <p:sp>
        <p:nvSpPr>
          <p:cNvPr id="3" name="Rectangle 2">
            <a:extLst>
              <a:ext uri="{FF2B5EF4-FFF2-40B4-BE49-F238E27FC236}">
                <a16:creationId xmlns:a16="http://schemas.microsoft.com/office/drawing/2014/main" id="{AAB1A19B-2DC3-8D41-3B6B-707C3FE1276D}"/>
              </a:ext>
            </a:extLst>
          </p:cNvPr>
          <p:cNvSpPr/>
          <p:nvPr/>
        </p:nvSpPr>
        <p:spPr>
          <a:xfrm>
            <a:off x="8829993" y="116546"/>
            <a:ext cx="310693" cy="281475"/>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26C0475C-F1DB-0145-1553-F79437D0EDCD}"/>
              </a:ext>
            </a:extLst>
          </p:cNvPr>
          <p:cNvSpPr/>
          <p:nvPr/>
        </p:nvSpPr>
        <p:spPr>
          <a:xfrm>
            <a:off x="3111682" y="684398"/>
            <a:ext cx="2919547" cy="617360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6019473-8027-6A38-EAF9-904D6B172CFF}"/>
              </a:ext>
            </a:extLst>
          </p:cNvPr>
          <p:cNvSpPr/>
          <p:nvPr/>
        </p:nvSpPr>
        <p:spPr>
          <a:xfrm>
            <a:off x="3296195" y="566900"/>
            <a:ext cx="2577736" cy="26125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Ordinarily Available Provision</a:t>
            </a:r>
          </a:p>
        </p:txBody>
      </p:sp>
      <p:sp>
        <p:nvSpPr>
          <p:cNvPr id="7" name="Rectangle 6">
            <a:extLst>
              <a:ext uri="{FF2B5EF4-FFF2-40B4-BE49-F238E27FC236}">
                <a16:creationId xmlns:a16="http://schemas.microsoft.com/office/drawing/2014/main" id="{7E6708F0-D83E-CA30-8A8E-EDF59C93E0E5}"/>
              </a:ext>
            </a:extLst>
          </p:cNvPr>
          <p:cNvSpPr/>
          <p:nvPr/>
        </p:nvSpPr>
        <p:spPr>
          <a:xfrm>
            <a:off x="3190992" y="945654"/>
            <a:ext cx="2743200" cy="287399"/>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Ordinarily Available Provision</a:t>
            </a:r>
          </a:p>
        </p:txBody>
      </p:sp>
      <p:sp>
        <p:nvSpPr>
          <p:cNvPr id="8" name="Rectangle 7">
            <a:extLst>
              <a:ext uri="{FF2B5EF4-FFF2-40B4-BE49-F238E27FC236}">
                <a16:creationId xmlns:a16="http://schemas.microsoft.com/office/drawing/2014/main" id="{4FF92426-ABE1-9076-6195-ECC473B7C3F2}"/>
              </a:ext>
            </a:extLst>
          </p:cNvPr>
          <p:cNvSpPr/>
          <p:nvPr/>
        </p:nvSpPr>
        <p:spPr>
          <a:xfrm>
            <a:off x="3273724" y="1290714"/>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Mainstream Education Settings</a:t>
            </a:r>
          </a:p>
        </p:txBody>
      </p:sp>
      <p:sp>
        <p:nvSpPr>
          <p:cNvPr id="11" name="Rectangle 10">
            <a:extLst>
              <a:ext uri="{FF2B5EF4-FFF2-40B4-BE49-F238E27FC236}">
                <a16:creationId xmlns:a16="http://schemas.microsoft.com/office/drawing/2014/main" id="{48B64176-1889-B417-D89C-87DE77DAE996}"/>
              </a:ext>
            </a:extLst>
          </p:cNvPr>
          <p:cNvSpPr/>
          <p:nvPr/>
        </p:nvSpPr>
        <p:spPr>
          <a:xfrm>
            <a:off x="3273724" y="1674733"/>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Clear expectation of available support in all mainstream settings</a:t>
            </a:r>
          </a:p>
        </p:txBody>
      </p:sp>
      <p:sp>
        <p:nvSpPr>
          <p:cNvPr id="12" name="Rectangle 11">
            <a:extLst>
              <a:ext uri="{FF2B5EF4-FFF2-40B4-BE49-F238E27FC236}">
                <a16:creationId xmlns:a16="http://schemas.microsoft.com/office/drawing/2014/main" id="{9DD8E33E-12AE-9A20-5610-3CE19A036CCD}"/>
              </a:ext>
            </a:extLst>
          </p:cNvPr>
          <p:cNvSpPr/>
          <p:nvPr/>
        </p:nvSpPr>
        <p:spPr>
          <a:xfrm>
            <a:off x="3248144" y="2534084"/>
            <a:ext cx="2577736"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AP Three-Tier Service</a:t>
            </a:r>
          </a:p>
        </p:txBody>
      </p:sp>
      <p:sp>
        <p:nvSpPr>
          <p:cNvPr id="13" name="Arrow: Down 12">
            <a:extLst>
              <a:ext uri="{FF2B5EF4-FFF2-40B4-BE49-F238E27FC236}">
                <a16:creationId xmlns:a16="http://schemas.microsoft.com/office/drawing/2014/main" id="{192F6358-B9DF-D340-9115-80F5EA676FC2}"/>
              </a:ext>
            </a:extLst>
          </p:cNvPr>
          <p:cNvSpPr/>
          <p:nvPr/>
        </p:nvSpPr>
        <p:spPr>
          <a:xfrm>
            <a:off x="3944658" y="2067472"/>
            <a:ext cx="1184705" cy="3880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Calibri" panose="020F0502020204030204"/>
                <a:ea typeface="+mn-ea"/>
                <a:cs typeface="+mn-cs"/>
              </a:rPr>
              <a:t>Delivered Through</a:t>
            </a:r>
          </a:p>
        </p:txBody>
      </p:sp>
      <p:sp>
        <p:nvSpPr>
          <p:cNvPr id="18" name="Rectangle 17">
            <a:extLst>
              <a:ext uri="{FF2B5EF4-FFF2-40B4-BE49-F238E27FC236}">
                <a16:creationId xmlns:a16="http://schemas.microsoft.com/office/drawing/2014/main" id="{0D5E2CF5-238F-9BC1-7C4E-B44458E9DE9A}"/>
              </a:ext>
            </a:extLst>
          </p:cNvPr>
          <p:cNvSpPr/>
          <p:nvPr/>
        </p:nvSpPr>
        <p:spPr>
          <a:xfrm>
            <a:off x="3248144" y="2920495"/>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Tier 1: Outreach Service into Mainstream</a:t>
            </a:r>
          </a:p>
        </p:txBody>
      </p:sp>
      <p:sp>
        <p:nvSpPr>
          <p:cNvPr id="19" name="Rectangle 18">
            <a:extLst>
              <a:ext uri="{FF2B5EF4-FFF2-40B4-BE49-F238E27FC236}">
                <a16:creationId xmlns:a16="http://schemas.microsoft.com/office/drawing/2014/main" id="{75B9510B-E801-F8B5-141E-A76F0C6F1D50}"/>
              </a:ext>
            </a:extLst>
          </p:cNvPr>
          <p:cNvSpPr/>
          <p:nvPr/>
        </p:nvSpPr>
        <p:spPr>
          <a:xfrm>
            <a:off x="3248143" y="3306447"/>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Tiers 2/3: Short- or Long-term interventions in AP Setting</a:t>
            </a:r>
          </a:p>
        </p:txBody>
      </p:sp>
      <p:sp>
        <p:nvSpPr>
          <p:cNvPr id="22" name="Rectangle 21">
            <a:extLst>
              <a:ext uri="{FF2B5EF4-FFF2-40B4-BE49-F238E27FC236}">
                <a16:creationId xmlns:a16="http://schemas.microsoft.com/office/drawing/2014/main" id="{1B318C14-AD78-54A5-F130-1813ED31583F}"/>
              </a:ext>
            </a:extLst>
          </p:cNvPr>
          <p:cNvSpPr/>
          <p:nvPr/>
        </p:nvSpPr>
        <p:spPr>
          <a:xfrm>
            <a:off x="3248143" y="3688533"/>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Emphasis on remaining in/reintegrating into mainstream education</a:t>
            </a:r>
          </a:p>
        </p:txBody>
      </p:sp>
      <p:sp>
        <p:nvSpPr>
          <p:cNvPr id="26" name="Rectangle 25">
            <a:extLst>
              <a:ext uri="{FF2B5EF4-FFF2-40B4-BE49-F238E27FC236}">
                <a16:creationId xmlns:a16="http://schemas.microsoft.com/office/drawing/2014/main" id="{D19443B6-A71C-BE88-D07E-92CA0B28E756}"/>
              </a:ext>
            </a:extLst>
          </p:cNvPr>
          <p:cNvSpPr/>
          <p:nvPr/>
        </p:nvSpPr>
        <p:spPr>
          <a:xfrm>
            <a:off x="3248143" y="4126173"/>
            <a:ext cx="2577736"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Early Language Support for Every Child</a:t>
            </a:r>
          </a:p>
        </p:txBody>
      </p:sp>
      <p:sp>
        <p:nvSpPr>
          <p:cNvPr id="27" name="Rectangle 26">
            <a:extLst>
              <a:ext uri="{FF2B5EF4-FFF2-40B4-BE49-F238E27FC236}">
                <a16:creationId xmlns:a16="http://schemas.microsoft.com/office/drawing/2014/main" id="{BEB67C7A-C8A2-2D3A-C6A0-AFE9320F7F95}"/>
              </a:ext>
            </a:extLst>
          </p:cNvPr>
          <p:cNvSpPr/>
          <p:nvPr/>
        </p:nvSpPr>
        <p:spPr>
          <a:xfrm>
            <a:off x="3248143" y="4495192"/>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Community-based SLCN professionals</a:t>
            </a:r>
          </a:p>
        </p:txBody>
      </p:sp>
      <p:sp>
        <p:nvSpPr>
          <p:cNvPr id="28" name="Rectangle 27">
            <a:extLst>
              <a:ext uri="{FF2B5EF4-FFF2-40B4-BE49-F238E27FC236}">
                <a16:creationId xmlns:a16="http://schemas.microsoft.com/office/drawing/2014/main" id="{3B24C26B-54DC-474C-D6B4-8A6A122D2431}"/>
              </a:ext>
            </a:extLst>
          </p:cNvPr>
          <p:cNvSpPr/>
          <p:nvPr/>
        </p:nvSpPr>
        <p:spPr>
          <a:xfrm>
            <a:off x="3248143" y="4877409"/>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Early Identification and Intervention in Early Years and Primary Settings</a:t>
            </a:r>
          </a:p>
        </p:txBody>
      </p:sp>
      <p:sp>
        <p:nvSpPr>
          <p:cNvPr id="30" name="Rectangle 29">
            <a:extLst>
              <a:ext uri="{FF2B5EF4-FFF2-40B4-BE49-F238E27FC236}">
                <a16:creationId xmlns:a16="http://schemas.microsoft.com/office/drawing/2014/main" id="{5E703EBF-3B62-41B5-8E6D-52DE2B2DB817}"/>
              </a:ext>
            </a:extLst>
          </p:cNvPr>
          <p:cNvSpPr/>
          <p:nvPr/>
        </p:nvSpPr>
        <p:spPr>
          <a:xfrm>
            <a:off x="3248142" y="6103077"/>
            <a:ext cx="2577736" cy="328750"/>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SAFE/AP Specialist Taskforces Models</a:t>
            </a:r>
          </a:p>
        </p:txBody>
      </p:sp>
      <p:sp>
        <p:nvSpPr>
          <p:cNvPr id="31" name="Rectangle 30">
            <a:extLst>
              <a:ext uri="{FF2B5EF4-FFF2-40B4-BE49-F238E27FC236}">
                <a16:creationId xmlns:a16="http://schemas.microsoft.com/office/drawing/2014/main" id="{1AAC49A4-ED11-8E97-E173-803836380F9A}"/>
              </a:ext>
            </a:extLst>
          </p:cNvPr>
          <p:cNvSpPr/>
          <p:nvPr/>
        </p:nvSpPr>
        <p:spPr>
          <a:xfrm>
            <a:off x="3248142" y="6472096"/>
            <a:ext cx="2577736" cy="328750"/>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Calibri" panose="020F0502020204030204"/>
                <a:ea typeface="+mn-ea"/>
                <a:cs typeface="+mn-cs"/>
              </a:rPr>
              <a:t>Early Identification and Intervention Models</a:t>
            </a:r>
          </a:p>
        </p:txBody>
      </p:sp>
      <p:sp>
        <p:nvSpPr>
          <p:cNvPr id="35" name="Arrow: Down 34">
            <a:extLst>
              <a:ext uri="{FF2B5EF4-FFF2-40B4-BE49-F238E27FC236}">
                <a16:creationId xmlns:a16="http://schemas.microsoft.com/office/drawing/2014/main" id="{8FF3CFC8-1977-20C1-7C7A-5957EE073EB3}"/>
              </a:ext>
            </a:extLst>
          </p:cNvPr>
          <p:cNvSpPr/>
          <p:nvPr/>
        </p:nvSpPr>
        <p:spPr>
          <a:xfrm>
            <a:off x="3858144" y="5246428"/>
            <a:ext cx="1271219" cy="462163"/>
          </a:xfrm>
          <a:prstGeom prst="downArrow">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Supported by take up of </a:t>
            </a:r>
          </a:p>
        </p:txBody>
      </p:sp>
      <p:sp>
        <p:nvSpPr>
          <p:cNvPr id="16" name="Rectangle 15">
            <a:extLst>
              <a:ext uri="{FF2B5EF4-FFF2-40B4-BE49-F238E27FC236}">
                <a16:creationId xmlns:a16="http://schemas.microsoft.com/office/drawing/2014/main" id="{7DE8FEAD-AFA7-C9B1-AF5A-725E5A85EC09}"/>
              </a:ext>
            </a:extLst>
          </p:cNvPr>
          <p:cNvSpPr/>
          <p:nvPr/>
        </p:nvSpPr>
        <p:spPr>
          <a:xfrm>
            <a:off x="6153967" y="695246"/>
            <a:ext cx="2919547" cy="6162754"/>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626CD6A-B2D7-A703-79FC-27A963387D2D}"/>
              </a:ext>
            </a:extLst>
          </p:cNvPr>
          <p:cNvSpPr/>
          <p:nvPr/>
        </p:nvSpPr>
        <p:spPr>
          <a:xfrm>
            <a:off x="6318068" y="586956"/>
            <a:ext cx="2577736" cy="272028"/>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EHC Plans</a:t>
            </a:r>
          </a:p>
        </p:txBody>
      </p:sp>
      <p:sp>
        <p:nvSpPr>
          <p:cNvPr id="42" name="Rectangle 41">
            <a:extLst>
              <a:ext uri="{FF2B5EF4-FFF2-40B4-BE49-F238E27FC236}">
                <a16:creationId xmlns:a16="http://schemas.microsoft.com/office/drawing/2014/main" id="{2C7330E1-0B41-83A0-F208-C4554927E5B6}"/>
              </a:ext>
            </a:extLst>
          </p:cNvPr>
          <p:cNvSpPr/>
          <p:nvPr/>
        </p:nvSpPr>
        <p:spPr>
          <a:xfrm>
            <a:off x="6242140" y="967274"/>
            <a:ext cx="2743200" cy="299249"/>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Reformed EHC Plan Process</a:t>
            </a:r>
          </a:p>
        </p:txBody>
      </p:sp>
      <p:sp>
        <p:nvSpPr>
          <p:cNvPr id="44" name="Rectangle 43">
            <a:extLst>
              <a:ext uri="{FF2B5EF4-FFF2-40B4-BE49-F238E27FC236}">
                <a16:creationId xmlns:a16="http://schemas.microsoft.com/office/drawing/2014/main" id="{0DE0F7FA-0B99-2657-17CE-FDE9E5B59EAF}"/>
              </a:ext>
            </a:extLst>
          </p:cNvPr>
          <p:cNvSpPr/>
          <p:nvPr/>
        </p:nvSpPr>
        <p:spPr>
          <a:xfrm>
            <a:off x="6335157" y="2212810"/>
            <a:ext cx="2577736" cy="342304"/>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Multi-Agency Panels</a:t>
            </a:r>
          </a:p>
        </p:txBody>
      </p:sp>
      <p:sp>
        <p:nvSpPr>
          <p:cNvPr id="47" name="Rectangle 46">
            <a:extLst>
              <a:ext uri="{FF2B5EF4-FFF2-40B4-BE49-F238E27FC236}">
                <a16:creationId xmlns:a16="http://schemas.microsoft.com/office/drawing/2014/main" id="{FFE821AB-D8DC-B3C3-119D-F836D9DDC8A0}"/>
              </a:ext>
            </a:extLst>
          </p:cNvPr>
          <p:cNvSpPr/>
          <p:nvPr/>
        </p:nvSpPr>
        <p:spPr>
          <a:xfrm>
            <a:off x="6335157" y="2591442"/>
            <a:ext cx="2577736" cy="3423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Consistent approach to supporting local authority decision-making</a:t>
            </a:r>
          </a:p>
        </p:txBody>
      </p:sp>
      <p:sp>
        <p:nvSpPr>
          <p:cNvPr id="57" name="Rectangle 56">
            <a:extLst>
              <a:ext uri="{FF2B5EF4-FFF2-40B4-BE49-F238E27FC236}">
                <a16:creationId xmlns:a16="http://schemas.microsoft.com/office/drawing/2014/main" id="{E6B19B58-84AC-2C74-AF1B-A883678CEAE4}"/>
              </a:ext>
            </a:extLst>
          </p:cNvPr>
          <p:cNvSpPr/>
          <p:nvPr/>
        </p:nvSpPr>
        <p:spPr>
          <a:xfrm>
            <a:off x="6318068" y="1360583"/>
            <a:ext cx="2577736" cy="3423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Improve parental confidence in the EHC needs assessment process</a:t>
            </a:r>
          </a:p>
        </p:txBody>
      </p:sp>
      <p:sp>
        <p:nvSpPr>
          <p:cNvPr id="58" name="Arrow: Down 57">
            <a:extLst>
              <a:ext uri="{FF2B5EF4-FFF2-40B4-BE49-F238E27FC236}">
                <a16:creationId xmlns:a16="http://schemas.microsoft.com/office/drawing/2014/main" id="{ADF8B8F7-6823-D2BC-695C-CC538EA936D7}"/>
              </a:ext>
            </a:extLst>
          </p:cNvPr>
          <p:cNvSpPr/>
          <p:nvPr/>
        </p:nvSpPr>
        <p:spPr>
          <a:xfrm>
            <a:off x="7014583" y="1738458"/>
            <a:ext cx="1184705" cy="40407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Calibri" panose="020F0502020204030204"/>
                <a:ea typeface="+mn-ea"/>
                <a:cs typeface="+mn-cs"/>
              </a:rPr>
              <a:t>Delivered Through</a:t>
            </a:r>
          </a:p>
        </p:txBody>
      </p:sp>
      <p:sp>
        <p:nvSpPr>
          <p:cNvPr id="59" name="Rectangle 58">
            <a:extLst>
              <a:ext uri="{FF2B5EF4-FFF2-40B4-BE49-F238E27FC236}">
                <a16:creationId xmlns:a16="http://schemas.microsoft.com/office/drawing/2014/main" id="{033C8F0B-9A12-4BFB-11EE-0B5EB443F6E9}"/>
              </a:ext>
            </a:extLst>
          </p:cNvPr>
          <p:cNvSpPr/>
          <p:nvPr/>
        </p:nvSpPr>
        <p:spPr>
          <a:xfrm>
            <a:off x="6324872" y="3116648"/>
            <a:ext cx="2577736" cy="342304"/>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Strengthened Mediation</a:t>
            </a:r>
          </a:p>
        </p:txBody>
      </p:sp>
      <p:sp>
        <p:nvSpPr>
          <p:cNvPr id="60" name="Rectangle 59">
            <a:extLst>
              <a:ext uri="{FF2B5EF4-FFF2-40B4-BE49-F238E27FC236}">
                <a16:creationId xmlns:a16="http://schemas.microsoft.com/office/drawing/2014/main" id="{3A533E2E-67E9-12B5-AA5F-8714D9208C66}"/>
              </a:ext>
            </a:extLst>
          </p:cNvPr>
          <p:cNvSpPr/>
          <p:nvPr/>
        </p:nvSpPr>
        <p:spPr>
          <a:xfrm>
            <a:off x="6318067" y="3496630"/>
            <a:ext cx="2577736" cy="3423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Improving and testing the role of mediation</a:t>
            </a:r>
          </a:p>
        </p:txBody>
      </p:sp>
      <p:sp>
        <p:nvSpPr>
          <p:cNvPr id="61" name="Rectangle 60">
            <a:extLst>
              <a:ext uri="{FF2B5EF4-FFF2-40B4-BE49-F238E27FC236}">
                <a16:creationId xmlns:a16="http://schemas.microsoft.com/office/drawing/2014/main" id="{FD3971D8-35DA-8870-85EC-C78085097C30}"/>
              </a:ext>
            </a:extLst>
          </p:cNvPr>
          <p:cNvSpPr/>
          <p:nvPr/>
        </p:nvSpPr>
        <p:spPr>
          <a:xfrm>
            <a:off x="6318068" y="4029941"/>
            <a:ext cx="2577736" cy="342304"/>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Standardised EHC Plan Format</a:t>
            </a:r>
          </a:p>
        </p:txBody>
      </p:sp>
      <p:sp>
        <p:nvSpPr>
          <p:cNvPr id="63" name="Rectangle 62">
            <a:extLst>
              <a:ext uri="{FF2B5EF4-FFF2-40B4-BE49-F238E27FC236}">
                <a16:creationId xmlns:a16="http://schemas.microsoft.com/office/drawing/2014/main" id="{C4F43A90-208B-11DF-80AE-AD27E1535A28}"/>
              </a:ext>
            </a:extLst>
          </p:cNvPr>
          <p:cNvSpPr/>
          <p:nvPr/>
        </p:nvSpPr>
        <p:spPr>
          <a:xfrm>
            <a:off x="6318067" y="4933418"/>
            <a:ext cx="2577736" cy="342304"/>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(Advisory) Tailored Lists</a:t>
            </a:r>
          </a:p>
        </p:txBody>
      </p:sp>
      <p:sp>
        <p:nvSpPr>
          <p:cNvPr id="64" name="Rectangle 63">
            <a:extLst>
              <a:ext uri="{FF2B5EF4-FFF2-40B4-BE49-F238E27FC236}">
                <a16:creationId xmlns:a16="http://schemas.microsoft.com/office/drawing/2014/main" id="{6BF42FE4-4286-AF1F-B3E9-AC99B7E134D6}"/>
              </a:ext>
            </a:extLst>
          </p:cNvPr>
          <p:cNvSpPr/>
          <p:nvPr/>
        </p:nvSpPr>
        <p:spPr>
          <a:xfrm>
            <a:off x="6318067" y="5313696"/>
            <a:ext cx="2577736" cy="3423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Making informed placement decisions to improve support and outcomes</a:t>
            </a:r>
          </a:p>
        </p:txBody>
      </p:sp>
      <p:sp>
        <p:nvSpPr>
          <p:cNvPr id="65" name="Rectangle 64">
            <a:extLst>
              <a:ext uri="{FF2B5EF4-FFF2-40B4-BE49-F238E27FC236}">
                <a16:creationId xmlns:a16="http://schemas.microsoft.com/office/drawing/2014/main" id="{454AB6D8-CB6A-353A-DC37-A49077B286DC}"/>
              </a:ext>
            </a:extLst>
          </p:cNvPr>
          <p:cNvSpPr/>
          <p:nvPr/>
        </p:nvSpPr>
        <p:spPr>
          <a:xfrm>
            <a:off x="6318067" y="4407611"/>
            <a:ext cx="2577736" cy="3423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white"/>
                </a:solidFill>
                <a:effectLst/>
                <a:uLnTx/>
                <a:uFillTx/>
                <a:latin typeface="Calibri" panose="020F0502020204030204"/>
                <a:ea typeface="+mn-ea"/>
                <a:cs typeface="+mn-cs"/>
              </a:rPr>
              <a:t>Consistent approach to setting out need and provision in EHC Plans</a:t>
            </a:r>
          </a:p>
        </p:txBody>
      </p:sp>
      <p:sp>
        <p:nvSpPr>
          <p:cNvPr id="5" name="Rectangle 4">
            <a:extLst>
              <a:ext uri="{FF2B5EF4-FFF2-40B4-BE49-F238E27FC236}">
                <a16:creationId xmlns:a16="http://schemas.microsoft.com/office/drawing/2014/main" id="{2851F87D-D4D5-EDE4-5C2F-3F9E766A7AE4}"/>
              </a:ext>
            </a:extLst>
          </p:cNvPr>
          <p:cNvSpPr/>
          <p:nvPr/>
        </p:nvSpPr>
        <p:spPr>
          <a:xfrm>
            <a:off x="76201" y="684398"/>
            <a:ext cx="2919547" cy="617360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9644ADD3-1237-5FC1-7A1B-CD64FD1695EE}"/>
              </a:ext>
            </a:extLst>
          </p:cNvPr>
          <p:cNvSpPr/>
          <p:nvPr/>
        </p:nvSpPr>
        <p:spPr>
          <a:xfrm>
            <a:off x="247106" y="586956"/>
            <a:ext cx="2577736" cy="261256"/>
          </a:xfrm>
          <a:prstGeom prst="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white"/>
                </a:solidFill>
                <a:effectLst/>
                <a:uLnTx/>
                <a:uFillTx/>
                <a:latin typeface="Calibri" panose="020F0502020204030204"/>
                <a:ea typeface="+mn-ea"/>
                <a:cs typeface="+mn-cs"/>
              </a:rPr>
              <a:t>Enablers</a:t>
            </a:r>
          </a:p>
        </p:txBody>
      </p:sp>
      <p:sp>
        <p:nvSpPr>
          <p:cNvPr id="29" name="Rectangle 28">
            <a:extLst>
              <a:ext uri="{FF2B5EF4-FFF2-40B4-BE49-F238E27FC236}">
                <a16:creationId xmlns:a16="http://schemas.microsoft.com/office/drawing/2014/main" id="{CB8D6662-191B-02D4-1F62-178C601F28F0}"/>
              </a:ext>
            </a:extLst>
          </p:cNvPr>
          <p:cNvSpPr/>
          <p:nvPr/>
        </p:nvSpPr>
        <p:spPr>
          <a:xfrm>
            <a:off x="231580" y="1329680"/>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Lead LA</a:t>
            </a:r>
          </a:p>
        </p:txBody>
      </p:sp>
      <p:sp>
        <p:nvSpPr>
          <p:cNvPr id="33" name="Rectangle 32">
            <a:extLst>
              <a:ext uri="{FF2B5EF4-FFF2-40B4-BE49-F238E27FC236}">
                <a16:creationId xmlns:a16="http://schemas.microsoft.com/office/drawing/2014/main" id="{AC8FA880-307C-F13E-28A8-DFA8BB8D0937}"/>
              </a:ext>
            </a:extLst>
          </p:cNvPr>
          <p:cNvSpPr/>
          <p:nvPr/>
        </p:nvSpPr>
        <p:spPr>
          <a:xfrm>
            <a:off x="1121759" y="1704145"/>
            <a:ext cx="7968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Partner LA</a:t>
            </a:r>
          </a:p>
        </p:txBody>
      </p:sp>
      <p:sp>
        <p:nvSpPr>
          <p:cNvPr id="36" name="Rectangle 35">
            <a:extLst>
              <a:ext uri="{FF2B5EF4-FFF2-40B4-BE49-F238E27FC236}">
                <a16:creationId xmlns:a16="http://schemas.microsoft.com/office/drawing/2014/main" id="{E4448E2C-BFE7-11F8-74DE-C23EA6679C71}"/>
              </a:ext>
            </a:extLst>
          </p:cNvPr>
          <p:cNvSpPr/>
          <p:nvPr/>
        </p:nvSpPr>
        <p:spPr>
          <a:xfrm>
            <a:off x="149767" y="989935"/>
            <a:ext cx="2743200" cy="287399"/>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Calibri" panose="020F0502020204030204"/>
                <a:ea typeface="+mn-ea"/>
                <a:cs typeface="+mn-cs"/>
              </a:rPr>
              <a:t>Change Programme Partnerships</a:t>
            </a:r>
          </a:p>
        </p:txBody>
      </p:sp>
      <p:sp>
        <p:nvSpPr>
          <p:cNvPr id="37" name="Rectangle 36">
            <a:extLst>
              <a:ext uri="{FF2B5EF4-FFF2-40B4-BE49-F238E27FC236}">
                <a16:creationId xmlns:a16="http://schemas.microsoft.com/office/drawing/2014/main" id="{CD952A1A-63E2-8D9A-7AFA-B6339DCBA0BD}"/>
              </a:ext>
            </a:extLst>
          </p:cNvPr>
          <p:cNvSpPr/>
          <p:nvPr/>
        </p:nvSpPr>
        <p:spPr>
          <a:xfrm>
            <a:off x="231580" y="2096058"/>
            <a:ext cx="2577194" cy="3222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Strategic Education Representation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(EY, Schools (all types), Post-16)</a:t>
            </a:r>
          </a:p>
        </p:txBody>
      </p:sp>
      <p:sp>
        <p:nvSpPr>
          <p:cNvPr id="38" name="Rectangle 37">
            <a:extLst>
              <a:ext uri="{FF2B5EF4-FFF2-40B4-BE49-F238E27FC236}">
                <a16:creationId xmlns:a16="http://schemas.microsoft.com/office/drawing/2014/main" id="{8277FFD4-AA0C-B42A-6879-E8B28742646C}"/>
              </a:ext>
            </a:extLst>
          </p:cNvPr>
          <p:cNvSpPr/>
          <p:nvPr/>
        </p:nvSpPr>
        <p:spPr>
          <a:xfrm>
            <a:off x="231580" y="2470524"/>
            <a:ext cx="2577194" cy="3222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Strategic Health Representation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(Integrated Care Boards)</a:t>
            </a:r>
          </a:p>
        </p:txBody>
      </p:sp>
      <p:sp>
        <p:nvSpPr>
          <p:cNvPr id="39" name="Rectangle 38">
            <a:extLst>
              <a:ext uri="{FF2B5EF4-FFF2-40B4-BE49-F238E27FC236}">
                <a16:creationId xmlns:a16="http://schemas.microsoft.com/office/drawing/2014/main" id="{D2DC6C93-1822-BD59-D142-076C0DD9725E}"/>
              </a:ext>
            </a:extLst>
          </p:cNvPr>
          <p:cNvSpPr/>
          <p:nvPr/>
        </p:nvSpPr>
        <p:spPr>
          <a:xfrm>
            <a:off x="231580" y="2844990"/>
            <a:ext cx="2577194" cy="3222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Strategic Families Representation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(PCF, other groups)</a:t>
            </a:r>
          </a:p>
        </p:txBody>
      </p:sp>
      <p:sp>
        <p:nvSpPr>
          <p:cNvPr id="40" name="Rectangle 39">
            <a:extLst>
              <a:ext uri="{FF2B5EF4-FFF2-40B4-BE49-F238E27FC236}">
                <a16:creationId xmlns:a16="http://schemas.microsoft.com/office/drawing/2014/main" id="{C62A4CEF-67CE-C853-D65E-E3091F6000C1}"/>
              </a:ext>
            </a:extLst>
          </p:cNvPr>
          <p:cNvSpPr/>
          <p:nvPr/>
        </p:nvSpPr>
        <p:spPr>
          <a:xfrm>
            <a:off x="2003906" y="1704145"/>
            <a:ext cx="7968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Partner LA</a:t>
            </a:r>
          </a:p>
        </p:txBody>
      </p:sp>
      <p:sp>
        <p:nvSpPr>
          <p:cNvPr id="41" name="Rectangle 40">
            <a:extLst>
              <a:ext uri="{FF2B5EF4-FFF2-40B4-BE49-F238E27FC236}">
                <a16:creationId xmlns:a16="http://schemas.microsoft.com/office/drawing/2014/main" id="{96A4E6EC-0458-750A-4E91-1A11D1EE127D}"/>
              </a:ext>
            </a:extLst>
          </p:cNvPr>
          <p:cNvSpPr/>
          <p:nvPr/>
        </p:nvSpPr>
        <p:spPr>
          <a:xfrm>
            <a:off x="235520" y="1704145"/>
            <a:ext cx="7968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Partner LA</a:t>
            </a:r>
          </a:p>
        </p:txBody>
      </p:sp>
      <p:sp>
        <p:nvSpPr>
          <p:cNvPr id="43" name="Rectangle 42">
            <a:extLst>
              <a:ext uri="{FF2B5EF4-FFF2-40B4-BE49-F238E27FC236}">
                <a16:creationId xmlns:a16="http://schemas.microsoft.com/office/drawing/2014/main" id="{87C24410-6089-CC6F-3A26-3A51CBA8B536}"/>
              </a:ext>
            </a:extLst>
          </p:cNvPr>
          <p:cNvSpPr/>
          <p:nvPr/>
        </p:nvSpPr>
        <p:spPr>
          <a:xfrm>
            <a:off x="223006" y="3480696"/>
            <a:ext cx="2577736"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Calibri" panose="020F0502020204030204"/>
                <a:ea typeface="+mn-ea"/>
                <a:cs typeface="+mn-cs"/>
              </a:rPr>
              <a:t>Individual LAs in CPP</a:t>
            </a:r>
          </a:p>
        </p:txBody>
      </p:sp>
      <p:sp>
        <p:nvSpPr>
          <p:cNvPr id="45" name="Rectangle 44">
            <a:extLst>
              <a:ext uri="{FF2B5EF4-FFF2-40B4-BE49-F238E27FC236}">
                <a16:creationId xmlns:a16="http://schemas.microsoft.com/office/drawing/2014/main" id="{34A1EA94-4099-A8E8-794D-FFABB442B733}"/>
              </a:ext>
            </a:extLst>
          </p:cNvPr>
          <p:cNvSpPr/>
          <p:nvPr/>
        </p:nvSpPr>
        <p:spPr>
          <a:xfrm>
            <a:off x="231580" y="4253535"/>
            <a:ext cx="2577736"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SEND &amp; AP Partnership</a:t>
            </a:r>
          </a:p>
        </p:txBody>
      </p:sp>
      <p:sp>
        <p:nvSpPr>
          <p:cNvPr id="46" name="Arrow: Down 45">
            <a:extLst>
              <a:ext uri="{FF2B5EF4-FFF2-40B4-BE49-F238E27FC236}">
                <a16:creationId xmlns:a16="http://schemas.microsoft.com/office/drawing/2014/main" id="{1925332E-BBFE-D79C-E061-E1DE38ACBC2C}"/>
              </a:ext>
            </a:extLst>
          </p:cNvPr>
          <p:cNvSpPr/>
          <p:nvPr/>
        </p:nvSpPr>
        <p:spPr>
          <a:xfrm>
            <a:off x="1021132" y="3862759"/>
            <a:ext cx="993454" cy="3374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Calibri" panose="020F0502020204030204"/>
                <a:ea typeface="+mn-ea"/>
                <a:cs typeface="+mn-cs"/>
              </a:rPr>
              <a:t>Set Up</a:t>
            </a:r>
          </a:p>
        </p:txBody>
      </p:sp>
      <p:sp>
        <p:nvSpPr>
          <p:cNvPr id="48" name="Rectangle 47">
            <a:extLst>
              <a:ext uri="{FF2B5EF4-FFF2-40B4-BE49-F238E27FC236}">
                <a16:creationId xmlns:a16="http://schemas.microsoft.com/office/drawing/2014/main" id="{D280131A-08B1-8BE0-6743-810828FC8A51}"/>
              </a:ext>
            </a:extLst>
          </p:cNvPr>
          <p:cNvSpPr/>
          <p:nvPr/>
        </p:nvSpPr>
        <p:spPr>
          <a:xfrm>
            <a:off x="235520" y="4636713"/>
            <a:ext cx="573134"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Early Years</a:t>
            </a:r>
          </a:p>
        </p:txBody>
      </p:sp>
      <p:sp>
        <p:nvSpPr>
          <p:cNvPr id="49" name="Rectangle 48">
            <a:extLst>
              <a:ext uri="{FF2B5EF4-FFF2-40B4-BE49-F238E27FC236}">
                <a16:creationId xmlns:a16="http://schemas.microsoft.com/office/drawing/2014/main" id="{C7C631A2-F998-D66C-81C1-CDABF005A98A}"/>
              </a:ext>
            </a:extLst>
          </p:cNvPr>
          <p:cNvSpPr/>
          <p:nvPr/>
        </p:nvSpPr>
        <p:spPr>
          <a:xfrm>
            <a:off x="2235640" y="4636673"/>
            <a:ext cx="573134"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Post-16</a:t>
            </a:r>
          </a:p>
        </p:txBody>
      </p:sp>
      <p:sp>
        <p:nvSpPr>
          <p:cNvPr id="50" name="Rectangle 49">
            <a:extLst>
              <a:ext uri="{FF2B5EF4-FFF2-40B4-BE49-F238E27FC236}">
                <a16:creationId xmlns:a16="http://schemas.microsoft.com/office/drawing/2014/main" id="{85ACB0E8-EF70-5457-BC26-2FC6AD56318A}"/>
              </a:ext>
            </a:extLst>
          </p:cNvPr>
          <p:cNvSpPr/>
          <p:nvPr/>
        </p:nvSpPr>
        <p:spPr>
          <a:xfrm>
            <a:off x="931392" y="4636673"/>
            <a:ext cx="1172934"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Calibri" panose="020F0502020204030204"/>
                <a:ea typeface="+mn-ea"/>
                <a:cs typeface="+mn-cs"/>
              </a:rPr>
              <a:t>(incl. special/AP)</a:t>
            </a:r>
          </a:p>
        </p:txBody>
      </p:sp>
      <p:sp>
        <p:nvSpPr>
          <p:cNvPr id="52" name="Rectangle 51">
            <a:extLst>
              <a:ext uri="{FF2B5EF4-FFF2-40B4-BE49-F238E27FC236}">
                <a16:creationId xmlns:a16="http://schemas.microsoft.com/office/drawing/2014/main" id="{A724CF82-063E-B6DB-16DA-0E8AEEF04637}"/>
              </a:ext>
            </a:extLst>
          </p:cNvPr>
          <p:cNvSpPr/>
          <p:nvPr/>
        </p:nvSpPr>
        <p:spPr>
          <a:xfrm>
            <a:off x="235520" y="5028603"/>
            <a:ext cx="573134"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Health</a:t>
            </a:r>
          </a:p>
        </p:txBody>
      </p:sp>
      <p:sp>
        <p:nvSpPr>
          <p:cNvPr id="53" name="Rectangle 52">
            <a:extLst>
              <a:ext uri="{FF2B5EF4-FFF2-40B4-BE49-F238E27FC236}">
                <a16:creationId xmlns:a16="http://schemas.microsoft.com/office/drawing/2014/main" id="{0AE106F3-6A73-3380-643F-EE927993BF57}"/>
              </a:ext>
            </a:extLst>
          </p:cNvPr>
          <p:cNvSpPr/>
          <p:nvPr/>
        </p:nvSpPr>
        <p:spPr>
          <a:xfrm>
            <a:off x="2227608" y="5048188"/>
            <a:ext cx="573134"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CSC</a:t>
            </a:r>
          </a:p>
        </p:txBody>
      </p:sp>
      <p:sp>
        <p:nvSpPr>
          <p:cNvPr id="54" name="Rectangle 53">
            <a:extLst>
              <a:ext uri="{FF2B5EF4-FFF2-40B4-BE49-F238E27FC236}">
                <a16:creationId xmlns:a16="http://schemas.microsoft.com/office/drawing/2014/main" id="{5C1A0212-949D-01DF-7FDF-C74A07BA2DD9}"/>
              </a:ext>
            </a:extLst>
          </p:cNvPr>
          <p:cNvSpPr/>
          <p:nvPr/>
        </p:nvSpPr>
        <p:spPr>
          <a:xfrm>
            <a:off x="931392" y="5045600"/>
            <a:ext cx="1172934" cy="328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white"/>
                </a:solidFill>
                <a:effectLst/>
                <a:uLnTx/>
                <a:uFillTx/>
                <a:latin typeface="Calibri" panose="020F0502020204030204"/>
                <a:ea typeface="+mn-ea"/>
                <a:cs typeface="+mn-cs"/>
              </a:rPr>
              <a:t>Families</a:t>
            </a: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Arrow: Down 54">
            <a:extLst>
              <a:ext uri="{FF2B5EF4-FFF2-40B4-BE49-F238E27FC236}">
                <a16:creationId xmlns:a16="http://schemas.microsoft.com/office/drawing/2014/main" id="{47AE0725-FC55-ED0A-024A-171A2D717E9F}"/>
              </a:ext>
            </a:extLst>
          </p:cNvPr>
          <p:cNvSpPr/>
          <p:nvPr/>
        </p:nvSpPr>
        <p:spPr>
          <a:xfrm>
            <a:off x="1010452" y="5433353"/>
            <a:ext cx="993454" cy="3374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Calibri" panose="020F0502020204030204"/>
                <a:ea typeface="+mn-ea"/>
                <a:cs typeface="+mn-cs"/>
              </a:rPr>
              <a:t>Publish</a:t>
            </a:r>
          </a:p>
        </p:txBody>
      </p:sp>
      <p:sp>
        <p:nvSpPr>
          <p:cNvPr id="56" name="Rectangle 55">
            <a:extLst>
              <a:ext uri="{FF2B5EF4-FFF2-40B4-BE49-F238E27FC236}">
                <a16:creationId xmlns:a16="http://schemas.microsoft.com/office/drawing/2014/main" id="{385181B1-34E2-1FFF-FC3C-4A5C31549B4F}"/>
              </a:ext>
            </a:extLst>
          </p:cNvPr>
          <p:cNvSpPr/>
          <p:nvPr/>
        </p:nvSpPr>
        <p:spPr>
          <a:xfrm>
            <a:off x="223006" y="5829819"/>
            <a:ext cx="2577736"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Local Area Inclusion Plan</a:t>
            </a:r>
          </a:p>
        </p:txBody>
      </p:sp>
      <p:sp>
        <p:nvSpPr>
          <p:cNvPr id="66" name="Rectangle 65">
            <a:extLst>
              <a:ext uri="{FF2B5EF4-FFF2-40B4-BE49-F238E27FC236}">
                <a16:creationId xmlns:a16="http://schemas.microsoft.com/office/drawing/2014/main" id="{87DACA09-5111-D77A-93FA-2D33BF91E414}"/>
              </a:ext>
            </a:extLst>
          </p:cNvPr>
          <p:cNvSpPr/>
          <p:nvPr/>
        </p:nvSpPr>
        <p:spPr>
          <a:xfrm>
            <a:off x="218311" y="6212957"/>
            <a:ext cx="2577736"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Using Data Dashboard</a:t>
            </a:r>
          </a:p>
        </p:txBody>
      </p:sp>
      <p:sp>
        <p:nvSpPr>
          <p:cNvPr id="70" name="Rectangle 69">
            <a:extLst>
              <a:ext uri="{FF2B5EF4-FFF2-40B4-BE49-F238E27FC236}">
                <a16:creationId xmlns:a16="http://schemas.microsoft.com/office/drawing/2014/main" id="{2401A681-0104-9ECB-318E-A14B3BBB2B0E}"/>
              </a:ext>
            </a:extLst>
          </p:cNvPr>
          <p:cNvSpPr/>
          <p:nvPr/>
        </p:nvSpPr>
        <p:spPr>
          <a:xfrm>
            <a:off x="9283337" y="1191458"/>
            <a:ext cx="2747710"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National Standards</a:t>
            </a:r>
          </a:p>
        </p:txBody>
      </p:sp>
      <p:sp>
        <p:nvSpPr>
          <p:cNvPr id="72" name="Rectangle 71">
            <a:extLst>
              <a:ext uri="{FF2B5EF4-FFF2-40B4-BE49-F238E27FC236}">
                <a16:creationId xmlns:a16="http://schemas.microsoft.com/office/drawing/2014/main" id="{10EE9D62-BA3D-2566-7391-859849AC4A76}"/>
              </a:ext>
            </a:extLst>
          </p:cNvPr>
          <p:cNvSpPr/>
          <p:nvPr/>
        </p:nvSpPr>
        <p:spPr>
          <a:xfrm>
            <a:off x="9367157" y="1576904"/>
            <a:ext cx="2577736" cy="328750"/>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Delivering a nationally consistent system</a:t>
            </a:r>
          </a:p>
        </p:txBody>
      </p:sp>
      <p:sp>
        <p:nvSpPr>
          <p:cNvPr id="74" name="Rectangle 73">
            <a:extLst>
              <a:ext uri="{FF2B5EF4-FFF2-40B4-BE49-F238E27FC236}">
                <a16:creationId xmlns:a16="http://schemas.microsoft.com/office/drawing/2014/main" id="{60C67564-6F42-9E29-216E-8BA69C859773}"/>
              </a:ext>
            </a:extLst>
          </p:cNvPr>
          <p:cNvSpPr/>
          <p:nvPr/>
        </p:nvSpPr>
        <p:spPr>
          <a:xfrm>
            <a:off x="9283337" y="2437866"/>
            <a:ext cx="2747710"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Calibri" panose="020F0502020204030204"/>
                <a:ea typeface="+mn-ea"/>
                <a:cs typeface="+mn-cs"/>
              </a:rPr>
              <a:t>Commissioning Reform</a:t>
            </a:r>
          </a:p>
        </p:txBody>
      </p:sp>
      <p:sp>
        <p:nvSpPr>
          <p:cNvPr id="75" name="Rectangle 74">
            <a:extLst>
              <a:ext uri="{FF2B5EF4-FFF2-40B4-BE49-F238E27FC236}">
                <a16:creationId xmlns:a16="http://schemas.microsoft.com/office/drawing/2014/main" id="{4CDA63FA-BEBB-4E5B-1B20-CC7211B1DC1C}"/>
              </a:ext>
            </a:extLst>
          </p:cNvPr>
          <p:cNvSpPr/>
          <p:nvPr/>
        </p:nvSpPr>
        <p:spPr>
          <a:xfrm>
            <a:off x="9367157" y="2823312"/>
            <a:ext cx="2577736" cy="328750"/>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Calibri" panose="020F0502020204030204"/>
                <a:ea typeface="+mn-ea"/>
                <a:cs typeface="+mn-cs"/>
              </a:rPr>
              <a:t>Delivering nationally consistent funding</a:t>
            </a:r>
          </a:p>
        </p:txBody>
      </p:sp>
      <p:sp>
        <p:nvSpPr>
          <p:cNvPr id="6" name="Rectangle 5">
            <a:extLst>
              <a:ext uri="{FF2B5EF4-FFF2-40B4-BE49-F238E27FC236}">
                <a16:creationId xmlns:a16="http://schemas.microsoft.com/office/drawing/2014/main" id="{DBA1B6E9-BB2D-FE4A-CACC-585D032D684C}"/>
              </a:ext>
            </a:extLst>
          </p:cNvPr>
          <p:cNvSpPr/>
          <p:nvPr/>
        </p:nvSpPr>
        <p:spPr>
          <a:xfrm>
            <a:off x="3248142" y="5725270"/>
            <a:ext cx="2577736" cy="328750"/>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Calibri" panose="020F0502020204030204"/>
                <a:ea typeface="+mn-ea"/>
                <a:cs typeface="+mn-cs"/>
              </a:rPr>
              <a:t>Early Years and Post-16 Transitions</a:t>
            </a:r>
          </a:p>
        </p:txBody>
      </p:sp>
    </p:spTree>
    <p:extLst>
      <p:ext uri="{BB962C8B-B14F-4D97-AF65-F5344CB8AC3E}">
        <p14:creationId xmlns:p14="http://schemas.microsoft.com/office/powerpoint/2010/main" val="416520200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E90469E-3D12-470C-A542-17EA1F2D184C}"/>
              </a:ext>
            </a:extLst>
          </p:cNvPr>
          <p:cNvSpPr>
            <a:spLocks noGrp="1"/>
          </p:cNvSpPr>
          <p:nvPr>
            <p:ph type="ctrTitle"/>
          </p:nvPr>
        </p:nvSpPr>
        <p:spPr>
          <a:xfrm>
            <a:off x="1654628" y="2354004"/>
            <a:ext cx="9144000" cy="2387600"/>
          </a:xfrm>
        </p:spPr>
        <p:txBody>
          <a:bodyPr>
            <a:normAutofit fontScale="90000"/>
          </a:bodyPr>
          <a:lstStyle/>
          <a:p>
            <a:pPr algn="ctr"/>
            <a:r>
              <a:rPr lang="en-GB" sz="5400" b="1">
                <a:solidFill>
                  <a:schemeClr val="tx1"/>
                </a:solidFill>
                <a:latin typeface="+mn-lt"/>
                <a:cs typeface="Arial"/>
              </a:rPr>
              <a:t>Early Help and Family Hubs</a:t>
            </a:r>
            <a:br>
              <a:rPr lang="en-GB" sz="5400" b="1">
                <a:latin typeface="+mn-lt"/>
              </a:rPr>
            </a:br>
            <a:br>
              <a:rPr lang="en-GB" sz="5400" b="1">
                <a:latin typeface="+mn-lt"/>
              </a:rPr>
            </a:br>
            <a:r>
              <a:rPr lang="en-GB" sz="4900" b="1">
                <a:solidFill>
                  <a:schemeClr val="tx1"/>
                </a:solidFill>
                <a:latin typeface="+mn-lt"/>
                <a:cs typeface="Arial"/>
              </a:rPr>
              <a:t>Staffordshire and Stoke-on-Trent</a:t>
            </a:r>
          </a:p>
        </p:txBody>
      </p:sp>
      <p:pic>
        <p:nvPicPr>
          <p:cNvPr id="8" name="Picture 1" descr="Description: P:\COMMS\General\BRAND\2016 crest\Crest Jpeg\Crest cmyk black text.jpg">
            <a:extLst>
              <a:ext uri="{FF2B5EF4-FFF2-40B4-BE49-F238E27FC236}">
                <a16:creationId xmlns:a16="http://schemas.microsoft.com/office/drawing/2014/main" id="{9DDF3728-E380-4F15-9343-45EED9DDFD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2253" y="143461"/>
            <a:ext cx="2299361" cy="1573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DE953B56-815D-86A3-D24D-4EAAB6414E2F}"/>
              </a:ext>
            </a:extLst>
          </p:cNvPr>
          <p:cNvSpPr>
            <a:spLocks noGrp="1"/>
          </p:cNvSpPr>
          <p:nvPr>
            <p:ph type="subTitle" idx="1"/>
          </p:nvPr>
        </p:nvSpPr>
        <p:spPr>
          <a:xfrm>
            <a:off x="2802313" y="4673404"/>
            <a:ext cx="6477000" cy="791947"/>
          </a:xfrm>
        </p:spPr>
        <p:txBody>
          <a:bodyPr vert="horz" wrap="none" lIns="0" tIns="0" rIns="0" bIns="0" rtlCol="0" anchor="t" anchorCtr="0">
            <a:noAutofit/>
          </a:bodyPr>
          <a:lstStyle/>
          <a:p>
            <a:r>
              <a:rPr lang="en-GB" sz="2400">
                <a:latin typeface="Arial"/>
                <a:cs typeface="Arial"/>
              </a:rPr>
              <a:t>Daniel Donaldson, Debbie Nash, Rachel Dodd </a:t>
            </a:r>
            <a:endParaRPr lang="en-GB" sz="2400">
              <a:latin typeface="Arial"/>
            </a:endParaRPr>
          </a:p>
        </p:txBody>
      </p:sp>
    </p:spTree>
    <p:extLst>
      <p:ext uri="{BB962C8B-B14F-4D97-AF65-F5344CB8AC3E}">
        <p14:creationId xmlns:p14="http://schemas.microsoft.com/office/powerpoint/2010/main" val="3193750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3F1F005-702B-45C3-CF99-A1EE25BDE364}"/>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6C470C2C-EB48-E7C2-D73F-F92AB9F456FB}"/>
              </a:ext>
            </a:extLst>
          </p:cNvPr>
          <p:cNvSpPr>
            <a:spLocks noGrp="1"/>
          </p:cNvSpPr>
          <p:nvPr>
            <p:ph type="sldNum" sz="quarter" idx="12"/>
          </p:nvPr>
        </p:nvSpPr>
        <p:spPr/>
        <p:txBody>
          <a:bodyPr/>
          <a:lstStyle/>
          <a:p>
            <a:fld id="{CD8E907E-315C-F745-8CA6-CE49E976B740}" type="slidenum">
              <a:rPr lang="en-US" smtClean="0"/>
              <a:pPr/>
              <a:t>12</a:t>
            </a:fld>
            <a:endParaRPr lang="en-US"/>
          </a:p>
        </p:txBody>
      </p:sp>
      <p:pic>
        <p:nvPicPr>
          <p:cNvPr id="6" name="Content Placeholder 5">
            <a:extLst>
              <a:ext uri="{FF2B5EF4-FFF2-40B4-BE49-F238E27FC236}">
                <a16:creationId xmlns:a16="http://schemas.microsoft.com/office/drawing/2014/main" id="{6F6D0C83-6D1B-13EF-12E6-9C167B3C5AFA}"/>
              </a:ext>
            </a:extLst>
          </p:cNvPr>
          <p:cNvPicPr>
            <a:picLocks noGrp="1" noChangeAspect="1"/>
          </p:cNvPicPr>
          <p:nvPr>
            <p:ph idx="1"/>
          </p:nvPr>
        </p:nvPicPr>
        <p:blipFill>
          <a:blip r:embed="rId2"/>
          <a:stretch>
            <a:fillRect/>
          </a:stretch>
        </p:blipFill>
        <p:spPr>
          <a:xfrm>
            <a:off x="9282976" y="664112"/>
            <a:ext cx="2776764" cy="2291377"/>
          </a:xfrm>
          <a:prstGeom prst="rect">
            <a:avLst/>
          </a:prstGeom>
          <a:solidFill>
            <a:schemeClr val="tx2">
              <a:lumMod val="10000"/>
              <a:lumOff val="90000"/>
            </a:schemeClr>
          </a:solidFill>
        </p:spPr>
      </p:pic>
      <p:pic>
        <p:nvPicPr>
          <p:cNvPr id="7" name="Picture 6">
            <a:extLst>
              <a:ext uri="{FF2B5EF4-FFF2-40B4-BE49-F238E27FC236}">
                <a16:creationId xmlns:a16="http://schemas.microsoft.com/office/drawing/2014/main" id="{B9F4C463-E1A9-577F-F82E-62C490D28EC4}"/>
              </a:ext>
            </a:extLst>
          </p:cNvPr>
          <p:cNvPicPr>
            <a:picLocks noChangeAspect="1"/>
          </p:cNvPicPr>
          <p:nvPr/>
        </p:nvPicPr>
        <p:blipFill>
          <a:blip r:embed="rId3"/>
          <a:stretch>
            <a:fillRect/>
          </a:stretch>
        </p:blipFill>
        <p:spPr>
          <a:xfrm>
            <a:off x="275302" y="1513239"/>
            <a:ext cx="9026013" cy="3673188"/>
          </a:xfrm>
          <a:prstGeom prst="rect">
            <a:avLst/>
          </a:prstGeom>
        </p:spPr>
      </p:pic>
      <p:sp>
        <p:nvSpPr>
          <p:cNvPr id="8" name="Title 1">
            <a:extLst>
              <a:ext uri="{FF2B5EF4-FFF2-40B4-BE49-F238E27FC236}">
                <a16:creationId xmlns:a16="http://schemas.microsoft.com/office/drawing/2014/main" id="{51CECF76-28CF-F771-37CB-1977A869FA44}"/>
              </a:ext>
            </a:extLst>
          </p:cNvPr>
          <p:cNvSpPr>
            <a:spLocks noGrp="1"/>
          </p:cNvSpPr>
          <p:nvPr>
            <p:ph type="title"/>
          </p:nvPr>
        </p:nvSpPr>
        <p:spPr>
          <a:xfrm>
            <a:off x="838200" y="1331"/>
            <a:ext cx="10515600" cy="1325563"/>
          </a:xfrm>
        </p:spPr>
        <p:txBody>
          <a:bodyPr/>
          <a:lstStyle/>
          <a:p>
            <a:pPr algn="ctr"/>
            <a:r>
              <a:rPr lang="en-GB"/>
              <a:t>Measuring Success</a:t>
            </a:r>
          </a:p>
        </p:txBody>
      </p:sp>
      <p:pic>
        <p:nvPicPr>
          <p:cNvPr id="13" name="Picture 12">
            <a:extLst>
              <a:ext uri="{FF2B5EF4-FFF2-40B4-BE49-F238E27FC236}">
                <a16:creationId xmlns:a16="http://schemas.microsoft.com/office/drawing/2014/main" id="{92657F8C-2016-95D8-A7B8-9F5084ED244B}"/>
              </a:ext>
            </a:extLst>
          </p:cNvPr>
          <p:cNvPicPr>
            <a:picLocks noChangeAspect="1"/>
          </p:cNvPicPr>
          <p:nvPr/>
        </p:nvPicPr>
        <p:blipFill>
          <a:blip r:embed="rId4"/>
          <a:stretch>
            <a:fillRect/>
          </a:stretch>
        </p:blipFill>
        <p:spPr>
          <a:xfrm>
            <a:off x="9399159" y="3349833"/>
            <a:ext cx="2544398" cy="2536372"/>
          </a:xfrm>
          <a:prstGeom prst="rect">
            <a:avLst/>
          </a:prstGeom>
        </p:spPr>
      </p:pic>
    </p:spTree>
    <p:extLst>
      <p:ext uri="{BB962C8B-B14F-4D97-AF65-F5344CB8AC3E}">
        <p14:creationId xmlns:p14="http://schemas.microsoft.com/office/powerpoint/2010/main" val="11202949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FEE038-5888-4A1E-877F-3281336E9477}"/>
              </a:ext>
            </a:extLst>
          </p:cNvPr>
          <p:cNvPicPr>
            <a:picLocks noChangeAspect="1"/>
          </p:cNvPicPr>
          <p:nvPr/>
        </p:nvPicPr>
        <p:blipFill>
          <a:blip r:embed="rId3"/>
          <a:stretch>
            <a:fillRect/>
          </a:stretch>
        </p:blipFill>
        <p:spPr>
          <a:xfrm>
            <a:off x="1408922" y="1554002"/>
            <a:ext cx="9778482" cy="4137672"/>
          </a:xfrm>
          <a:prstGeom prst="rect">
            <a:avLst/>
          </a:prstGeom>
        </p:spPr>
      </p:pic>
      <p:sp>
        <p:nvSpPr>
          <p:cNvPr id="5" name="TextBox 4">
            <a:extLst>
              <a:ext uri="{FF2B5EF4-FFF2-40B4-BE49-F238E27FC236}">
                <a16:creationId xmlns:a16="http://schemas.microsoft.com/office/drawing/2014/main" id="{F767D8AC-364F-4AA6-B004-D68116DDB70F}"/>
              </a:ext>
            </a:extLst>
          </p:cNvPr>
          <p:cNvSpPr txBox="1"/>
          <p:nvPr/>
        </p:nvSpPr>
        <p:spPr>
          <a:xfrm>
            <a:off x="2258008" y="517270"/>
            <a:ext cx="6484778" cy="584775"/>
          </a:xfrm>
          <a:prstGeom prst="rect">
            <a:avLst/>
          </a:prstGeom>
          <a:noFill/>
        </p:spPr>
        <p:txBody>
          <a:bodyPr wrap="square" rtlCol="0">
            <a:spAutoFit/>
          </a:bodyPr>
          <a:lstStyle/>
          <a:p>
            <a:pPr algn="ctr"/>
            <a:r>
              <a:rPr lang="en-GB" sz="3200"/>
              <a:t>The National Family Hubs Programme </a:t>
            </a:r>
          </a:p>
        </p:txBody>
      </p:sp>
      <p:pic>
        <p:nvPicPr>
          <p:cNvPr id="9" name="Picture 8">
            <a:extLst>
              <a:ext uri="{FF2B5EF4-FFF2-40B4-BE49-F238E27FC236}">
                <a16:creationId xmlns:a16="http://schemas.microsoft.com/office/drawing/2014/main" id="{119EEBF3-E232-414F-8D22-02B0918E465D}"/>
              </a:ext>
            </a:extLst>
          </p:cNvPr>
          <p:cNvPicPr>
            <a:picLocks noChangeAspect="1"/>
          </p:cNvPicPr>
          <p:nvPr/>
        </p:nvPicPr>
        <p:blipFill>
          <a:blip r:embed="rId4"/>
          <a:stretch>
            <a:fillRect/>
          </a:stretch>
        </p:blipFill>
        <p:spPr>
          <a:xfrm>
            <a:off x="8922704" y="150471"/>
            <a:ext cx="1813717" cy="1318374"/>
          </a:xfrm>
          <a:prstGeom prst="rect">
            <a:avLst/>
          </a:prstGeom>
        </p:spPr>
      </p:pic>
      <p:sp>
        <p:nvSpPr>
          <p:cNvPr id="10" name="Rectangle: Rounded Corners 9">
            <a:extLst>
              <a:ext uri="{FF2B5EF4-FFF2-40B4-BE49-F238E27FC236}">
                <a16:creationId xmlns:a16="http://schemas.microsoft.com/office/drawing/2014/main" id="{871E64D9-EE29-4271-BD30-0DC33E5822C0}"/>
              </a:ext>
            </a:extLst>
          </p:cNvPr>
          <p:cNvSpPr/>
          <p:nvPr/>
        </p:nvSpPr>
        <p:spPr>
          <a:xfrm>
            <a:off x="121298" y="65314"/>
            <a:ext cx="2230016" cy="10916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659934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67D8AC-364F-4AA6-B004-D68116DDB70F}"/>
              </a:ext>
            </a:extLst>
          </p:cNvPr>
          <p:cNvSpPr txBox="1"/>
          <p:nvPr/>
        </p:nvSpPr>
        <p:spPr>
          <a:xfrm>
            <a:off x="2258008" y="517270"/>
            <a:ext cx="6484778" cy="584775"/>
          </a:xfrm>
          <a:prstGeom prst="rect">
            <a:avLst/>
          </a:prstGeom>
          <a:noFill/>
        </p:spPr>
        <p:txBody>
          <a:bodyPr wrap="square" rtlCol="0">
            <a:spAutoFit/>
          </a:bodyPr>
          <a:lstStyle/>
          <a:p>
            <a:pPr algn="ctr"/>
            <a:r>
              <a:rPr lang="en-GB" sz="3200"/>
              <a:t>The National Family Hubs Programme </a:t>
            </a:r>
          </a:p>
        </p:txBody>
      </p:sp>
      <p:pic>
        <p:nvPicPr>
          <p:cNvPr id="9" name="Picture 8">
            <a:extLst>
              <a:ext uri="{FF2B5EF4-FFF2-40B4-BE49-F238E27FC236}">
                <a16:creationId xmlns:a16="http://schemas.microsoft.com/office/drawing/2014/main" id="{119EEBF3-E232-414F-8D22-02B0918E465D}"/>
              </a:ext>
            </a:extLst>
          </p:cNvPr>
          <p:cNvPicPr>
            <a:picLocks noChangeAspect="1"/>
          </p:cNvPicPr>
          <p:nvPr/>
        </p:nvPicPr>
        <p:blipFill>
          <a:blip r:embed="rId3"/>
          <a:stretch>
            <a:fillRect/>
          </a:stretch>
        </p:blipFill>
        <p:spPr>
          <a:xfrm>
            <a:off x="8922704" y="150471"/>
            <a:ext cx="1813717" cy="1318374"/>
          </a:xfrm>
          <a:prstGeom prst="rect">
            <a:avLst/>
          </a:prstGeom>
        </p:spPr>
      </p:pic>
      <p:sp>
        <p:nvSpPr>
          <p:cNvPr id="10" name="Rectangle: Rounded Corners 9">
            <a:extLst>
              <a:ext uri="{FF2B5EF4-FFF2-40B4-BE49-F238E27FC236}">
                <a16:creationId xmlns:a16="http://schemas.microsoft.com/office/drawing/2014/main" id="{871E64D9-EE29-4271-BD30-0DC33E5822C0}"/>
              </a:ext>
            </a:extLst>
          </p:cNvPr>
          <p:cNvSpPr/>
          <p:nvPr/>
        </p:nvSpPr>
        <p:spPr>
          <a:xfrm>
            <a:off x="121298" y="65314"/>
            <a:ext cx="2230016" cy="10916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0309B66-C88C-48B5-82E4-CCA078897A55}"/>
              </a:ext>
            </a:extLst>
          </p:cNvPr>
          <p:cNvSpPr txBox="1"/>
          <p:nvPr/>
        </p:nvSpPr>
        <p:spPr>
          <a:xfrm>
            <a:off x="1236306" y="1608952"/>
            <a:ext cx="8163830" cy="538865"/>
          </a:xfrm>
          <a:prstGeom prst="rect">
            <a:avLst/>
          </a:prstGeom>
          <a:noFill/>
        </p:spPr>
        <p:txBody>
          <a:bodyPr wrap="square" rtlCol="0">
            <a:spAutoFit/>
          </a:bodyPr>
          <a:lstStyle/>
          <a:p>
            <a:pPr defTabSz="946052"/>
            <a:r>
              <a:rPr lang="en-GB" sz="1451">
                <a:solidFill>
                  <a:prstClr val="black"/>
                </a:solidFill>
                <a:latin typeface="Calibri"/>
              </a:rPr>
              <a:t>In addition to the minimum requirements there is an expectation that the following will be accessible via a family hub model:</a:t>
            </a:r>
          </a:p>
        </p:txBody>
      </p:sp>
      <p:sp>
        <p:nvSpPr>
          <p:cNvPr id="7" name="Rectangle 6">
            <a:extLst>
              <a:ext uri="{FF2B5EF4-FFF2-40B4-BE49-F238E27FC236}">
                <a16:creationId xmlns:a16="http://schemas.microsoft.com/office/drawing/2014/main" id="{B530ADAD-8147-4E2E-982B-4AF2B02EF4CB}"/>
              </a:ext>
            </a:extLst>
          </p:cNvPr>
          <p:cNvSpPr/>
          <p:nvPr/>
        </p:nvSpPr>
        <p:spPr>
          <a:xfrm>
            <a:off x="1236306" y="2179980"/>
            <a:ext cx="3794212" cy="3317190"/>
          </a:xfrm>
          <a:prstGeom prst="rect">
            <a:avLst/>
          </a:prstGeom>
        </p:spPr>
        <p:txBody>
          <a:bodyPr wrap="square">
            <a:spAutoFit/>
          </a:bodyPr>
          <a:lstStyle/>
          <a:p>
            <a:pPr defTabSz="946052"/>
            <a:endParaRPr lang="en-GB" sz="1905">
              <a:solidFill>
                <a:prstClr val="black"/>
              </a:solidFill>
              <a:latin typeface="Calibri"/>
            </a:endParaRPr>
          </a:p>
          <a:p>
            <a:pPr defTabSz="946052"/>
            <a:r>
              <a:rPr lang="en-GB" sz="1600">
                <a:solidFill>
                  <a:prstClr val="black"/>
                </a:solidFill>
                <a:latin typeface="Calibri"/>
              </a:rPr>
              <a:t>Activities for children aged 0-5</a:t>
            </a:r>
          </a:p>
          <a:p>
            <a:pPr defTabSz="946052"/>
            <a:r>
              <a:rPr lang="en-GB" sz="1600">
                <a:solidFill>
                  <a:prstClr val="black"/>
                </a:solidFill>
                <a:latin typeface="Calibri"/>
              </a:rPr>
              <a:t>Birth registration</a:t>
            </a:r>
          </a:p>
          <a:p>
            <a:pPr defTabSz="946052"/>
            <a:r>
              <a:rPr lang="en-GB" sz="1600">
                <a:solidFill>
                  <a:prstClr val="black"/>
                </a:solidFill>
                <a:latin typeface="Calibri"/>
              </a:rPr>
              <a:t>Debt and welfare advice</a:t>
            </a:r>
          </a:p>
          <a:p>
            <a:pPr defTabSz="946052"/>
            <a:r>
              <a:rPr lang="en-GB" sz="1600">
                <a:solidFill>
                  <a:prstClr val="black"/>
                </a:solidFill>
                <a:latin typeface="Calibri"/>
              </a:rPr>
              <a:t>Domestic abuse support</a:t>
            </a:r>
          </a:p>
          <a:p>
            <a:pPr defTabSz="946052"/>
            <a:r>
              <a:rPr lang="en-GB" sz="1600">
                <a:solidFill>
                  <a:prstClr val="black"/>
                </a:solidFill>
                <a:latin typeface="Calibri"/>
              </a:rPr>
              <a:t>Early Childhood Education and Care (ECEC) and financial support</a:t>
            </a:r>
          </a:p>
          <a:p>
            <a:pPr defTabSz="946052"/>
            <a:r>
              <a:rPr lang="en-GB" sz="1600">
                <a:solidFill>
                  <a:prstClr val="black"/>
                </a:solidFill>
                <a:latin typeface="Calibri"/>
              </a:rPr>
              <a:t>Health visiting</a:t>
            </a:r>
          </a:p>
          <a:p>
            <a:pPr defTabSz="946052"/>
            <a:r>
              <a:rPr lang="en-GB" sz="1600">
                <a:solidFill>
                  <a:prstClr val="black"/>
                </a:solidFill>
                <a:latin typeface="Calibri"/>
              </a:rPr>
              <a:t>Housing</a:t>
            </a:r>
          </a:p>
          <a:p>
            <a:pPr defTabSz="946052"/>
            <a:r>
              <a:rPr lang="en-GB" sz="1600">
                <a:solidFill>
                  <a:prstClr val="black"/>
                </a:solidFill>
                <a:latin typeface="Calibri"/>
              </a:rPr>
              <a:t>Intensive targeted family support services</a:t>
            </a:r>
          </a:p>
          <a:p>
            <a:pPr defTabSz="946052"/>
            <a:r>
              <a:rPr lang="en-GB" sz="1600">
                <a:solidFill>
                  <a:prstClr val="black"/>
                </a:solidFill>
                <a:latin typeface="Calibri"/>
              </a:rPr>
              <a:t>Local authority 0-19 public health services</a:t>
            </a:r>
          </a:p>
          <a:p>
            <a:pPr defTabSz="946052"/>
            <a:r>
              <a:rPr lang="en-GB" sz="1600">
                <a:solidFill>
                  <a:prstClr val="black"/>
                </a:solidFill>
                <a:latin typeface="Calibri"/>
              </a:rPr>
              <a:t>Mental health services</a:t>
            </a:r>
          </a:p>
          <a:p>
            <a:pPr defTabSz="946052"/>
            <a:endParaRPr lang="en-GB" sz="1451">
              <a:solidFill>
                <a:prstClr val="black"/>
              </a:solidFill>
              <a:latin typeface="Calibri"/>
            </a:endParaRPr>
          </a:p>
        </p:txBody>
      </p:sp>
      <p:sp>
        <p:nvSpPr>
          <p:cNvPr id="2" name="TextBox 1">
            <a:extLst>
              <a:ext uri="{FF2B5EF4-FFF2-40B4-BE49-F238E27FC236}">
                <a16:creationId xmlns:a16="http://schemas.microsoft.com/office/drawing/2014/main" id="{6352ABA7-543F-4864-BB87-794289113B80}"/>
              </a:ext>
            </a:extLst>
          </p:cNvPr>
          <p:cNvSpPr txBox="1"/>
          <p:nvPr/>
        </p:nvSpPr>
        <p:spPr>
          <a:xfrm>
            <a:off x="6690049" y="2400748"/>
            <a:ext cx="3694922" cy="3046988"/>
          </a:xfrm>
          <a:prstGeom prst="rect">
            <a:avLst/>
          </a:prstGeom>
          <a:noFill/>
        </p:spPr>
        <p:txBody>
          <a:bodyPr wrap="square" rtlCol="0">
            <a:spAutoFit/>
          </a:bodyPr>
          <a:lstStyle/>
          <a:p>
            <a:pPr defTabSz="946052"/>
            <a:r>
              <a:rPr lang="en-GB" sz="1600">
                <a:solidFill>
                  <a:prstClr val="black"/>
                </a:solidFill>
              </a:rPr>
              <a:t>Midwifery and maternity</a:t>
            </a:r>
          </a:p>
          <a:p>
            <a:pPr defTabSz="946052"/>
            <a:r>
              <a:rPr lang="en-GB" sz="1600">
                <a:solidFill>
                  <a:prstClr val="black"/>
                </a:solidFill>
              </a:rPr>
              <a:t>Nutrition and weight management</a:t>
            </a:r>
          </a:p>
          <a:p>
            <a:pPr defTabSz="946052"/>
            <a:r>
              <a:rPr lang="en-GB" sz="1600">
                <a:solidFill>
                  <a:prstClr val="black"/>
                </a:solidFill>
              </a:rPr>
              <a:t>Oral health improvement</a:t>
            </a:r>
          </a:p>
          <a:p>
            <a:pPr defTabSz="946052"/>
            <a:r>
              <a:rPr lang="en-GB" sz="1600">
                <a:solidFill>
                  <a:prstClr val="black"/>
                </a:solidFill>
              </a:rPr>
              <a:t>Reducing parental conflict</a:t>
            </a:r>
          </a:p>
          <a:p>
            <a:pPr defTabSz="946052"/>
            <a:r>
              <a:rPr lang="en-GB" sz="1600">
                <a:solidFill>
                  <a:prstClr val="black"/>
                </a:solidFill>
              </a:rPr>
              <a:t>SEND support and services</a:t>
            </a:r>
          </a:p>
          <a:p>
            <a:pPr defTabSz="946052"/>
            <a:r>
              <a:rPr lang="en-GB" sz="1600">
                <a:solidFill>
                  <a:prstClr val="black"/>
                </a:solidFill>
              </a:rPr>
              <a:t>Smoking cessation support</a:t>
            </a:r>
          </a:p>
          <a:p>
            <a:pPr defTabSz="946052"/>
            <a:r>
              <a:rPr lang="en-GB" sz="1600">
                <a:solidFill>
                  <a:prstClr val="black"/>
                </a:solidFill>
              </a:rPr>
              <a:t>Substance (alcohol and drugs) misuse support</a:t>
            </a:r>
          </a:p>
          <a:p>
            <a:pPr defTabSz="946052"/>
            <a:r>
              <a:rPr lang="en-GB" sz="1600">
                <a:solidFill>
                  <a:prstClr val="black"/>
                </a:solidFill>
              </a:rPr>
              <a:t>Support for separating and separated parents</a:t>
            </a:r>
          </a:p>
          <a:p>
            <a:pPr defTabSz="946052"/>
            <a:r>
              <a:rPr lang="en-GB" sz="1600">
                <a:solidFill>
                  <a:prstClr val="black"/>
                </a:solidFill>
              </a:rPr>
              <a:t>Youth justice services</a:t>
            </a:r>
          </a:p>
          <a:p>
            <a:pPr defTabSz="946052"/>
            <a:r>
              <a:rPr lang="en-GB" sz="1600">
                <a:solidFill>
                  <a:prstClr val="black"/>
                </a:solidFill>
              </a:rPr>
              <a:t>Youth services, universal and targeted</a:t>
            </a:r>
            <a:endParaRPr lang="en-GB" sz="1600"/>
          </a:p>
        </p:txBody>
      </p:sp>
    </p:spTree>
    <p:extLst>
      <p:ext uri="{BB962C8B-B14F-4D97-AF65-F5344CB8AC3E}">
        <p14:creationId xmlns:p14="http://schemas.microsoft.com/office/powerpoint/2010/main" val="958450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67D8AC-364F-4AA6-B004-D68116DDB70F}"/>
              </a:ext>
            </a:extLst>
          </p:cNvPr>
          <p:cNvSpPr txBox="1"/>
          <p:nvPr/>
        </p:nvSpPr>
        <p:spPr>
          <a:xfrm>
            <a:off x="2258008" y="517270"/>
            <a:ext cx="6484778" cy="584775"/>
          </a:xfrm>
          <a:prstGeom prst="rect">
            <a:avLst/>
          </a:prstGeom>
          <a:noFill/>
        </p:spPr>
        <p:txBody>
          <a:bodyPr wrap="square" rtlCol="0">
            <a:spAutoFit/>
          </a:bodyPr>
          <a:lstStyle/>
          <a:p>
            <a:pPr algn="ctr"/>
            <a:r>
              <a:rPr lang="en-GB" sz="3200"/>
              <a:t>The National Family Hubs Programme </a:t>
            </a:r>
          </a:p>
        </p:txBody>
      </p:sp>
      <p:pic>
        <p:nvPicPr>
          <p:cNvPr id="9" name="Picture 8">
            <a:extLst>
              <a:ext uri="{FF2B5EF4-FFF2-40B4-BE49-F238E27FC236}">
                <a16:creationId xmlns:a16="http://schemas.microsoft.com/office/drawing/2014/main" id="{119EEBF3-E232-414F-8D22-02B0918E465D}"/>
              </a:ext>
            </a:extLst>
          </p:cNvPr>
          <p:cNvPicPr>
            <a:picLocks noChangeAspect="1"/>
          </p:cNvPicPr>
          <p:nvPr/>
        </p:nvPicPr>
        <p:blipFill>
          <a:blip r:embed="rId3"/>
          <a:stretch>
            <a:fillRect/>
          </a:stretch>
        </p:blipFill>
        <p:spPr>
          <a:xfrm>
            <a:off x="8922704" y="150471"/>
            <a:ext cx="1813717" cy="1318374"/>
          </a:xfrm>
          <a:prstGeom prst="rect">
            <a:avLst/>
          </a:prstGeom>
        </p:spPr>
      </p:pic>
      <p:sp>
        <p:nvSpPr>
          <p:cNvPr id="10" name="Rectangle: Rounded Corners 9">
            <a:extLst>
              <a:ext uri="{FF2B5EF4-FFF2-40B4-BE49-F238E27FC236}">
                <a16:creationId xmlns:a16="http://schemas.microsoft.com/office/drawing/2014/main" id="{871E64D9-EE29-4271-BD30-0DC33E5822C0}"/>
              </a:ext>
            </a:extLst>
          </p:cNvPr>
          <p:cNvSpPr/>
          <p:nvPr/>
        </p:nvSpPr>
        <p:spPr>
          <a:xfrm>
            <a:off x="121298" y="65314"/>
            <a:ext cx="2230016" cy="10916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3918BBFC-2AAE-4C83-86A4-8F5D7102FF3E}"/>
              </a:ext>
            </a:extLst>
          </p:cNvPr>
          <p:cNvPicPr>
            <a:picLocks noChangeAspect="1"/>
          </p:cNvPicPr>
          <p:nvPr/>
        </p:nvPicPr>
        <p:blipFill>
          <a:blip r:embed="rId4"/>
          <a:stretch>
            <a:fillRect/>
          </a:stretch>
        </p:blipFill>
        <p:spPr>
          <a:xfrm>
            <a:off x="1735495" y="1608952"/>
            <a:ext cx="8882742" cy="4422710"/>
          </a:xfrm>
          <a:prstGeom prst="rect">
            <a:avLst/>
          </a:prstGeom>
        </p:spPr>
      </p:pic>
    </p:spTree>
    <p:extLst>
      <p:ext uri="{BB962C8B-B14F-4D97-AF65-F5344CB8AC3E}">
        <p14:creationId xmlns:p14="http://schemas.microsoft.com/office/powerpoint/2010/main" val="171931397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67D8AC-364F-4AA6-B004-D68116DDB70F}"/>
              </a:ext>
            </a:extLst>
          </p:cNvPr>
          <p:cNvSpPr txBox="1"/>
          <p:nvPr/>
        </p:nvSpPr>
        <p:spPr>
          <a:xfrm>
            <a:off x="2258008" y="517270"/>
            <a:ext cx="6484778" cy="584775"/>
          </a:xfrm>
          <a:prstGeom prst="rect">
            <a:avLst/>
          </a:prstGeom>
          <a:noFill/>
        </p:spPr>
        <p:txBody>
          <a:bodyPr wrap="square" rtlCol="0">
            <a:spAutoFit/>
          </a:bodyPr>
          <a:lstStyle/>
          <a:p>
            <a:pPr algn="ctr"/>
            <a:r>
              <a:rPr lang="en-GB" sz="3200"/>
              <a:t>The National Family Hubs Programme </a:t>
            </a:r>
          </a:p>
        </p:txBody>
      </p:sp>
      <p:pic>
        <p:nvPicPr>
          <p:cNvPr id="9" name="Picture 8">
            <a:extLst>
              <a:ext uri="{FF2B5EF4-FFF2-40B4-BE49-F238E27FC236}">
                <a16:creationId xmlns:a16="http://schemas.microsoft.com/office/drawing/2014/main" id="{119EEBF3-E232-414F-8D22-02B0918E465D}"/>
              </a:ext>
            </a:extLst>
          </p:cNvPr>
          <p:cNvPicPr>
            <a:picLocks noChangeAspect="1"/>
          </p:cNvPicPr>
          <p:nvPr/>
        </p:nvPicPr>
        <p:blipFill>
          <a:blip r:embed="rId3"/>
          <a:stretch>
            <a:fillRect/>
          </a:stretch>
        </p:blipFill>
        <p:spPr>
          <a:xfrm>
            <a:off x="8922704" y="150471"/>
            <a:ext cx="1813717" cy="1318374"/>
          </a:xfrm>
          <a:prstGeom prst="rect">
            <a:avLst/>
          </a:prstGeom>
        </p:spPr>
      </p:pic>
      <p:sp>
        <p:nvSpPr>
          <p:cNvPr id="10" name="Rectangle: Rounded Corners 9">
            <a:extLst>
              <a:ext uri="{FF2B5EF4-FFF2-40B4-BE49-F238E27FC236}">
                <a16:creationId xmlns:a16="http://schemas.microsoft.com/office/drawing/2014/main" id="{871E64D9-EE29-4271-BD30-0DC33E5822C0}"/>
              </a:ext>
            </a:extLst>
          </p:cNvPr>
          <p:cNvSpPr/>
          <p:nvPr/>
        </p:nvSpPr>
        <p:spPr>
          <a:xfrm>
            <a:off x="121298" y="65314"/>
            <a:ext cx="2230016" cy="10916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AAC51DFB-2A90-49F0-8463-DBC96E8A1A35}"/>
              </a:ext>
            </a:extLst>
          </p:cNvPr>
          <p:cNvPicPr>
            <a:picLocks noChangeAspect="1"/>
          </p:cNvPicPr>
          <p:nvPr/>
        </p:nvPicPr>
        <p:blipFill>
          <a:blip r:embed="rId4"/>
          <a:stretch>
            <a:fillRect/>
          </a:stretch>
        </p:blipFill>
        <p:spPr>
          <a:xfrm>
            <a:off x="1618623" y="1631552"/>
            <a:ext cx="8210939" cy="4108919"/>
          </a:xfrm>
          <a:prstGeom prst="rect">
            <a:avLst/>
          </a:prstGeom>
        </p:spPr>
      </p:pic>
    </p:spTree>
    <p:extLst>
      <p:ext uri="{BB962C8B-B14F-4D97-AF65-F5344CB8AC3E}">
        <p14:creationId xmlns:p14="http://schemas.microsoft.com/office/powerpoint/2010/main" val="224179231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67D8AC-364F-4AA6-B004-D68116DDB70F}"/>
              </a:ext>
            </a:extLst>
          </p:cNvPr>
          <p:cNvSpPr txBox="1"/>
          <p:nvPr/>
        </p:nvSpPr>
        <p:spPr>
          <a:xfrm>
            <a:off x="2258008" y="517270"/>
            <a:ext cx="6484778" cy="584775"/>
          </a:xfrm>
          <a:prstGeom prst="rect">
            <a:avLst/>
          </a:prstGeom>
          <a:noFill/>
        </p:spPr>
        <p:txBody>
          <a:bodyPr wrap="square" rtlCol="0">
            <a:spAutoFit/>
          </a:bodyPr>
          <a:lstStyle/>
          <a:p>
            <a:pPr algn="ctr"/>
            <a:r>
              <a:rPr lang="en-GB" sz="3200"/>
              <a:t>The National Family Hubs Programme </a:t>
            </a:r>
          </a:p>
        </p:txBody>
      </p:sp>
      <p:pic>
        <p:nvPicPr>
          <p:cNvPr id="9" name="Picture 8">
            <a:extLst>
              <a:ext uri="{FF2B5EF4-FFF2-40B4-BE49-F238E27FC236}">
                <a16:creationId xmlns:a16="http://schemas.microsoft.com/office/drawing/2014/main" id="{119EEBF3-E232-414F-8D22-02B0918E465D}"/>
              </a:ext>
            </a:extLst>
          </p:cNvPr>
          <p:cNvPicPr>
            <a:picLocks noChangeAspect="1"/>
          </p:cNvPicPr>
          <p:nvPr/>
        </p:nvPicPr>
        <p:blipFill>
          <a:blip r:embed="rId3"/>
          <a:stretch>
            <a:fillRect/>
          </a:stretch>
        </p:blipFill>
        <p:spPr>
          <a:xfrm>
            <a:off x="8922704" y="150471"/>
            <a:ext cx="1813717" cy="1318374"/>
          </a:xfrm>
          <a:prstGeom prst="rect">
            <a:avLst/>
          </a:prstGeom>
        </p:spPr>
      </p:pic>
      <p:sp>
        <p:nvSpPr>
          <p:cNvPr id="10" name="Rectangle: Rounded Corners 9">
            <a:extLst>
              <a:ext uri="{FF2B5EF4-FFF2-40B4-BE49-F238E27FC236}">
                <a16:creationId xmlns:a16="http://schemas.microsoft.com/office/drawing/2014/main" id="{871E64D9-EE29-4271-BD30-0DC33E5822C0}"/>
              </a:ext>
            </a:extLst>
          </p:cNvPr>
          <p:cNvSpPr/>
          <p:nvPr/>
        </p:nvSpPr>
        <p:spPr>
          <a:xfrm>
            <a:off x="121298" y="65314"/>
            <a:ext cx="2230016" cy="10916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0FC382B5-04BA-4655-9971-0EA6B1D7ED75}"/>
              </a:ext>
            </a:extLst>
          </p:cNvPr>
          <p:cNvPicPr>
            <a:picLocks noChangeAspect="1"/>
          </p:cNvPicPr>
          <p:nvPr/>
        </p:nvPicPr>
        <p:blipFill>
          <a:blip r:embed="rId4"/>
          <a:stretch>
            <a:fillRect/>
          </a:stretch>
        </p:blipFill>
        <p:spPr>
          <a:xfrm>
            <a:off x="487194" y="1242150"/>
            <a:ext cx="3246401" cy="510584"/>
          </a:xfrm>
          <a:prstGeom prst="rect">
            <a:avLst/>
          </a:prstGeom>
        </p:spPr>
      </p:pic>
      <p:pic>
        <p:nvPicPr>
          <p:cNvPr id="3" name="Picture 2">
            <a:extLst>
              <a:ext uri="{FF2B5EF4-FFF2-40B4-BE49-F238E27FC236}">
                <a16:creationId xmlns:a16="http://schemas.microsoft.com/office/drawing/2014/main" id="{558224DF-EC07-4FD6-88E1-DD455EC33192}"/>
              </a:ext>
            </a:extLst>
          </p:cNvPr>
          <p:cNvPicPr>
            <a:picLocks noChangeAspect="1"/>
          </p:cNvPicPr>
          <p:nvPr/>
        </p:nvPicPr>
        <p:blipFill>
          <a:blip r:embed="rId5"/>
          <a:stretch>
            <a:fillRect/>
          </a:stretch>
        </p:blipFill>
        <p:spPr>
          <a:xfrm>
            <a:off x="7001785" y="3429000"/>
            <a:ext cx="4229467" cy="2347163"/>
          </a:xfrm>
          <a:prstGeom prst="rect">
            <a:avLst/>
          </a:prstGeom>
        </p:spPr>
      </p:pic>
      <p:pic>
        <p:nvPicPr>
          <p:cNvPr id="4" name="Picture 3">
            <a:extLst>
              <a:ext uri="{FF2B5EF4-FFF2-40B4-BE49-F238E27FC236}">
                <a16:creationId xmlns:a16="http://schemas.microsoft.com/office/drawing/2014/main" id="{9D31721F-0CDD-4783-A3F0-1774DF18318B}"/>
              </a:ext>
            </a:extLst>
          </p:cNvPr>
          <p:cNvPicPr>
            <a:picLocks noChangeAspect="1"/>
          </p:cNvPicPr>
          <p:nvPr/>
        </p:nvPicPr>
        <p:blipFill>
          <a:blip r:embed="rId6"/>
          <a:stretch>
            <a:fillRect/>
          </a:stretch>
        </p:blipFill>
        <p:spPr>
          <a:xfrm>
            <a:off x="634701" y="3415553"/>
            <a:ext cx="4402978" cy="2347163"/>
          </a:xfrm>
          <a:prstGeom prst="rect">
            <a:avLst/>
          </a:prstGeom>
        </p:spPr>
      </p:pic>
      <p:pic>
        <p:nvPicPr>
          <p:cNvPr id="6" name="Picture 5">
            <a:extLst>
              <a:ext uri="{FF2B5EF4-FFF2-40B4-BE49-F238E27FC236}">
                <a16:creationId xmlns:a16="http://schemas.microsoft.com/office/drawing/2014/main" id="{877253AC-C2F4-44F6-9D56-85163BD70B7C}"/>
              </a:ext>
            </a:extLst>
          </p:cNvPr>
          <p:cNvPicPr>
            <a:picLocks noChangeAspect="1"/>
          </p:cNvPicPr>
          <p:nvPr/>
        </p:nvPicPr>
        <p:blipFill>
          <a:blip r:embed="rId7"/>
          <a:stretch>
            <a:fillRect/>
          </a:stretch>
        </p:blipFill>
        <p:spPr>
          <a:xfrm>
            <a:off x="4159515" y="1640968"/>
            <a:ext cx="3399416" cy="2270957"/>
          </a:xfrm>
          <a:prstGeom prst="rect">
            <a:avLst/>
          </a:prstGeom>
        </p:spPr>
      </p:pic>
    </p:spTree>
    <p:extLst>
      <p:ext uri="{BB962C8B-B14F-4D97-AF65-F5344CB8AC3E}">
        <p14:creationId xmlns:p14="http://schemas.microsoft.com/office/powerpoint/2010/main" val="108115355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67D8AC-364F-4AA6-B004-D68116DDB70F}"/>
              </a:ext>
            </a:extLst>
          </p:cNvPr>
          <p:cNvSpPr txBox="1"/>
          <p:nvPr/>
        </p:nvSpPr>
        <p:spPr>
          <a:xfrm>
            <a:off x="2258008" y="517270"/>
            <a:ext cx="6484778" cy="584775"/>
          </a:xfrm>
          <a:prstGeom prst="rect">
            <a:avLst/>
          </a:prstGeom>
          <a:noFill/>
        </p:spPr>
        <p:txBody>
          <a:bodyPr wrap="square" rtlCol="0">
            <a:spAutoFit/>
          </a:bodyPr>
          <a:lstStyle/>
          <a:p>
            <a:pPr algn="ctr"/>
            <a:r>
              <a:rPr lang="en-GB" sz="3200"/>
              <a:t>The National Family Hubs Programme </a:t>
            </a:r>
          </a:p>
        </p:txBody>
      </p:sp>
      <p:pic>
        <p:nvPicPr>
          <p:cNvPr id="9" name="Picture 8">
            <a:extLst>
              <a:ext uri="{FF2B5EF4-FFF2-40B4-BE49-F238E27FC236}">
                <a16:creationId xmlns:a16="http://schemas.microsoft.com/office/drawing/2014/main" id="{119EEBF3-E232-414F-8D22-02B0918E465D}"/>
              </a:ext>
            </a:extLst>
          </p:cNvPr>
          <p:cNvPicPr>
            <a:picLocks noChangeAspect="1"/>
          </p:cNvPicPr>
          <p:nvPr/>
        </p:nvPicPr>
        <p:blipFill>
          <a:blip r:embed="rId3"/>
          <a:stretch>
            <a:fillRect/>
          </a:stretch>
        </p:blipFill>
        <p:spPr>
          <a:xfrm>
            <a:off x="8922704" y="150471"/>
            <a:ext cx="1813717" cy="1318374"/>
          </a:xfrm>
          <a:prstGeom prst="rect">
            <a:avLst/>
          </a:prstGeom>
        </p:spPr>
      </p:pic>
      <p:sp>
        <p:nvSpPr>
          <p:cNvPr id="10" name="Rectangle: Rounded Corners 9">
            <a:extLst>
              <a:ext uri="{FF2B5EF4-FFF2-40B4-BE49-F238E27FC236}">
                <a16:creationId xmlns:a16="http://schemas.microsoft.com/office/drawing/2014/main" id="{871E64D9-EE29-4271-BD30-0DC33E5822C0}"/>
              </a:ext>
            </a:extLst>
          </p:cNvPr>
          <p:cNvSpPr/>
          <p:nvPr/>
        </p:nvSpPr>
        <p:spPr>
          <a:xfrm>
            <a:off x="121298" y="65314"/>
            <a:ext cx="2230016" cy="1091682"/>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7C780805-84E0-45F9-88BF-88B06823AE27}"/>
              </a:ext>
            </a:extLst>
          </p:cNvPr>
          <p:cNvPicPr>
            <a:picLocks noChangeAspect="1"/>
          </p:cNvPicPr>
          <p:nvPr/>
        </p:nvPicPr>
        <p:blipFill>
          <a:blip r:embed="rId4"/>
          <a:stretch>
            <a:fillRect/>
          </a:stretch>
        </p:blipFill>
        <p:spPr>
          <a:xfrm>
            <a:off x="2071709" y="1855009"/>
            <a:ext cx="8059308" cy="3722242"/>
          </a:xfrm>
          <a:prstGeom prst="rect">
            <a:avLst/>
          </a:prstGeom>
        </p:spPr>
      </p:pic>
    </p:spTree>
    <p:extLst>
      <p:ext uri="{BB962C8B-B14F-4D97-AF65-F5344CB8AC3E}">
        <p14:creationId xmlns:p14="http://schemas.microsoft.com/office/powerpoint/2010/main" val="228017982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67D8AC-364F-4AA6-B004-D68116DDB70F}"/>
              </a:ext>
            </a:extLst>
          </p:cNvPr>
          <p:cNvSpPr txBox="1"/>
          <p:nvPr/>
        </p:nvSpPr>
        <p:spPr>
          <a:xfrm>
            <a:off x="2853611" y="325413"/>
            <a:ext cx="6484778" cy="584775"/>
          </a:xfrm>
          <a:prstGeom prst="rect">
            <a:avLst/>
          </a:prstGeom>
          <a:noFill/>
        </p:spPr>
        <p:txBody>
          <a:bodyPr wrap="square" rtlCol="0">
            <a:spAutoFit/>
          </a:bodyPr>
          <a:lstStyle/>
          <a:p>
            <a:pPr algn="ctr"/>
            <a:r>
              <a:rPr lang="en-GB" sz="3200"/>
              <a:t>Family Hubs and Early Help </a:t>
            </a:r>
          </a:p>
        </p:txBody>
      </p:sp>
      <p:pic>
        <p:nvPicPr>
          <p:cNvPr id="11" name="Picture 10">
            <a:extLst>
              <a:ext uri="{FF2B5EF4-FFF2-40B4-BE49-F238E27FC236}">
                <a16:creationId xmlns:a16="http://schemas.microsoft.com/office/drawing/2014/main" id="{E2E53EE9-521F-4D4F-AAE3-DC110A3848DA}"/>
              </a:ext>
            </a:extLst>
          </p:cNvPr>
          <p:cNvPicPr>
            <a:picLocks noChangeAspect="1"/>
          </p:cNvPicPr>
          <p:nvPr/>
        </p:nvPicPr>
        <p:blipFill>
          <a:blip r:embed="rId3"/>
          <a:stretch>
            <a:fillRect/>
          </a:stretch>
        </p:blipFill>
        <p:spPr>
          <a:xfrm>
            <a:off x="620283" y="1599743"/>
            <a:ext cx="5475717" cy="4084248"/>
          </a:xfrm>
          <a:prstGeom prst="rect">
            <a:avLst/>
          </a:prstGeom>
        </p:spPr>
      </p:pic>
      <p:pic>
        <p:nvPicPr>
          <p:cNvPr id="12" name="Picture 1" descr="Description: P:\COMMS\General\BRAND\2016 crest\Crest Jpeg\Crest cmyk black text.jpg">
            <a:extLst>
              <a:ext uri="{FF2B5EF4-FFF2-40B4-BE49-F238E27FC236}">
                <a16:creationId xmlns:a16="http://schemas.microsoft.com/office/drawing/2014/main" id="{F01C6900-6B4E-485B-A37F-E6DFE06262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45477" y="53769"/>
            <a:ext cx="1829755" cy="112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3704846A-45B8-4D05-AEA9-5BEEBED58058}"/>
              </a:ext>
            </a:extLst>
          </p:cNvPr>
          <p:cNvPicPr>
            <a:picLocks noChangeAspect="1"/>
          </p:cNvPicPr>
          <p:nvPr/>
        </p:nvPicPr>
        <p:blipFill>
          <a:blip r:embed="rId5"/>
          <a:stretch>
            <a:fillRect/>
          </a:stretch>
        </p:blipFill>
        <p:spPr>
          <a:xfrm>
            <a:off x="6679644" y="1599743"/>
            <a:ext cx="5317489" cy="3874765"/>
          </a:xfrm>
          <a:prstGeom prst="rect">
            <a:avLst/>
          </a:prstGeom>
        </p:spPr>
      </p:pic>
    </p:spTree>
    <p:extLst>
      <p:ext uri="{BB962C8B-B14F-4D97-AF65-F5344CB8AC3E}">
        <p14:creationId xmlns:p14="http://schemas.microsoft.com/office/powerpoint/2010/main" val="28894085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E231D-6B35-927A-CCA9-128884CC6A66}"/>
              </a:ext>
            </a:extLst>
          </p:cNvPr>
          <p:cNvSpPr>
            <a:spLocks noGrp="1"/>
          </p:cNvSpPr>
          <p:nvPr>
            <p:ph type="ctrTitle"/>
          </p:nvPr>
        </p:nvSpPr>
        <p:spPr>
          <a:xfrm>
            <a:off x="4553240" y="316915"/>
            <a:ext cx="6455262" cy="708928"/>
          </a:xfrm>
        </p:spPr>
        <p:txBody>
          <a:bodyPr/>
          <a:lstStyle/>
          <a:p>
            <a:pPr algn="r"/>
            <a:r>
              <a:rPr lang="en-GB"/>
              <a:t>Family Hubs in Staffordshire</a:t>
            </a:r>
          </a:p>
        </p:txBody>
      </p:sp>
      <p:sp>
        <p:nvSpPr>
          <p:cNvPr id="3" name="Slide Number Placeholder 2">
            <a:extLst>
              <a:ext uri="{FF2B5EF4-FFF2-40B4-BE49-F238E27FC236}">
                <a16:creationId xmlns:a16="http://schemas.microsoft.com/office/drawing/2014/main" id="{0068EAEF-DB42-1025-DC30-9B8E545E9E6F}"/>
              </a:ext>
            </a:extLst>
          </p:cNvPr>
          <p:cNvSpPr>
            <a:spLocks noGrp="1"/>
          </p:cNvSpPr>
          <p:nvPr>
            <p:ph type="sldNum" sz="quarter" idx="4"/>
          </p:nvPr>
        </p:nvSpPr>
        <p:spPr/>
        <p:txBody>
          <a:bodyPr/>
          <a:lstStyle/>
          <a:p>
            <a:fld id="{4355F0BC-E4B4-6141-ACA6-9E8905137EE3}" type="slidenum">
              <a:rPr lang="en-US" smtClean="0"/>
              <a:pPr/>
              <a:t>127</a:t>
            </a:fld>
            <a:endParaRPr lang="en-US"/>
          </a:p>
        </p:txBody>
      </p:sp>
      <p:sp>
        <p:nvSpPr>
          <p:cNvPr id="10" name="Flowchart: Connector 9">
            <a:extLst>
              <a:ext uri="{FF2B5EF4-FFF2-40B4-BE49-F238E27FC236}">
                <a16:creationId xmlns:a16="http://schemas.microsoft.com/office/drawing/2014/main" id="{3003EDE3-4B6B-1A92-75EB-63A43EF817EC}"/>
              </a:ext>
            </a:extLst>
          </p:cNvPr>
          <p:cNvSpPr/>
          <p:nvPr/>
        </p:nvSpPr>
        <p:spPr>
          <a:xfrm>
            <a:off x="5733794" y="1025843"/>
            <a:ext cx="2209800" cy="2105026"/>
          </a:xfrm>
          <a:prstGeom prst="flowChartConnector">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Connector 10">
            <a:extLst>
              <a:ext uri="{FF2B5EF4-FFF2-40B4-BE49-F238E27FC236}">
                <a16:creationId xmlns:a16="http://schemas.microsoft.com/office/drawing/2014/main" id="{1BEC1FCF-39E6-4445-B8CC-3266DFDAAB44}"/>
              </a:ext>
            </a:extLst>
          </p:cNvPr>
          <p:cNvSpPr/>
          <p:nvPr/>
        </p:nvSpPr>
        <p:spPr>
          <a:xfrm>
            <a:off x="8457816" y="1025843"/>
            <a:ext cx="2209800" cy="2105026"/>
          </a:xfrm>
          <a:prstGeom prst="flowChartConnector">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id="{095D7A18-0234-0584-14F1-9AD74DBC0DFC}"/>
              </a:ext>
            </a:extLst>
          </p:cNvPr>
          <p:cNvSpPr/>
          <p:nvPr/>
        </p:nvSpPr>
        <p:spPr>
          <a:xfrm>
            <a:off x="285750" y="1025843"/>
            <a:ext cx="2209800" cy="2105026"/>
          </a:xfrm>
          <a:prstGeom prst="flowChartConnector">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2C4C5E1B-2CB0-1982-703E-498594833F54}"/>
              </a:ext>
            </a:extLst>
          </p:cNvPr>
          <p:cNvSpPr/>
          <p:nvPr/>
        </p:nvSpPr>
        <p:spPr>
          <a:xfrm>
            <a:off x="3009772" y="1025843"/>
            <a:ext cx="2209800" cy="2105026"/>
          </a:xfrm>
          <a:prstGeom prst="flowChartConnector">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C61AADBD-FB93-2550-BFD3-065441FD49FA}"/>
              </a:ext>
            </a:extLst>
          </p:cNvPr>
          <p:cNvSpPr txBox="1"/>
          <p:nvPr/>
        </p:nvSpPr>
        <p:spPr>
          <a:xfrm>
            <a:off x="361950" y="3283029"/>
            <a:ext cx="2133600" cy="444103"/>
          </a:xfrm>
          <a:prstGeom prst="rect">
            <a:avLst/>
          </a:prstGeom>
        </p:spPr>
        <p:txBody>
          <a:bodyPr vert="horz" wrap="square" lIns="0" tIns="0" rIns="0" bIns="0" rtlCol="0">
            <a:noAutofit/>
          </a:bodyPr>
          <a:lstStyle/>
          <a:p>
            <a:pPr algn="ctr"/>
            <a:r>
              <a:rPr lang="en-GB" sz="3600" b="1">
                <a:latin typeface="Avenir"/>
              </a:rPr>
              <a:t>Trailblazers</a:t>
            </a:r>
          </a:p>
        </p:txBody>
      </p:sp>
      <p:sp>
        <p:nvSpPr>
          <p:cNvPr id="16" name="TextBox 15">
            <a:extLst>
              <a:ext uri="{FF2B5EF4-FFF2-40B4-BE49-F238E27FC236}">
                <a16:creationId xmlns:a16="http://schemas.microsoft.com/office/drawing/2014/main" id="{0CE49EBB-15A0-B22A-6F21-75677B429FBD}"/>
              </a:ext>
            </a:extLst>
          </p:cNvPr>
          <p:cNvSpPr txBox="1"/>
          <p:nvPr/>
        </p:nvSpPr>
        <p:spPr>
          <a:xfrm>
            <a:off x="3164586" y="3312219"/>
            <a:ext cx="1752600" cy="444103"/>
          </a:xfrm>
          <a:prstGeom prst="rect">
            <a:avLst/>
          </a:prstGeom>
        </p:spPr>
        <p:txBody>
          <a:bodyPr vert="horz" wrap="square" lIns="0" tIns="0" rIns="0" bIns="0" rtlCol="0">
            <a:noAutofit/>
          </a:bodyPr>
          <a:lstStyle/>
          <a:p>
            <a:pPr algn="ctr"/>
            <a:r>
              <a:rPr lang="en-GB" sz="3600" b="1">
                <a:latin typeface="Avenir"/>
              </a:rPr>
              <a:t>Centres</a:t>
            </a:r>
          </a:p>
        </p:txBody>
      </p:sp>
      <p:sp>
        <p:nvSpPr>
          <p:cNvPr id="17" name="TextBox 16">
            <a:extLst>
              <a:ext uri="{FF2B5EF4-FFF2-40B4-BE49-F238E27FC236}">
                <a16:creationId xmlns:a16="http://schemas.microsoft.com/office/drawing/2014/main" id="{06440E90-5D69-2A11-DB3B-3959584AA139}"/>
              </a:ext>
            </a:extLst>
          </p:cNvPr>
          <p:cNvSpPr txBox="1"/>
          <p:nvPr/>
        </p:nvSpPr>
        <p:spPr>
          <a:xfrm>
            <a:off x="5962394" y="3247788"/>
            <a:ext cx="1752600" cy="444103"/>
          </a:xfrm>
          <a:prstGeom prst="rect">
            <a:avLst/>
          </a:prstGeom>
        </p:spPr>
        <p:txBody>
          <a:bodyPr vert="horz" wrap="square" lIns="0" tIns="0" rIns="0" bIns="0" rtlCol="0">
            <a:noAutofit/>
          </a:bodyPr>
          <a:lstStyle/>
          <a:p>
            <a:pPr algn="ctr"/>
            <a:r>
              <a:rPr lang="en-GB" sz="3600" b="1">
                <a:latin typeface="Avenir"/>
              </a:rPr>
              <a:t>Partners</a:t>
            </a:r>
          </a:p>
        </p:txBody>
      </p:sp>
      <p:sp>
        <p:nvSpPr>
          <p:cNvPr id="18" name="TextBox 17">
            <a:extLst>
              <a:ext uri="{FF2B5EF4-FFF2-40B4-BE49-F238E27FC236}">
                <a16:creationId xmlns:a16="http://schemas.microsoft.com/office/drawing/2014/main" id="{71C78DB3-7361-AAA1-ACE7-2A0494057581}"/>
              </a:ext>
            </a:extLst>
          </p:cNvPr>
          <p:cNvSpPr txBox="1"/>
          <p:nvPr/>
        </p:nvSpPr>
        <p:spPr>
          <a:xfrm>
            <a:off x="8686416" y="3168570"/>
            <a:ext cx="1752600" cy="444103"/>
          </a:xfrm>
          <a:prstGeom prst="rect">
            <a:avLst/>
          </a:prstGeom>
        </p:spPr>
        <p:txBody>
          <a:bodyPr vert="horz" wrap="square" lIns="0" tIns="0" rIns="0" bIns="0" rtlCol="0">
            <a:noAutofit/>
          </a:bodyPr>
          <a:lstStyle/>
          <a:p>
            <a:pPr algn="ctr"/>
            <a:r>
              <a:rPr lang="en-GB" sz="3600" b="1">
                <a:latin typeface="Avenir"/>
              </a:rPr>
              <a:t>Services</a:t>
            </a:r>
          </a:p>
        </p:txBody>
      </p:sp>
      <p:pic>
        <p:nvPicPr>
          <p:cNvPr id="5" name="Picture 4">
            <a:extLst>
              <a:ext uri="{FF2B5EF4-FFF2-40B4-BE49-F238E27FC236}">
                <a16:creationId xmlns:a16="http://schemas.microsoft.com/office/drawing/2014/main" id="{2DAEBC0C-BC3B-36B7-85B5-AA7844D6B9D7}"/>
              </a:ext>
            </a:extLst>
          </p:cNvPr>
          <p:cNvPicPr>
            <a:picLocks noChangeAspect="1"/>
          </p:cNvPicPr>
          <p:nvPr/>
        </p:nvPicPr>
        <p:blipFill>
          <a:blip r:embed="rId7"/>
          <a:stretch>
            <a:fillRect/>
          </a:stretch>
        </p:blipFill>
        <p:spPr>
          <a:xfrm>
            <a:off x="5074722" y="3977558"/>
            <a:ext cx="4983270" cy="2563527"/>
          </a:xfrm>
          <a:prstGeom prst="rect">
            <a:avLst/>
          </a:prstGeom>
        </p:spPr>
      </p:pic>
      <p:sp>
        <p:nvSpPr>
          <p:cNvPr id="6" name="TextBox 5">
            <a:extLst>
              <a:ext uri="{FF2B5EF4-FFF2-40B4-BE49-F238E27FC236}">
                <a16:creationId xmlns:a16="http://schemas.microsoft.com/office/drawing/2014/main" id="{7C6C281D-722C-232D-ABB1-9F571090C615}"/>
              </a:ext>
            </a:extLst>
          </p:cNvPr>
          <p:cNvSpPr txBox="1"/>
          <p:nvPr/>
        </p:nvSpPr>
        <p:spPr>
          <a:xfrm>
            <a:off x="375676" y="4293797"/>
            <a:ext cx="3740728" cy="2563527"/>
          </a:xfrm>
          <a:prstGeom prst="rect">
            <a:avLst/>
          </a:prstGeom>
        </p:spPr>
        <p:txBody>
          <a:bodyPr vert="horz" wrap="square" lIns="0" tIns="0" rIns="0" bIns="0" rtlCol="0">
            <a:noAutofit/>
          </a:bodyPr>
          <a:lstStyle/>
          <a:p>
            <a:pPr algn="ctr"/>
            <a:r>
              <a:rPr lang="en-GB" sz="3600" b="1">
                <a:latin typeface="Avenir"/>
              </a:rPr>
              <a:t>Built around Families Voices and Experiences</a:t>
            </a:r>
          </a:p>
        </p:txBody>
      </p:sp>
    </p:spTree>
    <p:extLst>
      <p:ext uri="{BB962C8B-B14F-4D97-AF65-F5344CB8AC3E}">
        <p14:creationId xmlns:p14="http://schemas.microsoft.com/office/powerpoint/2010/main" val="24358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1000"/>
                                        <p:tgtEl>
                                          <p:spTgt spid="11"/>
                                        </p:tgtEl>
                                      </p:cBhvr>
                                    </p:animEffect>
                                    <p:anim calcmode="lin" valueType="num">
                                      <p:cBhvr>
                                        <p:cTn id="44" dur="1000" fill="hold"/>
                                        <p:tgtEl>
                                          <p:spTgt spid="11"/>
                                        </p:tgtEl>
                                        <p:attrNameLst>
                                          <p:attrName>ppt_x</p:attrName>
                                        </p:attrNameLst>
                                      </p:cBhvr>
                                      <p:tavLst>
                                        <p:tav tm="0">
                                          <p:val>
                                            <p:strVal val="#ppt_x"/>
                                          </p:val>
                                        </p:tav>
                                        <p:tav tm="100000">
                                          <p:val>
                                            <p:strVal val="#ppt_x"/>
                                          </p:val>
                                        </p:tav>
                                      </p:tavLst>
                                    </p:anim>
                                    <p:anim calcmode="lin" valueType="num">
                                      <p:cBhvr>
                                        <p:cTn id="45" dur="1000" fill="hold"/>
                                        <p:tgtEl>
                                          <p:spTgt spid="11"/>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1000"/>
                                        <p:tgtEl>
                                          <p:spTgt spid="6"/>
                                        </p:tgtEl>
                                      </p:cBhvr>
                                    </p:animEffect>
                                    <p:anim calcmode="lin" valueType="num">
                                      <p:cBhvr>
                                        <p:cTn id="56" dur="1000" fill="hold"/>
                                        <p:tgtEl>
                                          <p:spTgt spid="6"/>
                                        </p:tgtEl>
                                        <p:attrNameLst>
                                          <p:attrName>ppt_x</p:attrName>
                                        </p:attrNameLst>
                                      </p:cBhvr>
                                      <p:tavLst>
                                        <p:tav tm="0">
                                          <p:val>
                                            <p:strVal val="#ppt_x"/>
                                          </p:val>
                                        </p:tav>
                                        <p:tav tm="100000">
                                          <p:val>
                                            <p:strVal val="#ppt_x"/>
                                          </p:val>
                                        </p:tav>
                                      </p:tavLst>
                                    </p:anim>
                                    <p:anim calcmode="lin" valueType="num">
                                      <p:cBhvr>
                                        <p:cTn id="5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1000"/>
                                        <p:tgtEl>
                                          <p:spTgt spid="5"/>
                                        </p:tgtEl>
                                      </p:cBhvr>
                                    </p:animEffect>
                                    <p:anim calcmode="lin" valueType="num">
                                      <p:cBhvr>
                                        <p:cTn id="63" dur="1000" fill="hold"/>
                                        <p:tgtEl>
                                          <p:spTgt spid="5"/>
                                        </p:tgtEl>
                                        <p:attrNameLst>
                                          <p:attrName>ppt_x</p:attrName>
                                        </p:attrNameLst>
                                      </p:cBhvr>
                                      <p:tavLst>
                                        <p:tav tm="0">
                                          <p:val>
                                            <p:strVal val="#ppt_x"/>
                                          </p:val>
                                        </p:tav>
                                        <p:tav tm="100000">
                                          <p:val>
                                            <p:strVal val="#ppt_x"/>
                                          </p:val>
                                        </p:tav>
                                      </p:tavLst>
                                    </p:anim>
                                    <p:anim calcmode="lin" valueType="num">
                                      <p:cBhvr>
                                        <p:cTn id="6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p:bldP spid="16" grpId="0"/>
      <p:bldP spid="17" grpId="0"/>
      <p:bldP spid="18" grpId="0"/>
      <p:bldP spid="6"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08BD2733-D397-F176-4230-3F0D138379C8}"/>
              </a:ext>
            </a:extLst>
          </p:cNvPr>
          <p:cNvSpPr>
            <a:spLocks noGrp="1"/>
          </p:cNvSpPr>
          <p:nvPr>
            <p:ph type="sldNum" sz="quarter" idx="4"/>
          </p:nvPr>
        </p:nvSpPr>
        <p:spPr>
          <a:xfrm>
            <a:off x="11329987" y="392797"/>
            <a:ext cx="419100" cy="365125"/>
          </a:xfrm>
        </p:spPr>
        <p:txBody>
          <a:bodyPr/>
          <a:lstStyle/>
          <a:p>
            <a:fld id="{4355F0BC-E4B4-6141-ACA6-9E8905137EE3}" type="slidenum">
              <a:rPr lang="en-US" smtClean="0"/>
              <a:pPr/>
              <a:t>128</a:t>
            </a:fld>
            <a:endParaRPr lang="en-US"/>
          </a:p>
        </p:txBody>
      </p:sp>
      <p:sp>
        <p:nvSpPr>
          <p:cNvPr id="6" name="Title 1">
            <a:extLst>
              <a:ext uri="{FF2B5EF4-FFF2-40B4-BE49-F238E27FC236}">
                <a16:creationId xmlns:a16="http://schemas.microsoft.com/office/drawing/2014/main" id="{A2C451B4-487D-1AF8-D19F-95F10437FB8B}"/>
              </a:ext>
            </a:extLst>
          </p:cNvPr>
          <p:cNvSpPr txBox="1">
            <a:spLocks/>
          </p:cNvSpPr>
          <p:nvPr/>
        </p:nvSpPr>
        <p:spPr>
          <a:xfrm>
            <a:off x="1002604" y="1088499"/>
            <a:ext cx="10186791" cy="708928"/>
          </a:xfrm>
          <a:prstGeom prst="rect">
            <a:avLst/>
          </a:prstGeom>
        </p:spPr>
        <p:txBody>
          <a:bodyPr vert="horz" lIns="36000" tIns="36000" rIns="36000" bIns="36000" rtlCol="0" anchor="t">
            <a:noAutofit/>
          </a:bodyPr>
          <a:lstStyle>
            <a:lvl1pPr algn="l" defTabSz="914400" rtl="0" eaLnBrk="1" latinLnBrk="0" hangingPunct="1">
              <a:lnSpc>
                <a:spcPct val="90000"/>
              </a:lnSpc>
              <a:spcBef>
                <a:spcPct val="0"/>
              </a:spcBef>
              <a:buNone/>
              <a:defRPr sz="3600" b="1" i="0" kern="1200">
                <a:solidFill>
                  <a:srgbClr val="1064A2"/>
                </a:solidFill>
                <a:latin typeface="Avenir Black" panose="02000503020000020003" pitchFamily="2" charset="0"/>
                <a:ea typeface="+mj-ea"/>
                <a:cs typeface="+mj-cs"/>
              </a:defRPr>
            </a:lvl1pPr>
          </a:lstStyle>
          <a:p>
            <a:r>
              <a:rPr lang="en-GB" sz="2800"/>
              <a:t>Supporting Families Systems Guide 		Family Hub Framework		</a:t>
            </a:r>
          </a:p>
        </p:txBody>
      </p:sp>
      <p:graphicFrame>
        <p:nvGraphicFramePr>
          <p:cNvPr id="7" name="Diagram 6">
            <a:extLst>
              <a:ext uri="{FF2B5EF4-FFF2-40B4-BE49-F238E27FC236}">
                <a16:creationId xmlns:a16="http://schemas.microsoft.com/office/drawing/2014/main" id="{20622A7D-DAA1-0701-47B0-B35945A24C32}"/>
              </a:ext>
            </a:extLst>
          </p:cNvPr>
          <p:cNvGraphicFramePr/>
          <p:nvPr/>
        </p:nvGraphicFramePr>
        <p:xfrm>
          <a:off x="231266" y="1612233"/>
          <a:ext cx="11548105" cy="3982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6485C098-256E-7917-6B69-35B19E3B6A98}"/>
              </a:ext>
            </a:extLst>
          </p:cNvPr>
          <p:cNvSpPr>
            <a:spLocks noGrp="1"/>
          </p:cNvSpPr>
          <p:nvPr>
            <p:ph type="ctrTitle"/>
          </p:nvPr>
        </p:nvSpPr>
        <p:spPr>
          <a:xfrm>
            <a:off x="2227385" y="392797"/>
            <a:ext cx="9196995" cy="720737"/>
          </a:xfrm>
        </p:spPr>
        <p:txBody>
          <a:bodyPr/>
          <a:lstStyle/>
          <a:p>
            <a:pPr algn="r"/>
            <a:r>
              <a:rPr lang="en-GB" sz="2400">
                <a:latin typeface="Arial" panose="020B0604020202020204" pitchFamily="34" charset="0"/>
                <a:cs typeface="Arial" panose="020B0604020202020204" pitchFamily="34" charset="0"/>
              </a:rPr>
              <a:t>Staffordshire Early Help Delivery Plan - Our Six Priority Pillars</a:t>
            </a:r>
          </a:p>
        </p:txBody>
      </p:sp>
    </p:spTree>
    <p:extLst>
      <p:ext uri="{BB962C8B-B14F-4D97-AF65-F5344CB8AC3E}">
        <p14:creationId xmlns:p14="http://schemas.microsoft.com/office/powerpoint/2010/main" val="403716970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3441-16B9-2465-A132-378F4A03E541}"/>
              </a:ext>
            </a:extLst>
          </p:cNvPr>
          <p:cNvSpPr>
            <a:spLocks noGrp="1"/>
          </p:cNvSpPr>
          <p:nvPr>
            <p:ph type="ctrTitle"/>
          </p:nvPr>
        </p:nvSpPr>
        <p:spPr>
          <a:xfrm>
            <a:off x="2227385" y="392797"/>
            <a:ext cx="9196995" cy="720737"/>
          </a:xfrm>
        </p:spPr>
        <p:txBody>
          <a:bodyPr/>
          <a:lstStyle/>
          <a:p>
            <a:pPr algn="r"/>
            <a:r>
              <a:rPr lang="en-GB">
                <a:latin typeface="Arial" panose="020B0604020202020204" pitchFamily="34" charset="0"/>
                <a:cs typeface="Arial" panose="020B0604020202020204" pitchFamily="34" charset="0"/>
              </a:rPr>
              <a:t>What is our vision to </a:t>
            </a:r>
            <a:r>
              <a:rPr lang="en-GB" u="sng">
                <a:latin typeface="Arial" panose="020B0604020202020204" pitchFamily="34" charset="0"/>
                <a:cs typeface="Arial" panose="020B0604020202020204" pitchFamily="34" charset="0"/>
              </a:rPr>
              <a:t>access</a:t>
            </a:r>
            <a:r>
              <a:rPr lang="en-GB">
                <a:latin typeface="Arial" panose="020B0604020202020204" pitchFamily="34" charset="0"/>
                <a:cs typeface="Arial" panose="020B0604020202020204" pitchFamily="34" charset="0"/>
              </a:rPr>
              <a:t> Early Help?</a:t>
            </a:r>
          </a:p>
        </p:txBody>
      </p:sp>
      <p:sp>
        <p:nvSpPr>
          <p:cNvPr id="3" name="Slide Number Placeholder 2">
            <a:extLst>
              <a:ext uri="{FF2B5EF4-FFF2-40B4-BE49-F238E27FC236}">
                <a16:creationId xmlns:a16="http://schemas.microsoft.com/office/drawing/2014/main" id="{A0120682-8E38-1CBB-EAD7-F4834BA7A9B4}"/>
              </a:ext>
            </a:extLst>
          </p:cNvPr>
          <p:cNvSpPr>
            <a:spLocks noGrp="1"/>
          </p:cNvSpPr>
          <p:nvPr>
            <p:ph type="sldNum" sz="quarter" idx="4"/>
          </p:nvPr>
        </p:nvSpPr>
        <p:spPr/>
        <p:txBody>
          <a:bodyPr/>
          <a:lstStyle/>
          <a:p>
            <a:fld id="{4355F0BC-E4B4-6141-ACA6-9E8905137EE3}" type="slidenum">
              <a:rPr lang="en-US" smtClean="0"/>
              <a:pPr/>
              <a:t>129</a:t>
            </a:fld>
            <a:endParaRPr lang="en-US"/>
          </a:p>
        </p:txBody>
      </p:sp>
      <p:pic>
        <p:nvPicPr>
          <p:cNvPr id="12" name="Graphic 11" descr="Badge Tm outline">
            <a:extLst>
              <a:ext uri="{FF2B5EF4-FFF2-40B4-BE49-F238E27FC236}">
                <a16:creationId xmlns:a16="http://schemas.microsoft.com/office/drawing/2014/main" id="{5B98FD99-007E-0B30-800B-4773EC73C6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7182" y="863348"/>
            <a:ext cx="770187" cy="770187"/>
          </a:xfrm>
          <a:prstGeom prst="rect">
            <a:avLst/>
          </a:prstGeom>
        </p:spPr>
      </p:pic>
      <p:pic>
        <p:nvPicPr>
          <p:cNvPr id="14" name="Graphic 13" descr="Document outline">
            <a:extLst>
              <a:ext uri="{FF2B5EF4-FFF2-40B4-BE49-F238E27FC236}">
                <a16:creationId xmlns:a16="http://schemas.microsoft.com/office/drawing/2014/main" id="{C21A279A-3440-D2D2-4B78-97CAA875A0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9811" y="1635303"/>
            <a:ext cx="681789" cy="681789"/>
          </a:xfrm>
          <a:prstGeom prst="rect">
            <a:avLst/>
          </a:prstGeom>
        </p:spPr>
      </p:pic>
      <p:pic>
        <p:nvPicPr>
          <p:cNvPr id="16" name="Graphic 15" descr="Meeting with solid fill">
            <a:extLst>
              <a:ext uri="{FF2B5EF4-FFF2-40B4-BE49-F238E27FC236}">
                <a16:creationId xmlns:a16="http://schemas.microsoft.com/office/drawing/2014/main" id="{C676EE74-E6C3-4C0B-42E4-464B37854C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0177" y="2210652"/>
            <a:ext cx="914400" cy="914400"/>
          </a:xfrm>
          <a:prstGeom prst="rect">
            <a:avLst/>
          </a:prstGeom>
        </p:spPr>
      </p:pic>
      <p:pic>
        <p:nvPicPr>
          <p:cNvPr id="18" name="Graphic 17" descr="Renovation (House With Sparkles) with solid fill">
            <a:extLst>
              <a:ext uri="{FF2B5EF4-FFF2-40B4-BE49-F238E27FC236}">
                <a16:creationId xmlns:a16="http://schemas.microsoft.com/office/drawing/2014/main" id="{D0B9ACB7-463D-07CE-A750-AF169CEBC7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4477" y="2980584"/>
            <a:ext cx="685800" cy="685800"/>
          </a:xfrm>
          <a:prstGeom prst="rect">
            <a:avLst/>
          </a:prstGeom>
        </p:spPr>
      </p:pic>
      <p:pic>
        <p:nvPicPr>
          <p:cNvPr id="20" name="Graphic 19" descr="Social network with solid fill">
            <a:extLst>
              <a:ext uri="{FF2B5EF4-FFF2-40B4-BE49-F238E27FC236}">
                <a16:creationId xmlns:a16="http://schemas.microsoft.com/office/drawing/2014/main" id="{240E1FC9-A91A-7B2F-4A78-6505E6C53FF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2340" y="3577811"/>
            <a:ext cx="790074" cy="790074"/>
          </a:xfrm>
          <a:prstGeom prst="rect">
            <a:avLst/>
          </a:prstGeom>
        </p:spPr>
      </p:pic>
      <p:pic>
        <p:nvPicPr>
          <p:cNvPr id="22" name="Graphic 21" descr="Telephone with solid fill">
            <a:extLst>
              <a:ext uri="{FF2B5EF4-FFF2-40B4-BE49-F238E27FC236}">
                <a16:creationId xmlns:a16="http://schemas.microsoft.com/office/drawing/2014/main" id="{11C5C9B8-FF22-345A-74B3-0DF032F2B02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60017" y="4208620"/>
            <a:ext cx="914400" cy="914400"/>
          </a:xfrm>
          <a:prstGeom prst="rect">
            <a:avLst/>
          </a:prstGeom>
        </p:spPr>
      </p:pic>
      <p:pic>
        <p:nvPicPr>
          <p:cNvPr id="26" name="Graphic 25" descr="Programmer female with solid fill">
            <a:extLst>
              <a:ext uri="{FF2B5EF4-FFF2-40B4-BE49-F238E27FC236}">
                <a16:creationId xmlns:a16="http://schemas.microsoft.com/office/drawing/2014/main" id="{D708E209-18A6-72A8-E647-5C8442199A3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24311" y="5000122"/>
            <a:ext cx="597569" cy="597569"/>
          </a:xfrm>
          <a:prstGeom prst="rect">
            <a:avLst/>
          </a:prstGeom>
        </p:spPr>
      </p:pic>
      <p:sp>
        <p:nvSpPr>
          <p:cNvPr id="27" name="Text Placeholder 4">
            <a:extLst>
              <a:ext uri="{FF2B5EF4-FFF2-40B4-BE49-F238E27FC236}">
                <a16:creationId xmlns:a16="http://schemas.microsoft.com/office/drawing/2014/main" id="{9E7790D0-5300-6FBE-240E-3D9EC64CB116}"/>
              </a:ext>
            </a:extLst>
          </p:cNvPr>
          <p:cNvSpPr>
            <a:spLocks noGrp="1"/>
          </p:cNvSpPr>
          <p:nvPr>
            <p:ph type="body" sz="quarter" idx="14"/>
          </p:nvPr>
        </p:nvSpPr>
        <p:spPr>
          <a:xfrm>
            <a:off x="1160277" y="3550116"/>
            <a:ext cx="10514011" cy="790075"/>
          </a:xfrm>
        </p:spPr>
        <p:txBody>
          <a:bodyPr/>
          <a:lstStyle/>
          <a:p>
            <a:pPr>
              <a:spcBef>
                <a:spcPts val="0"/>
              </a:spcBef>
              <a:buClrTx/>
              <a:defRPr/>
            </a:pPr>
            <a:r>
              <a:rPr lang="en-GB" sz="2400">
                <a:solidFill>
                  <a:schemeClr val="tx1"/>
                </a:solidFill>
                <a:latin typeface="Avenir Heavy"/>
              </a:rPr>
              <a:t>We have a network of places outside the Family Hub which deliver the minimum offer for Family Hubs.</a:t>
            </a:r>
          </a:p>
          <a:p>
            <a:pPr marL="0" indent="0">
              <a:spcBef>
                <a:spcPts val="0"/>
              </a:spcBef>
              <a:buClrTx/>
              <a:buNone/>
              <a:defRPr/>
            </a:pPr>
            <a:endParaRPr lang="en-GB" sz="2400">
              <a:solidFill>
                <a:schemeClr val="tx1"/>
              </a:solidFill>
              <a:latin typeface="Avenir Heavy"/>
              <a:ea typeface="Calibri" panose="020F0502020204030204" pitchFamily="34" charset="0"/>
              <a:cs typeface="Verdana" panose="020B0604030504040204" pitchFamily="34" charset="0"/>
            </a:endParaRPr>
          </a:p>
          <a:p>
            <a:pPr marL="0" indent="0">
              <a:spcBef>
                <a:spcPts val="0"/>
              </a:spcBef>
              <a:buClrTx/>
              <a:buNone/>
              <a:defRPr/>
            </a:pPr>
            <a:endParaRPr lang="en-GB" sz="2400">
              <a:solidFill>
                <a:schemeClr val="tx1"/>
              </a:solidFill>
              <a:latin typeface="Avenir Heavy"/>
              <a:ea typeface="Calibri" panose="020F0502020204030204" pitchFamily="34" charset="0"/>
              <a:cs typeface="Verdana" panose="020B0604030504040204" pitchFamily="34" charset="0"/>
            </a:endParaRPr>
          </a:p>
        </p:txBody>
      </p:sp>
      <p:sp>
        <p:nvSpPr>
          <p:cNvPr id="30" name="Text Placeholder 4">
            <a:extLst>
              <a:ext uri="{FF2B5EF4-FFF2-40B4-BE49-F238E27FC236}">
                <a16:creationId xmlns:a16="http://schemas.microsoft.com/office/drawing/2014/main" id="{51C2C3A1-C5C3-DBDA-69DE-80DB018D70C9}"/>
              </a:ext>
            </a:extLst>
          </p:cNvPr>
          <p:cNvSpPr txBox="1">
            <a:spLocks/>
          </p:cNvSpPr>
          <p:nvPr/>
        </p:nvSpPr>
        <p:spPr>
          <a:xfrm>
            <a:off x="1155995" y="956072"/>
            <a:ext cx="10514011" cy="54225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GB" sz="2400">
                <a:solidFill>
                  <a:schemeClr val="tx1"/>
                </a:solidFill>
                <a:latin typeface="Avenir Heavy"/>
                <a:ea typeface="Calibri" panose="020F0502020204030204" pitchFamily="34" charset="0"/>
                <a:cs typeface="Verdana" panose="020B0604030504040204" pitchFamily="34" charset="0"/>
              </a:rPr>
              <a:t>We have one brand for our ‘Family Hubs’.  </a:t>
            </a:r>
          </a:p>
          <a:p>
            <a:pPr marL="0" indent="0">
              <a:spcBef>
                <a:spcPts val="0"/>
              </a:spcBef>
              <a:buClrTx/>
              <a:buFont typeface="Arial" panose="020B0604020202020204" pitchFamily="34" charset="0"/>
              <a:buNone/>
              <a:defRPr/>
            </a:pPr>
            <a:endParaRPr lang="en-GB" sz="2400">
              <a:solidFill>
                <a:schemeClr val="tx1"/>
              </a:solidFill>
              <a:latin typeface="Avenir Heavy"/>
              <a:ea typeface="Calibri" panose="020F0502020204030204" pitchFamily="34" charset="0"/>
              <a:cs typeface="Verdana" panose="020B0604030504040204" pitchFamily="34" charset="0"/>
            </a:endParaRPr>
          </a:p>
        </p:txBody>
      </p:sp>
      <p:sp>
        <p:nvSpPr>
          <p:cNvPr id="31" name="Text Placeholder 4">
            <a:extLst>
              <a:ext uri="{FF2B5EF4-FFF2-40B4-BE49-F238E27FC236}">
                <a16:creationId xmlns:a16="http://schemas.microsoft.com/office/drawing/2014/main" id="{E20F17F9-D7C1-073D-F914-8616EFB25C5C}"/>
              </a:ext>
            </a:extLst>
          </p:cNvPr>
          <p:cNvSpPr txBox="1">
            <a:spLocks/>
          </p:cNvSpPr>
          <p:nvPr/>
        </p:nvSpPr>
        <p:spPr>
          <a:xfrm>
            <a:off x="179830" y="5753829"/>
            <a:ext cx="11832339" cy="101559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Tx/>
              <a:buNone/>
              <a:defRPr/>
            </a:pPr>
            <a:r>
              <a:rPr lang="en-GB" sz="2800" b="1">
                <a:solidFill>
                  <a:schemeClr val="tx1"/>
                </a:solidFill>
                <a:latin typeface="Avenir Heavy"/>
                <a:ea typeface="Calibri" panose="020F0502020204030204" pitchFamily="34" charset="0"/>
                <a:cs typeface="Verdana" panose="020B0604030504040204" pitchFamily="34" charset="0"/>
              </a:rPr>
              <a:t>As a partnership, we co-produce this and act as 'one </a:t>
            </a:r>
            <a:r>
              <a:rPr lang="en-GB" sz="2800" b="1" err="1">
                <a:solidFill>
                  <a:schemeClr val="tx1"/>
                </a:solidFill>
                <a:latin typeface="Avenir Heavy"/>
                <a:ea typeface="Calibri" panose="020F0502020204030204" pitchFamily="34" charset="0"/>
                <a:cs typeface="Verdana" panose="020B0604030504040204" pitchFamily="34" charset="0"/>
              </a:rPr>
              <a:t>team'</a:t>
            </a:r>
            <a:r>
              <a:rPr lang="en-GB" sz="2800" b="1">
                <a:solidFill>
                  <a:schemeClr val="tx1"/>
                </a:solidFill>
                <a:latin typeface="Avenir Heavy"/>
                <a:ea typeface="Calibri" panose="020F0502020204030204" pitchFamily="34" charset="0"/>
                <a:cs typeface="Verdana" panose="020B0604030504040204" pitchFamily="34" charset="0"/>
              </a:rPr>
              <a:t> in the best interests of our families.</a:t>
            </a:r>
            <a:br>
              <a:rPr lang="en-GB" sz="1000">
                <a:solidFill>
                  <a:schemeClr val="tx1"/>
                </a:solidFill>
                <a:latin typeface="Avenir Heavy"/>
                <a:ea typeface="Calibri" panose="020F0502020204030204" pitchFamily="34" charset="0"/>
                <a:cs typeface="Verdana" panose="020B0604030504040204" pitchFamily="34" charset="0"/>
              </a:rPr>
            </a:br>
            <a:endParaRPr lang="en-GB" sz="2400">
              <a:solidFill>
                <a:schemeClr val="tx1"/>
              </a:solidFill>
              <a:latin typeface="Avenir Heavy"/>
              <a:ea typeface="Calibri" panose="020F0502020204030204" pitchFamily="34" charset="0"/>
              <a:cs typeface="Verdana" panose="020B0604030504040204" pitchFamily="34" charset="0"/>
            </a:endParaRPr>
          </a:p>
        </p:txBody>
      </p:sp>
      <p:sp>
        <p:nvSpPr>
          <p:cNvPr id="32" name="Text Placeholder 4">
            <a:extLst>
              <a:ext uri="{FF2B5EF4-FFF2-40B4-BE49-F238E27FC236}">
                <a16:creationId xmlns:a16="http://schemas.microsoft.com/office/drawing/2014/main" id="{E7EAC464-8240-BB6F-DDAB-F0407F1FECD9}"/>
              </a:ext>
            </a:extLst>
          </p:cNvPr>
          <p:cNvSpPr txBox="1">
            <a:spLocks/>
          </p:cNvSpPr>
          <p:nvPr/>
        </p:nvSpPr>
        <p:spPr>
          <a:xfrm>
            <a:off x="1155995" y="1622939"/>
            <a:ext cx="10514011" cy="653589"/>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GB" sz="2400">
                <a:solidFill>
                  <a:schemeClr val="tx1"/>
                </a:solidFill>
                <a:latin typeface="Avenir Heavy"/>
                <a:ea typeface="Calibri" panose="020F0502020204030204" pitchFamily="34" charset="0"/>
                <a:cs typeface="Verdana" panose="020B0604030504040204" pitchFamily="34" charset="0"/>
              </a:rPr>
              <a:t>We have ‘one referral form’ so families tell their story once. </a:t>
            </a:r>
          </a:p>
        </p:txBody>
      </p:sp>
      <p:sp>
        <p:nvSpPr>
          <p:cNvPr id="33" name="Text Placeholder 4">
            <a:extLst>
              <a:ext uri="{FF2B5EF4-FFF2-40B4-BE49-F238E27FC236}">
                <a16:creationId xmlns:a16="http://schemas.microsoft.com/office/drawing/2014/main" id="{6A5BA989-39EE-2094-1876-7E6AE556DBB1}"/>
              </a:ext>
            </a:extLst>
          </p:cNvPr>
          <p:cNvSpPr txBox="1">
            <a:spLocks/>
          </p:cNvSpPr>
          <p:nvPr/>
        </p:nvSpPr>
        <p:spPr>
          <a:xfrm>
            <a:off x="1155994" y="2304864"/>
            <a:ext cx="10770963" cy="601305"/>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GB" sz="2400">
                <a:solidFill>
                  <a:schemeClr val="tx1"/>
                </a:solidFill>
                <a:latin typeface="Avenir Heavy"/>
                <a:ea typeface="Calibri" panose="020F0502020204030204" pitchFamily="34" charset="0"/>
                <a:cs typeface="Verdana" panose="020B0604030504040204" pitchFamily="34" charset="0"/>
              </a:rPr>
              <a:t>We triage these referrals together via ‘one hub’, using one single view of the child. </a:t>
            </a:r>
          </a:p>
          <a:p>
            <a:pPr marL="0" indent="0">
              <a:spcBef>
                <a:spcPts val="0"/>
              </a:spcBef>
              <a:buClrTx/>
              <a:buNone/>
              <a:defRPr/>
            </a:pPr>
            <a:endParaRPr lang="en-GB" sz="2400">
              <a:solidFill>
                <a:schemeClr val="tx1"/>
              </a:solidFill>
              <a:latin typeface="Avenir Heavy"/>
              <a:ea typeface="Calibri" panose="020F0502020204030204" pitchFamily="34" charset="0"/>
              <a:cs typeface="Verdana" panose="020B0604030504040204" pitchFamily="34" charset="0"/>
            </a:endParaRPr>
          </a:p>
          <a:p>
            <a:pPr marL="0" indent="0">
              <a:spcBef>
                <a:spcPts val="0"/>
              </a:spcBef>
              <a:buClrTx/>
              <a:buNone/>
              <a:defRPr/>
            </a:pPr>
            <a:endParaRPr lang="en-GB" sz="2400">
              <a:solidFill>
                <a:schemeClr val="tx1"/>
              </a:solidFill>
              <a:latin typeface="Avenir Heavy"/>
              <a:ea typeface="Calibri" panose="020F0502020204030204" pitchFamily="34" charset="0"/>
              <a:cs typeface="Verdana" panose="020B0604030504040204" pitchFamily="34" charset="0"/>
            </a:endParaRPr>
          </a:p>
          <a:p>
            <a:pPr marL="0" indent="0">
              <a:spcBef>
                <a:spcPts val="0"/>
              </a:spcBef>
              <a:buClrTx/>
              <a:buFont typeface="Arial" panose="020B0604020202020204" pitchFamily="34" charset="0"/>
              <a:buNone/>
              <a:defRPr/>
            </a:pPr>
            <a:endParaRPr lang="en-GB" sz="2400">
              <a:solidFill>
                <a:schemeClr val="tx1"/>
              </a:solidFill>
              <a:latin typeface="Avenir Heavy"/>
              <a:ea typeface="Calibri" panose="020F0502020204030204" pitchFamily="34" charset="0"/>
              <a:cs typeface="Verdana" panose="020B0604030504040204" pitchFamily="34" charset="0"/>
            </a:endParaRPr>
          </a:p>
          <a:p>
            <a:pPr marL="0" indent="0">
              <a:spcBef>
                <a:spcPts val="0"/>
              </a:spcBef>
              <a:buClrTx/>
              <a:buFont typeface="Arial" panose="020B0604020202020204" pitchFamily="34" charset="0"/>
              <a:buNone/>
              <a:defRPr/>
            </a:pPr>
            <a:endParaRPr lang="en-GB" sz="2400">
              <a:solidFill>
                <a:schemeClr val="tx1"/>
              </a:solidFill>
              <a:latin typeface="Avenir Heavy"/>
              <a:ea typeface="Calibri" panose="020F0502020204030204" pitchFamily="34" charset="0"/>
              <a:cs typeface="Verdana" panose="020B0604030504040204" pitchFamily="34" charset="0"/>
            </a:endParaRPr>
          </a:p>
        </p:txBody>
      </p:sp>
      <p:sp>
        <p:nvSpPr>
          <p:cNvPr id="34" name="Text Placeholder 4">
            <a:extLst>
              <a:ext uri="{FF2B5EF4-FFF2-40B4-BE49-F238E27FC236}">
                <a16:creationId xmlns:a16="http://schemas.microsoft.com/office/drawing/2014/main" id="{8085512B-394F-2A2B-98CC-22495A98118E}"/>
              </a:ext>
            </a:extLst>
          </p:cNvPr>
          <p:cNvSpPr txBox="1">
            <a:spLocks/>
          </p:cNvSpPr>
          <p:nvPr/>
        </p:nvSpPr>
        <p:spPr>
          <a:xfrm>
            <a:off x="1160277" y="2963789"/>
            <a:ext cx="10514011" cy="51418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GB" sz="2400">
                <a:solidFill>
                  <a:schemeClr val="tx1"/>
                </a:solidFill>
                <a:latin typeface="Avenir Heavy"/>
                <a:ea typeface="Calibri" panose="020F0502020204030204" pitchFamily="34" charset="0"/>
                <a:cs typeface="Verdana" panose="020B0604030504040204" pitchFamily="34" charset="0"/>
              </a:rPr>
              <a:t>We have physical places, ‘Family Hubs’ where people can access support.  </a:t>
            </a:r>
          </a:p>
        </p:txBody>
      </p:sp>
      <p:sp>
        <p:nvSpPr>
          <p:cNvPr id="35" name="Text Placeholder 4">
            <a:extLst>
              <a:ext uri="{FF2B5EF4-FFF2-40B4-BE49-F238E27FC236}">
                <a16:creationId xmlns:a16="http://schemas.microsoft.com/office/drawing/2014/main" id="{DB59167F-C2B8-55FC-2C70-31E774F1827F}"/>
              </a:ext>
            </a:extLst>
          </p:cNvPr>
          <p:cNvSpPr txBox="1">
            <a:spLocks/>
          </p:cNvSpPr>
          <p:nvPr/>
        </p:nvSpPr>
        <p:spPr>
          <a:xfrm>
            <a:off x="1160277" y="4362187"/>
            <a:ext cx="10514011" cy="59838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GB" sz="2400">
                <a:solidFill>
                  <a:schemeClr val="tx1"/>
                </a:solidFill>
                <a:latin typeface="Avenir Heavy"/>
              </a:rPr>
              <a:t>We have ‘one telephone number’ to access information, advice and guidance.  </a:t>
            </a:r>
          </a:p>
          <a:p>
            <a:pPr marL="0" indent="0">
              <a:spcBef>
                <a:spcPts val="0"/>
              </a:spcBef>
              <a:buClrTx/>
              <a:buFont typeface="Arial" panose="020B0604020202020204" pitchFamily="34" charset="0"/>
              <a:buNone/>
              <a:defRPr/>
            </a:pPr>
            <a:endParaRPr lang="en-GB" sz="2400">
              <a:solidFill>
                <a:schemeClr val="tx1"/>
              </a:solidFill>
              <a:latin typeface="Avenir Heavy"/>
              <a:ea typeface="Calibri" panose="020F0502020204030204" pitchFamily="34" charset="0"/>
              <a:cs typeface="Verdana" panose="020B0604030504040204" pitchFamily="34" charset="0"/>
            </a:endParaRPr>
          </a:p>
          <a:p>
            <a:pPr marL="0" indent="0">
              <a:spcBef>
                <a:spcPts val="0"/>
              </a:spcBef>
              <a:buClrTx/>
              <a:buFont typeface="Arial" panose="020B0604020202020204" pitchFamily="34" charset="0"/>
              <a:buNone/>
              <a:defRPr/>
            </a:pPr>
            <a:endParaRPr lang="en-GB" sz="2400">
              <a:solidFill>
                <a:schemeClr val="tx1"/>
              </a:solidFill>
              <a:latin typeface="Avenir Heavy"/>
              <a:ea typeface="Calibri" panose="020F0502020204030204" pitchFamily="34" charset="0"/>
              <a:cs typeface="Verdana" panose="020B0604030504040204" pitchFamily="34" charset="0"/>
            </a:endParaRPr>
          </a:p>
        </p:txBody>
      </p:sp>
      <p:sp>
        <p:nvSpPr>
          <p:cNvPr id="36" name="Text Placeholder 4">
            <a:extLst>
              <a:ext uri="{FF2B5EF4-FFF2-40B4-BE49-F238E27FC236}">
                <a16:creationId xmlns:a16="http://schemas.microsoft.com/office/drawing/2014/main" id="{DE7128FD-253B-656B-B887-2F029C129396}"/>
              </a:ext>
            </a:extLst>
          </p:cNvPr>
          <p:cNvSpPr txBox="1">
            <a:spLocks/>
          </p:cNvSpPr>
          <p:nvPr/>
        </p:nvSpPr>
        <p:spPr>
          <a:xfrm>
            <a:off x="1153678" y="4936072"/>
            <a:ext cx="10514011" cy="9384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60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Clr>
                <a:srgbClr val="1064A2"/>
              </a:buClr>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Clr>
                <a:srgbClr val="1064A2"/>
              </a:buClr>
              <a:buFont typeface="Arial" panose="020B0604020202020204" pitchFamily="34" charset="0"/>
              <a:buChar char="•"/>
              <a:tabLst/>
              <a:defRPr sz="14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Clr>
                <a:srgbClr val="1064A2"/>
              </a:buClr>
              <a:buFont typeface="Arial" panose="020B0604020202020204" pitchFamily="34" charset="0"/>
              <a:buChar char="•"/>
              <a:defRPr sz="11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defRPr/>
            </a:pPr>
            <a:r>
              <a:rPr lang="en-GB" sz="2400">
                <a:solidFill>
                  <a:schemeClr val="tx1"/>
                </a:solidFill>
                <a:latin typeface="Avenir Heavy"/>
              </a:rPr>
              <a:t>We have ‘one local offer’ which provides easy to access information about services and support available.  </a:t>
            </a:r>
            <a:endParaRPr lang="en-GB" sz="2400">
              <a:solidFill>
                <a:schemeClr val="tx1"/>
              </a:solidFill>
              <a:latin typeface="Avenir Heavy"/>
              <a:ea typeface="Calibri" panose="020F0502020204030204" pitchFamily="34" charset="0"/>
              <a:cs typeface="Verdana" panose="020B0604030504040204" pitchFamily="34" charset="0"/>
            </a:endParaRPr>
          </a:p>
          <a:p>
            <a:pPr marL="0" indent="0">
              <a:spcBef>
                <a:spcPts val="0"/>
              </a:spcBef>
              <a:buClrTx/>
              <a:buFont typeface="Arial" panose="020B0604020202020204" pitchFamily="34" charset="0"/>
              <a:buNone/>
              <a:defRPr/>
            </a:pPr>
            <a:endParaRPr lang="en-GB" sz="2400">
              <a:solidFill>
                <a:schemeClr val="tx1"/>
              </a:solidFill>
              <a:latin typeface="Avenir Heavy"/>
              <a:ea typeface="Calibri" panose="020F0502020204030204" pitchFamily="34" charset="0"/>
              <a:cs typeface="Verdana" panose="020B0604030504040204" pitchFamily="34" charset="0"/>
            </a:endParaRPr>
          </a:p>
        </p:txBody>
      </p:sp>
      <p:pic>
        <p:nvPicPr>
          <p:cNvPr id="7" name="Picture 6">
            <a:extLst>
              <a:ext uri="{FF2B5EF4-FFF2-40B4-BE49-F238E27FC236}">
                <a16:creationId xmlns:a16="http://schemas.microsoft.com/office/drawing/2014/main" id="{1174412F-FECE-E117-AE03-43DE6BA08104}"/>
              </a:ext>
            </a:extLst>
          </p:cNvPr>
          <p:cNvPicPr>
            <a:picLocks noChangeAspect="1"/>
          </p:cNvPicPr>
          <p:nvPr/>
        </p:nvPicPr>
        <p:blipFill>
          <a:blip r:embed="rId17"/>
          <a:stretch>
            <a:fillRect/>
          </a:stretch>
        </p:blipFill>
        <p:spPr>
          <a:xfrm>
            <a:off x="9856993" y="1040213"/>
            <a:ext cx="1590261" cy="924733"/>
          </a:xfrm>
          <a:prstGeom prst="rect">
            <a:avLst/>
          </a:prstGeom>
        </p:spPr>
      </p:pic>
    </p:spTree>
    <p:extLst>
      <p:ext uri="{BB962C8B-B14F-4D97-AF65-F5344CB8AC3E}">
        <p14:creationId xmlns:p14="http://schemas.microsoft.com/office/powerpoint/2010/main" val="2550808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Next Steps</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a:xfrm>
            <a:off x="838200" y="1593712"/>
            <a:ext cx="10515600" cy="4583251"/>
          </a:xfrm>
        </p:spPr>
        <p:txBody>
          <a:bodyPr vert="horz" lIns="0" tIns="0" rIns="0" bIns="0" rtlCol="0" anchor="t">
            <a:normAutofit/>
          </a:bodyPr>
          <a:lstStyle/>
          <a:p>
            <a:pPr>
              <a:lnSpc>
                <a:spcPct val="100000"/>
              </a:lnSpc>
            </a:pPr>
            <a:r>
              <a:rPr lang="en-GB">
                <a:solidFill>
                  <a:schemeClr val="tx1"/>
                </a:solidFill>
                <a:latin typeface="Arial"/>
                <a:cs typeface="Arial"/>
              </a:rPr>
              <a:t>The shaping and delivery of our offer for children and young people cannot be developed in isolation. It will require a huge partnership effort. </a:t>
            </a:r>
            <a:endParaRPr lang="en-GB">
              <a:solidFill>
                <a:schemeClr val="tx1"/>
              </a:solidFill>
            </a:endParaRPr>
          </a:p>
          <a:p>
            <a:pPr>
              <a:lnSpc>
                <a:spcPct val="100000"/>
              </a:lnSpc>
            </a:pPr>
            <a:r>
              <a:rPr lang="en-GB">
                <a:solidFill>
                  <a:schemeClr val="tx1"/>
                </a:solidFill>
                <a:latin typeface="Arial"/>
                <a:cs typeface="Arial"/>
              </a:rPr>
              <a:t>This programme is a real opportunity to approach and solve our challenges collectively, with shared ambition and commitment to improve the health and wellbeing of our children and young people. </a:t>
            </a:r>
            <a:endParaRPr lang="en-GB">
              <a:solidFill>
                <a:schemeClr val="tx1"/>
              </a:solidFill>
            </a:endParaRPr>
          </a:p>
          <a:p>
            <a:pPr>
              <a:lnSpc>
                <a:spcPct val="100000"/>
              </a:lnSpc>
            </a:pPr>
            <a:r>
              <a:rPr lang="en-GB">
                <a:solidFill>
                  <a:schemeClr val="tx1"/>
                </a:solidFill>
                <a:latin typeface="Arial"/>
                <a:cs typeface="Arial"/>
              </a:rPr>
              <a:t>There is a considerable amount of positive work already underway to address some of those challenges but there is a long way to go to demonstrate real impact of our efforts.</a:t>
            </a: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13</a:t>
            </a:fld>
            <a:endParaRPr lang="en-US"/>
          </a:p>
        </p:txBody>
      </p:sp>
    </p:spTree>
    <p:extLst>
      <p:ext uri="{BB962C8B-B14F-4D97-AF65-F5344CB8AC3E}">
        <p14:creationId xmlns:p14="http://schemas.microsoft.com/office/powerpoint/2010/main" val="101443662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3441-16B9-2465-A132-378F4A03E541}"/>
              </a:ext>
            </a:extLst>
          </p:cNvPr>
          <p:cNvSpPr>
            <a:spLocks noGrp="1"/>
          </p:cNvSpPr>
          <p:nvPr>
            <p:ph type="ctrTitle"/>
          </p:nvPr>
        </p:nvSpPr>
        <p:spPr>
          <a:xfrm>
            <a:off x="2864584" y="388719"/>
            <a:ext cx="8465403" cy="720737"/>
          </a:xfrm>
        </p:spPr>
        <p:txBody>
          <a:bodyPr/>
          <a:lstStyle/>
          <a:p>
            <a:pPr algn="r"/>
            <a:r>
              <a:rPr lang="en-GB">
                <a:latin typeface="Arial" panose="020B0604020202020204" pitchFamily="34" charset="0"/>
                <a:cs typeface="Arial" panose="020B0604020202020204" pitchFamily="34" charset="0"/>
              </a:rPr>
              <a:t>Where are we now with Family Hubs? </a:t>
            </a:r>
          </a:p>
        </p:txBody>
      </p:sp>
      <p:sp>
        <p:nvSpPr>
          <p:cNvPr id="3" name="Slide Number Placeholder 2">
            <a:extLst>
              <a:ext uri="{FF2B5EF4-FFF2-40B4-BE49-F238E27FC236}">
                <a16:creationId xmlns:a16="http://schemas.microsoft.com/office/drawing/2014/main" id="{A0120682-8E38-1CBB-EAD7-F4834BA7A9B4}"/>
              </a:ext>
            </a:extLst>
          </p:cNvPr>
          <p:cNvSpPr>
            <a:spLocks noGrp="1"/>
          </p:cNvSpPr>
          <p:nvPr>
            <p:ph type="sldNum" sz="quarter" idx="4"/>
          </p:nvPr>
        </p:nvSpPr>
        <p:spPr/>
        <p:txBody>
          <a:bodyPr/>
          <a:lstStyle/>
          <a:p>
            <a:fld id="{4355F0BC-E4B4-6141-ACA6-9E8905137EE3}" type="slidenum">
              <a:rPr lang="en-US" smtClean="0"/>
              <a:pPr/>
              <a:t>130</a:t>
            </a:fld>
            <a:endParaRPr lang="en-US"/>
          </a:p>
        </p:txBody>
      </p:sp>
      <p:sp>
        <p:nvSpPr>
          <p:cNvPr id="5" name="Text Placeholder 4">
            <a:extLst>
              <a:ext uri="{FF2B5EF4-FFF2-40B4-BE49-F238E27FC236}">
                <a16:creationId xmlns:a16="http://schemas.microsoft.com/office/drawing/2014/main" id="{9A5F47D7-18B5-DCE7-E635-540F92819EFF}"/>
              </a:ext>
            </a:extLst>
          </p:cNvPr>
          <p:cNvSpPr>
            <a:spLocks noGrp="1"/>
          </p:cNvSpPr>
          <p:nvPr>
            <p:ph type="body" sz="quarter" idx="14"/>
          </p:nvPr>
        </p:nvSpPr>
        <p:spPr>
          <a:xfrm>
            <a:off x="695214" y="1021460"/>
            <a:ext cx="10514011" cy="4986543"/>
          </a:xfrm>
        </p:spPr>
        <p:txBody>
          <a:bodyPr vert="horz" lIns="0" tIns="0" rIns="0" bIns="0" rtlCol="0" anchor="t">
            <a:noAutofit/>
          </a:bodyPr>
          <a:lstStyle/>
          <a:p>
            <a:r>
              <a:rPr lang="en-GB" sz="2000">
                <a:latin typeface="Avenir Heavy"/>
                <a:cs typeface="Arial"/>
              </a:rPr>
              <a:t>Recruited the Family Hub Team; workforce development is now a priority.</a:t>
            </a:r>
            <a:endParaRPr lang="en-GB" sz="2000" b="0" i="0" u="none" strike="noStrike" baseline="0">
              <a:latin typeface="Avenir Heavy"/>
              <a:cs typeface="Arial"/>
            </a:endParaRPr>
          </a:p>
          <a:p>
            <a:pPr algn="l"/>
            <a:r>
              <a:rPr lang="en-GB" sz="2000" b="0" i="0" u="none" strike="noStrike" baseline="0">
                <a:latin typeface="Avenir Heavy"/>
                <a:cs typeface="Arial"/>
              </a:rPr>
              <a:t>Shared the draft version of the Staffordshire Early Help Plan with partners for their contribution and development.</a:t>
            </a:r>
          </a:p>
          <a:p>
            <a:pPr algn="l"/>
            <a:r>
              <a:rPr lang="en-GB" sz="2000">
                <a:latin typeface="Avenir Heavy"/>
                <a:cs typeface="Arial"/>
              </a:rPr>
              <a:t>Co-production now underway with partners through Governance arrangements.</a:t>
            </a:r>
          </a:p>
          <a:p>
            <a:pPr algn="l"/>
            <a:r>
              <a:rPr lang="en-GB" sz="2000" b="0" i="0" u="none" strike="noStrike" baseline="0">
                <a:latin typeface="Avenir Heavy"/>
                <a:cs typeface="Arial"/>
              </a:rPr>
              <a:t>Started to work with the communities to develop partnerships and support </a:t>
            </a:r>
            <a:r>
              <a:rPr lang="en-GB" sz="2000">
                <a:latin typeface="Avenir Heavy"/>
                <a:cs typeface="Arial"/>
              </a:rPr>
              <a:t>that </a:t>
            </a:r>
            <a:r>
              <a:rPr lang="en-GB" sz="2000" b="0" i="0" u="none" strike="noStrike" baseline="0">
                <a:latin typeface="Avenir Heavy"/>
                <a:cs typeface="Arial"/>
              </a:rPr>
              <a:t>meet the needs of families as </a:t>
            </a:r>
            <a:r>
              <a:rPr lang="en-GB" sz="2000" b="1" i="0" u="sng" strike="noStrike" baseline="0">
                <a:latin typeface="Avenir Heavy"/>
                <a:cs typeface="Arial"/>
              </a:rPr>
              <a:t>EARLY</a:t>
            </a:r>
            <a:r>
              <a:rPr lang="en-GB" sz="2000" b="1" i="0" strike="noStrike" baseline="0">
                <a:latin typeface="Avenir Heavy"/>
                <a:cs typeface="Arial"/>
              </a:rPr>
              <a:t> </a:t>
            </a:r>
            <a:r>
              <a:rPr lang="en-GB" sz="2000" b="0" i="0" u="none" strike="noStrike" baseline="0">
                <a:latin typeface="Avenir Heavy"/>
                <a:cs typeface="Arial"/>
              </a:rPr>
              <a:t>as possible.</a:t>
            </a:r>
          </a:p>
          <a:p>
            <a:pPr algn="l"/>
            <a:r>
              <a:rPr lang="en-GB" sz="2000">
                <a:latin typeface="Avenir Heavy"/>
                <a:cs typeface="Arial"/>
              </a:rPr>
              <a:t>Co-producing the Family Hub brand.</a:t>
            </a:r>
            <a:endParaRPr lang="en-GB" sz="2000" b="0" i="0" u="none" strike="noStrike" baseline="0">
              <a:latin typeface="Avenir Heavy"/>
              <a:cs typeface="Arial"/>
            </a:endParaRPr>
          </a:p>
          <a:p>
            <a:pPr algn="l"/>
            <a:r>
              <a:rPr lang="en-GB" sz="2000" b="0" i="0" u="none" strike="noStrike" baseline="0">
                <a:latin typeface="Avenir Heavy"/>
                <a:cs typeface="Arial"/>
              </a:rPr>
              <a:t>Bringing together early help and interventions delivered by partners and communities to create a wealth of support that can be accessed.</a:t>
            </a:r>
          </a:p>
          <a:p>
            <a:pPr algn="l"/>
            <a:r>
              <a:rPr lang="en-GB" sz="2000" b="0" i="0" u="none" strike="noStrike" baseline="0">
                <a:latin typeface="Avenir Heavy"/>
                <a:cs typeface="Arial"/>
              </a:rPr>
              <a:t>Develop a core virtual self</a:t>
            </a:r>
            <a:r>
              <a:rPr lang="en-GB" sz="2000">
                <a:latin typeface="Avenir Heavy"/>
                <a:cs typeface="Arial"/>
              </a:rPr>
              <a:t>-</a:t>
            </a:r>
            <a:r>
              <a:rPr lang="en-GB" sz="2000" b="0" i="0" u="none" strike="noStrike" baseline="0">
                <a:latin typeface="Avenir Heavy"/>
                <a:cs typeface="Arial"/>
              </a:rPr>
              <a:t>help offer through Staffordshire Connects and the Staffordshire County Council website that is easily accessible.</a:t>
            </a:r>
          </a:p>
          <a:p>
            <a:pPr algn="l"/>
            <a:r>
              <a:rPr lang="en-GB" sz="2000">
                <a:latin typeface="Avenir Heavy"/>
                <a:cs typeface="Arial"/>
              </a:rPr>
              <a:t>Published our first version of the 1001 Day Pathway.</a:t>
            </a:r>
            <a:endParaRPr lang="en-GB" sz="2000" b="0" i="0" u="none" strike="noStrike" baseline="0">
              <a:latin typeface="Avenir Heavy"/>
              <a:cs typeface="Arial"/>
            </a:endParaRPr>
          </a:p>
        </p:txBody>
      </p:sp>
    </p:spTree>
    <p:extLst>
      <p:ext uri="{BB962C8B-B14F-4D97-AF65-F5344CB8AC3E}">
        <p14:creationId xmlns:p14="http://schemas.microsoft.com/office/powerpoint/2010/main" val="157071279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446860-96CF-449C-AB91-D9CE7E63D229}"/>
              </a:ext>
            </a:extLst>
          </p:cNvPr>
          <p:cNvPicPr>
            <a:picLocks noChangeAspect="1"/>
          </p:cNvPicPr>
          <p:nvPr/>
        </p:nvPicPr>
        <p:blipFill>
          <a:blip r:embed="rId2"/>
          <a:stretch>
            <a:fillRect/>
          </a:stretch>
        </p:blipFill>
        <p:spPr>
          <a:xfrm>
            <a:off x="1388146" y="1441883"/>
            <a:ext cx="9120406" cy="5303980"/>
          </a:xfrm>
          <a:prstGeom prst="rect">
            <a:avLst/>
          </a:prstGeom>
        </p:spPr>
      </p:pic>
      <p:sp>
        <p:nvSpPr>
          <p:cNvPr id="8" name="TextBox 7">
            <a:extLst>
              <a:ext uri="{FF2B5EF4-FFF2-40B4-BE49-F238E27FC236}">
                <a16:creationId xmlns:a16="http://schemas.microsoft.com/office/drawing/2014/main" id="{57C1E7A2-E7EA-4CDE-9DD5-1093ACD35776}"/>
              </a:ext>
            </a:extLst>
          </p:cNvPr>
          <p:cNvSpPr txBox="1"/>
          <p:nvPr/>
        </p:nvSpPr>
        <p:spPr>
          <a:xfrm>
            <a:off x="223935" y="158620"/>
            <a:ext cx="2043404" cy="821094"/>
          </a:xfrm>
          <a:prstGeom prst="rect">
            <a:avLst/>
          </a:prstGeom>
          <a:solidFill>
            <a:schemeClr val="bg1"/>
          </a:solidFill>
          <a:ln>
            <a:solidFill>
              <a:schemeClr val="bg1"/>
            </a:solidFill>
          </a:ln>
        </p:spPr>
        <p:txBody>
          <a:bodyPr wrap="square" rtlCol="0">
            <a:spAutoFit/>
          </a:bodyPr>
          <a:lstStyle/>
          <a:p>
            <a:endParaRPr lang="en-GB"/>
          </a:p>
        </p:txBody>
      </p:sp>
      <p:pic>
        <p:nvPicPr>
          <p:cNvPr id="9" name="Picture 1" descr="Description: P:\COMMS\General\BRAND\2016 crest\Crest Jpeg\Crest cmyk black text.jpg">
            <a:extLst>
              <a:ext uri="{FF2B5EF4-FFF2-40B4-BE49-F238E27FC236}">
                <a16:creationId xmlns:a16="http://schemas.microsoft.com/office/drawing/2014/main" id="{464D94C0-D4A0-4346-8BE8-75340D38D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9358" y="158620"/>
            <a:ext cx="1829755" cy="150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3190320D-6F75-40AC-9811-5568F18A1B2C}"/>
              </a:ext>
            </a:extLst>
          </p:cNvPr>
          <p:cNvSpPr txBox="1"/>
          <p:nvPr/>
        </p:nvSpPr>
        <p:spPr>
          <a:xfrm>
            <a:off x="1423830" y="507864"/>
            <a:ext cx="8112056" cy="584775"/>
          </a:xfrm>
          <a:prstGeom prst="rect">
            <a:avLst/>
          </a:prstGeom>
          <a:noFill/>
        </p:spPr>
        <p:txBody>
          <a:bodyPr wrap="square" rtlCol="0">
            <a:spAutoFit/>
          </a:bodyPr>
          <a:lstStyle/>
          <a:p>
            <a:pPr algn="ctr"/>
            <a:r>
              <a:rPr lang="en-GB" sz="3200" b="1">
                <a:solidFill>
                  <a:srgbClr val="C00000"/>
                </a:solidFill>
              </a:rPr>
              <a:t>A vision for family Hubs in Stoke-on-Trent </a:t>
            </a:r>
          </a:p>
        </p:txBody>
      </p:sp>
    </p:spTree>
    <p:extLst>
      <p:ext uri="{BB962C8B-B14F-4D97-AF65-F5344CB8AC3E}">
        <p14:creationId xmlns:p14="http://schemas.microsoft.com/office/powerpoint/2010/main" val="220898469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7C1E7A2-E7EA-4CDE-9DD5-1093ACD35776}"/>
              </a:ext>
            </a:extLst>
          </p:cNvPr>
          <p:cNvSpPr txBox="1"/>
          <p:nvPr/>
        </p:nvSpPr>
        <p:spPr>
          <a:xfrm>
            <a:off x="223935" y="158620"/>
            <a:ext cx="2043404" cy="821094"/>
          </a:xfrm>
          <a:prstGeom prst="rect">
            <a:avLst/>
          </a:prstGeom>
          <a:solidFill>
            <a:schemeClr val="bg1"/>
          </a:solidFill>
          <a:ln>
            <a:solidFill>
              <a:schemeClr val="bg1"/>
            </a:solidFill>
          </a:ln>
        </p:spPr>
        <p:txBody>
          <a:bodyPr wrap="square" rtlCol="0">
            <a:spAutoFit/>
          </a:bodyPr>
          <a:lstStyle/>
          <a:p>
            <a:endParaRPr lang="en-GB"/>
          </a:p>
        </p:txBody>
      </p:sp>
      <p:pic>
        <p:nvPicPr>
          <p:cNvPr id="9" name="Picture 1" descr="Description: P:\COMMS\General\BRAND\2016 crest\Crest Jpeg\Crest cmyk black text.jpg">
            <a:extLst>
              <a:ext uri="{FF2B5EF4-FFF2-40B4-BE49-F238E27FC236}">
                <a16:creationId xmlns:a16="http://schemas.microsoft.com/office/drawing/2014/main" id="{464D94C0-D4A0-4346-8BE8-75340D38D2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659" y="106816"/>
            <a:ext cx="1379244" cy="101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3190320D-6F75-40AC-9811-5568F18A1B2C}"/>
              </a:ext>
            </a:extLst>
          </p:cNvPr>
          <p:cNvSpPr txBox="1"/>
          <p:nvPr/>
        </p:nvSpPr>
        <p:spPr>
          <a:xfrm>
            <a:off x="1386508" y="88154"/>
            <a:ext cx="8112056" cy="584775"/>
          </a:xfrm>
          <a:prstGeom prst="rect">
            <a:avLst/>
          </a:prstGeom>
          <a:noFill/>
        </p:spPr>
        <p:txBody>
          <a:bodyPr wrap="square" lIns="91440" tIns="45720" rIns="91440" bIns="45720" rtlCol="0" anchor="t">
            <a:spAutoFit/>
          </a:bodyPr>
          <a:lstStyle/>
          <a:p>
            <a:pPr algn="ctr"/>
            <a:r>
              <a:rPr lang="en-GB" sz="3200" b="1">
                <a:solidFill>
                  <a:srgbClr val="C00000"/>
                </a:solidFill>
              </a:rPr>
              <a:t>A city-wide Family Hub network </a:t>
            </a:r>
          </a:p>
        </p:txBody>
      </p:sp>
      <p:sp>
        <p:nvSpPr>
          <p:cNvPr id="12" name="Content Placeholder 2">
            <a:extLst>
              <a:ext uri="{FF2B5EF4-FFF2-40B4-BE49-F238E27FC236}">
                <a16:creationId xmlns:a16="http://schemas.microsoft.com/office/drawing/2014/main" id="{851688D7-DDE3-4C75-B420-746008B71B7A}"/>
              </a:ext>
            </a:extLst>
          </p:cNvPr>
          <p:cNvSpPr txBox="1">
            <a:spLocks/>
          </p:cNvSpPr>
          <p:nvPr/>
        </p:nvSpPr>
        <p:spPr>
          <a:xfrm>
            <a:off x="5758467" y="932703"/>
            <a:ext cx="4813117" cy="5224851"/>
          </a:xfrm>
          <a:prstGeom prst="rect">
            <a:avLst/>
          </a:prstGeom>
        </p:spPr>
        <p:txBody>
          <a:bodyPr vert="horz" lIns="104306" tIns="52153" rIns="104306" bIns="52153" rtlCol="0">
            <a:noAutofit/>
          </a:bodyPr>
          <a:lstStyle>
            <a:lvl1pPr marL="354769" indent="-354769" algn="l" defTabSz="946052" rtl="0" eaLnBrk="1" latinLnBrk="0" hangingPunct="1">
              <a:spcBef>
                <a:spcPct val="20000"/>
              </a:spcBef>
              <a:buFont typeface="Arial" panose="020B0604020202020204" pitchFamily="34" charset="0"/>
              <a:buChar char="•"/>
              <a:defRPr sz="3356" kern="1200">
                <a:solidFill>
                  <a:schemeClr val="tx1"/>
                </a:solidFill>
                <a:latin typeface="+mn-lt"/>
                <a:ea typeface="+mn-ea"/>
                <a:cs typeface="+mn-cs"/>
              </a:defRPr>
            </a:lvl1pPr>
            <a:lvl2pPr marL="473026" indent="0" algn="l" defTabSz="946052" rtl="0" eaLnBrk="1" latinLnBrk="0" hangingPunct="1">
              <a:spcBef>
                <a:spcPct val="20000"/>
              </a:spcBef>
              <a:buFont typeface="Arial" panose="020B0604020202020204" pitchFamily="34" charset="0"/>
              <a:buNone/>
              <a:defRPr sz="2902" kern="1200">
                <a:solidFill>
                  <a:schemeClr val="tx1"/>
                </a:solidFill>
                <a:latin typeface="+mn-lt"/>
                <a:ea typeface="+mn-ea"/>
                <a:cs typeface="+mn-cs"/>
              </a:defRPr>
            </a:lvl2pPr>
            <a:lvl3pPr marL="1182565" indent="-236513" algn="l" defTabSz="946052" rtl="0" eaLnBrk="1" latinLnBrk="0" hangingPunct="1">
              <a:spcBef>
                <a:spcPct val="20000"/>
              </a:spcBef>
              <a:buFont typeface="Arial" panose="020B0604020202020204" pitchFamily="34" charset="0"/>
              <a:buChar char="•"/>
              <a:defRPr sz="2449" kern="1200">
                <a:solidFill>
                  <a:schemeClr val="tx1"/>
                </a:solidFill>
                <a:latin typeface="+mn-lt"/>
                <a:ea typeface="+mn-ea"/>
                <a:cs typeface="+mn-cs"/>
              </a:defRPr>
            </a:lvl3pPr>
            <a:lvl4pPr marL="1655591" indent="-236513" algn="l" defTabSz="946052" rtl="0" eaLnBrk="1" latinLnBrk="0" hangingPunct="1">
              <a:spcBef>
                <a:spcPct val="20000"/>
              </a:spcBef>
              <a:buFont typeface="Arial" panose="020B0604020202020204" pitchFamily="34" charset="0"/>
              <a:buChar char="–"/>
              <a:defRPr sz="2086" kern="1200">
                <a:solidFill>
                  <a:schemeClr val="tx1"/>
                </a:solidFill>
                <a:latin typeface="+mn-lt"/>
                <a:ea typeface="+mn-ea"/>
                <a:cs typeface="+mn-cs"/>
              </a:defRPr>
            </a:lvl4pPr>
            <a:lvl5pPr marL="2128617" indent="-236513" algn="l" defTabSz="946052" rtl="0" eaLnBrk="1" latinLnBrk="0" hangingPunct="1">
              <a:spcBef>
                <a:spcPct val="20000"/>
              </a:spcBef>
              <a:buFont typeface="Arial" panose="020B0604020202020204" pitchFamily="34" charset="0"/>
              <a:buChar char="»"/>
              <a:defRPr sz="2086" kern="1200">
                <a:solidFill>
                  <a:schemeClr val="tx1"/>
                </a:solidFill>
                <a:latin typeface="+mn-lt"/>
                <a:ea typeface="+mn-ea"/>
                <a:cs typeface="+mn-cs"/>
              </a:defRPr>
            </a:lvl5pPr>
            <a:lvl6pPr marL="2601642" indent="-236513" algn="l" defTabSz="946052" rtl="0" eaLnBrk="1" latinLnBrk="0" hangingPunct="1">
              <a:spcBef>
                <a:spcPct val="20000"/>
              </a:spcBef>
              <a:buFont typeface="Arial" panose="020B0604020202020204" pitchFamily="34" charset="0"/>
              <a:buChar char="•"/>
              <a:defRPr sz="2086" kern="1200">
                <a:solidFill>
                  <a:schemeClr val="tx1"/>
                </a:solidFill>
                <a:latin typeface="+mn-lt"/>
                <a:ea typeface="+mn-ea"/>
                <a:cs typeface="+mn-cs"/>
              </a:defRPr>
            </a:lvl6pPr>
            <a:lvl7pPr marL="3074668" indent="-236513" algn="l" defTabSz="946052" rtl="0" eaLnBrk="1" latinLnBrk="0" hangingPunct="1">
              <a:spcBef>
                <a:spcPct val="20000"/>
              </a:spcBef>
              <a:buFont typeface="Arial" panose="020B0604020202020204" pitchFamily="34" charset="0"/>
              <a:buChar char="•"/>
              <a:defRPr sz="2086" kern="1200">
                <a:solidFill>
                  <a:schemeClr val="tx1"/>
                </a:solidFill>
                <a:latin typeface="+mn-lt"/>
                <a:ea typeface="+mn-ea"/>
                <a:cs typeface="+mn-cs"/>
              </a:defRPr>
            </a:lvl7pPr>
            <a:lvl8pPr marL="3547694" indent="-236513" algn="l" defTabSz="946052" rtl="0" eaLnBrk="1" latinLnBrk="0" hangingPunct="1">
              <a:spcBef>
                <a:spcPct val="20000"/>
              </a:spcBef>
              <a:buFont typeface="Arial" panose="020B0604020202020204" pitchFamily="34" charset="0"/>
              <a:buChar char="•"/>
              <a:defRPr sz="2086" kern="1200">
                <a:solidFill>
                  <a:schemeClr val="tx1"/>
                </a:solidFill>
                <a:latin typeface="+mn-lt"/>
                <a:ea typeface="+mn-ea"/>
                <a:cs typeface="+mn-cs"/>
              </a:defRPr>
            </a:lvl8pPr>
            <a:lvl9pPr marL="4020720" indent="-236513" algn="l" defTabSz="946052" rtl="0" eaLnBrk="1" latinLnBrk="0" hangingPunct="1">
              <a:spcBef>
                <a:spcPct val="20000"/>
              </a:spcBef>
              <a:buFont typeface="Arial" panose="020B0604020202020204" pitchFamily="34" charset="0"/>
              <a:buChar char="•"/>
              <a:defRPr sz="2086" kern="1200">
                <a:solidFill>
                  <a:schemeClr val="tx1"/>
                </a:solidFill>
                <a:latin typeface="+mn-lt"/>
                <a:ea typeface="+mn-ea"/>
                <a:cs typeface="+mn-cs"/>
              </a:defRPr>
            </a:lvl9pPr>
          </a:lstStyle>
          <a:p>
            <a:pPr marL="0" indent="0">
              <a:buFont typeface="Arial" panose="020B0604020202020204" pitchFamily="34" charset="0"/>
              <a:buNone/>
            </a:pPr>
            <a:r>
              <a:rPr lang="en-GB" sz="1542" b="1">
                <a:latin typeface="Arial" panose="020B0604020202020204" pitchFamily="34" charset="0"/>
                <a:cs typeface="Arial" panose="020B0604020202020204" pitchFamily="34" charset="0"/>
              </a:rPr>
              <a:t>A Network Model</a:t>
            </a:r>
          </a:p>
          <a:p>
            <a:r>
              <a:rPr lang="en-GB" sz="1542">
                <a:latin typeface="Arial" panose="020B0604020202020204" pitchFamily="34" charset="0"/>
                <a:cs typeface="Arial" panose="020B0604020202020204" pitchFamily="34" charset="0"/>
              </a:rPr>
              <a:t>Services will be delivered through primary Family Hubs, which offer the full range of services</a:t>
            </a:r>
          </a:p>
          <a:p>
            <a:r>
              <a:rPr lang="en-GB" sz="1542">
                <a:latin typeface="Arial" panose="020B0604020202020204" pitchFamily="34" charset="0"/>
                <a:cs typeface="Arial" panose="020B0604020202020204" pitchFamily="34" charset="0"/>
              </a:rPr>
              <a:t>Secondary Family Hubs will be connected to the primary sites and offer a more targeted selection of services, tailored to community needs</a:t>
            </a:r>
          </a:p>
          <a:p>
            <a:r>
              <a:rPr lang="en-GB" sz="1542">
                <a:latin typeface="Arial" panose="020B0604020202020204" pitchFamily="34" charset="0"/>
                <a:cs typeface="Arial" panose="020B0604020202020204" pitchFamily="34" charset="0"/>
              </a:rPr>
              <a:t>As well as our virtual Family Hub, we will reach out into communities through Family Hub pop ups in key community venues, information points and linking with other organisations and groups</a:t>
            </a:r>
          </a:p>
          <a:p>
            <a:pPr marL="0" indent="0">
              <a:buFont typeface="Arial" panose="020B0604020202020204" pitchFamily="34" charset="0"/>
              <a:buNone/>
            </a:pPr>
            <a:r>
              <a:rPr lang="en-GB" sz="1542" b="1">
                <a:latin typeface="Arial" panose="020B0604020202020204" pitchFamily="34" charset="0"/>
                <a:cs typeface="Arial" panose="020B0604020202020204" pitchFamily="34" charset="0"/>
              </a:rPr>
              <a:t>Family Hub map</a:t>
            </a:r>
          </a:p>
          <a:p>
            <a:pPr marL="0" indent="0">
              <a:buFont typeface="Arial" panose="020B0604020202020204" pitchFamily="34" charset="0"/>
              <a:buNone/>
            </a:pPr>
            <a:r>
              <a:rPr lang="en-GB" sz="1542" i="1">
                <a:latin typeface="Arial" panose="020B0604020202020204" pitchFamily="34" charset="0"/>
                <a:cs typeface="Arial" panose="020B0604020202020204" pitchFamily="34" charset="0"/>
              </a:rPr>
              <a:t>A Starting Point (Subject to further consultation and decision-making)</a:t>
            </a:r>
          </a:p>
          <a:p>
            <a:pPr marL="0" indent="0">
              <a:buFont typeface="Arial" panose="020B0604020202020204" pitchFamily="34" charset="0"/>
              <a:buNone/>
            </a:pPr>
            <a:r>
              <a:rPr lang="en-GB" sz="1542" b="1">
                <a:solidFill>
                  <a:srgbClr val="FFC000"/>
                </a:solidFill>
                <a:latin typeface="Arial" panose="020B0604020202020204" pitchFamily="34" charset="0"/>
                <a:cs typeface="Arial" panose="020B0604020202020204" pitchFamily="34" charset="0"/>
              </a:rPr>
              <a:t>Yellow</a:t>
            </a:r>
            <a:r>
              <a:rPr lang="en-GB" sz="1542">
                <a:latin typeface="Arial" panose="020B0604020202020204" pitchFamily="34" charset="0"/>
                <a:cs typeface="Arial" panose="020B0604020202020204" pitchFamily="34" charset="0"/>
              </a:rPr>
              <a:t>: potential primary Family Hub sites – Stoke North, Thomas Boughey, Treehouse (to be delivered through a third party partnership), Westfields</a:t>
            </a:r>
          </a:p>
          <a:p>
            <a:pPr marL="0" indent="0">
              <a:buFont typeface="Arial" panose="020B0604020202020204" pitchFamily="34" charset="0"/>
              <a:buNone/>
            </a:pPr>
            <a:r>
              <a:rPr lang="en-GB" sz="1542" b="1">
                <a:solidFill>
                  <a:srgbClr val="0070C0"/>
                </a:solidFill>
                <a:latin typeface="Arial" panose="020B0604020202020204" pitchFamily="34" charset="0"/>
                <a:cs typeface="Arial" panose="020B0604020202020204" pitchFamily="34" charset="0"/>
              </a:rPr>
              <a:t>Blue</a:t>
            </a:r>
            <a:r>
              <a:rPr lang="en-GB" sz="1542">
                <a:latin typeface="Arial" panose="020B0604020202020204" pitchFamily="34" charset="0"/>
                <a:cs typeface="Arial" panose="020B0604020202020204" pitchFamily="34" charset="0"/>
              </a:rPr>
              <a:t>: potential secondary Family Hub sites – Tunstall, Stoke Library</a:t>
            </a:r>
          </a:p>
        </p:txBody>
      </p:sp>
      <p:pic>
        <p:nvPicPr>
          <p:cNvPr id="2" name="Picture 1">
            <a:extLst>
              <a:ext uri="{FF2B5EF4-FFF2-40B4-BE49-F238E27FC236}">
                <a16:creationId xmlns:a16="http://schemas.microsoft.com/office/drawing/2014/main" id="{6897D6A8-60A7-48D6-8009-51B6262760ED}"/>
              </a:ext>
            </a:extLst>
          </p:cNvPr>
          <p:cNvPicPr>
            <a:picLocks noChangeAspect="1"/>
          </p:cNvPicPr>
          <p:nvPr/>
        </p:nvPicPr>
        <p:blipFill>
          <a:blip r:embed="rId3"/>
          <a:stretch>
            <a:fillRect/>
          </a:stretch>
        </p:blipFill>
        <p:spPr>
          <a:xfrm>
            <a:off x="970929" y="886229"/>
            <a:ext cx="4384842" cy="5020049"/>
          </a:xfrm>
          <a:prstGeom prst="rect">
            <a:avLst/>
          </a:prstGeom>
        </p:spPr>
      </p:pic>
    </p:spTree>
    <p:extLst>
      <p:ext uri="{BB962C8B-B14F-4D97-AF65-F5344CB8AC3E}">
        <p14:creationId xmlns:p14="http://schemas.microsoft.com/office/powerpoint/2010/main" val="78578726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7C1E7A2-E7EA-4CDE-9DD5-1093ACD35776}"/>
              </a:ext>
            </a:extLst>
          </p:cNvPr>
          <p:cNvSpPr txBox="1"/>
          <p:nvPr/>
        </p:nvSpPr>
        <p:spPr>
          <a:xfrm>
            <a:off x="223935" y="158620"/>
            <a:ext cx="2043404" cy="821094"/>
          </a:xfrm>
          <a:prstGeom prst="rect">
            <a:avLst/>
          </a:prstGeom>
          <a:solidFill>
            <a:schemeClr val="bg1"/>
          </a:solidFill>
          <a:ln>
            <a:solidFill>
              <a:schemeClr val="bg1"/>
            </a:solidFill>
          </a:ln>
        </p:spPr>
        <p:txBody>
          <a:bodyPr wrap="square" rtlCol="0">
            <a:spAutoFit/>
          </a:bodyPr>
          <a:lstStyle/>
          <a:p>
            <a:endParaRPr lang="en-GB"/>
          </a:p>
        </p:txBody>
      </p:sp>
      <p:pic>
        <p:nvPicPr>
          <p:cNvPr id="9" name="Picture 1" descr="Description: P:\COMMS\General\BRAND\2016 crest\Crest Jpeg\Crest cmyk black text.jpg">
            <a:extLst>
              <a:ext uri="{FF2B5EF4-FFF2-40B4-BE49-F238E27FC236}">
                <a16:creationId xmlns:a16="http://schemas.microsoft.com/office/drawing/2014/main" id="{464D94C0-D4A0-4346-8BE8-75340D38D2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6659" y="106816"/>
            <a:ext cx="1379244" cy="101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3190320D-6F75-40AC-9811-5568F18A1B2C}"/>
              </a:ext>
            </a:extLst>
          </p:cNvPr>
          <p:cNvSpPr txBox="1"/>
          <p:nvPr/>
        </p:nvSpPr>
        <p:spPr>
          <a:xfrm>
            <a:off x="1386508" y="88154"/>
            <a:ext cx="8112056" cy="584775"/>
          </a:xfrm>
          <a:prstGeom prst="rect">
            <a:avLst/>
          </a:prstGeom>
          <a:noFill/>
        </p:spPr>
        <p:txBody>
          <a:bodyPr wrap="square" rtlCol="0">
            <a:spAutoFit/>
          </a:bodyPr>
          <a:lstStyle/>
          <a:p>
            <a:pPr algn="ctr"/>
            <a:r>
              <a:rPr lang="en-GB" sz="3200" b="1">
                <a:solidFill>
                  <a:srgbClr val="C00000"/>
                </a:solidFill>
              </a:rPr>
              <a:t>Where are we now with Family Hubs?</a:t>
            </a:r>
          </a:p>
        </p:txBody>
      </p:sp>
      <p:sp>
        <p:nvSpPr>
          <p:cNvPr id="7" name="TextBox 6">
            <a:extLst>
              <a:ext uri="{FF2B5EF4-FFF2-40B4-BE49-F238E27FC236}">
                <a16:creationId xmlns:a16="http://schemas.microsoft.com/office/drawing/2014/main" id="{F2F534F6-93BF-4B6C-BBF4-DABE87D24C95}"/>
              </a:ext>
            </a:extLst>
          </p:cNvPr>
          <p:cNvSpPr txBox="1"/>
          <p:nvPr/>
        </p:nvSpPr>
        <p:spPr>
          <a:xfrm>
            <a:off x="802050" y="979714"/>
            <a:ext cx="9612601" cy="5117555"/>
          </a:xfrm>
          <a:prstGeom prst="rect">
            <a:avLst/>
          </a:prstGeom>
          <a:solidFill>
            <a:schemeClr val="bg1"/>
          </a:solidFill>
        </p:spPr>
        <p:txBody>
          <a:bodyPr wrap="square" rtlCol="0">
            <a:spAutoFit/>
          </a:bodyPr>
          <a:lstStyle/>
          <a:p>
            <a:pPr marL="259175" indent="-259175">
              <a:buFont typeface="Arial" panose="020B0604020202020204" pitchFamily="34" charset="0"/>
              <a:buChar char="•"/>
            </a:pPr>
            <a:r>
              <a:rPr lang="en-GB" sz="1814"/>
              <a:t>Family Hub brand co-produced with families.</a:t>
            </a:r>
          </a:p>
          <a:p>
            <a:pPr marL="259175" indent="-259175">
              <a:buFont typeface="Arial" panose="020B0604020202020204" pitchFamily="34" charset="0"/>
              <a:buChar char="•"/>
            </a:pPr>
            <a:r>
              <a:rPr lang="en-GB" sz="1814"/>
              <a:t>Recruited family hubs delivery and support team. </a:t>
            </a:r>
          </a:p>
          <a:p>
            <a:pPr marL="259175" indent="-259175">
              <a:buFont typeface="Arial" panose="020B0604020202020204" pitchFamily="34" charset="0"/>
              <a:buChar char="•"/>
            </a:pPr>
            <a:r>
              <a:rPr lang="en-GB" sz="1814"/>
              <a:t>Developing training matrix for cross-sector family hub workforce. </a:t>
            </a:r>
          </a:p>
          <a:p>
            <a:pPr marL="259175" indent="-259175">
              <a:buFont typeface="Arial" panose="020B0604020202020204" pitchFamily="34" charset="0"/>
              <a:buChar char="•"/>
            </a:pPr>
            <a:r>
              <a:rPr lang="en-GB" sz="1814"/>
              <a:t>Launched two pilot sites, one in collaboration with local education trust.</a:t>
            </a:r>
          </a:p>
          <a:p>
            <a:pPr marL="259175" indent="-259175">
              <a:buFont typeface="Arial" panose="020B0604020202020204" pitchFamily="34" charset="0"/>
              <a:buChar char="•"/>
            </a:pPr>
            <a:r>
              <a:rPr lang="en-GB" sz="1814"/>
              <a:t>Working with partners and stakeholders to develop and deliver the core offer in primary sites which are based on responding to the differing needs of local communities.</a:t>
            </a:r>
          </a:p>
          <a:p>
            <a:pPr marL="259175" indent="-259175">
              <a:buFont typeface="Arial" panose="020B0604020202020204" pitchFamily="34" charset="0"/>
              <a:buChar char="•"/>
            </a:pPr>
            <a:r>
              <a:rPr lang="en-GB" sz="1814"/>
              <a:t>Integrating existing services and support to make them easier for families to navigate.</a:t>
            </a:r>
          </a:p>
          <a:p>
            <a:pPr marL="259175" indent="-259175">
              <a:buFont typeface="Arial" panose="020B0604020202020204" pitchFamily="34" charset="0"/>
              <a:buChar char="•"/>
            </a:pPr>
            <a:r>
              <a:rPr lang="en-GB" sz="1814"/>
              <a:t>Introducing new services e.g. The Bread and Butter Thing.</a:t>
            </a:r>
          </a:p>
          <a:p>
            <a:pPr marL="259175" indent="-259175">
              <a:buFont typeface="Arial" panose="020B0604020202020204" pitchFamily="34" charset="0"/>
              <a:buChar char="•"/>
            </a:pPr>
            <a:r>
              <a:rPr lang="en-GB" sz="1814"/>
              <a:t>Asset mapping underway for outreach sites across the city to enhance / fill gaps in existing provision.</a:t>
            </a:r>
          </a:p>
          <a:p>
            <a:pPr marL="259175" indent="-259175">
              <a:buFont typeface="Arial" panose="020B0604020202020204" pitchFamily="34" charset="0"/>
              <a:buChar char="•"/>
            </a:pPr>
            <a:r>
              <a:rPr lang="en-GB" sz="1814"/>
              <a:t>Increased outreach and promotion through use of social media.</a:t>
            </a:r>
          </a:p>
          <a:p>
            <a:pPr marL="259175" indent="-259175">
              <a:buFont typeface="Arial" panose="020B0604020202020204" pitchFamily="34" charset="0"/>
              <a:buChar char="•"/>
            </a:pPr>
            <a:r>
              <a:rPr lang="en-GB" sz="1814"/>
              <a:t>Recruiting early life workers to embed early life work and upskill cross-sector professionals and volunteer mentors to ensure that early life work becomes BAU across all front line professionals and volunteers working with children and families. </a:t>
            </a:r>
          </a:p>
          <a:p>
            <a:pPr marL="259175" indent="-259175">
              <a:buFont typeface="Arial" panose="020B0604020202020204" pitchFamily="34" charset="0"/>
              <a:buChar char="•"/>
            </a:pPr>
            <a:r>
              <a:rPr lang="en-GB" sz="1814"/>
              <a:t>Phase 1 of the Virtual Family Hub is underway.</a:t>
            </a:r>
          </a:p>
          <a:p>
            <a:pPr marL="259175" indent="-259175">
              <a:buFont typeface="Arial" panose="020B0604020202020204" pitchFamily="34" charset="0"/>
              <a:buChar char="•"/>
            </a:pPr>
            <a:r>
              <a:rPr lang="en-GB" sz="1814"/>
              <a:t>Exploring professional systems and how these can be joined up to make referrals, information sharing easier. Develop information governance framework around Family Hubs, including data sharing agreement/s.</a:t>
            </a:r>
          </a:p>
        </p:txBody>
      </p:sp>
    </p:spTree>
    <p:extLst>
      <p:ext uri="{BB962C8B-B14F-4D97-AF65-F5344CB8AC3E}">
        <p14:creationId xmlns:p14="http://schemas.microsoft.com/office/powerpoint/2010/main" val="304561421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7C1E7A2-E7EA-4CDE-9DD5-1093ACD35776}"/>
              </a:ext>
            </a:extLst>
          </p:cNvPr>
          <p:cNvSpPr txBox="1"/>
          <p:nvPr/>
        </p:nvSpPr>
        <p:spPr>
          <a:xfrm>
            <a:off x="223935" y="158620"/>
            <a:ext cx="2043404" cy="821094"/>
          </a:xfrm>
          <a:prstGeom prst="rect">
            <a:avLst/>
          </a:prstGeom>
          <a:solidFill>
            <a:schemeClr val="bg1"/>
          </a:solidFill>
          <a:ln>
            <a:solidFill>
              <a:schemeClr val="bg1"/>
            </a:solidFill>
          </a:ln>
        </p:spPr>
        <p:txBody>
          <a:bodyPr wrap="square" rtlCol="0">
            <a:spAutoFit/>
          </a:bodyPr>
          <a:lstStyle/>
          <a:p>
            <a:endParaRPr lang="en-GB"/>
          </a:p>
        </p:txBody>
      </p:sp>
      <p:pic>
        <p:nvPicPr>
          <p:cNvPr id="9" name="Picture 1" descr="Description: P:\COMMS\General\BRAND\2016 crest\Crest Jpeg\Crest cmyk black text.jpg">
            <a:extLst>
              <a:ext uri="{FF2B5EF4-FFF2-40B4-BE49-F238E27FC236}">
                <a16:creationId xmlns:a16="http://schemas.microsoft.com/office/drawing/2014/main" id="{464D94C0-D4A0-4346-8BE8-75340D38D2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6659" y="106816"/>
            <a:ext cx="1379244" cy="101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3190320D-6F75-40AC-9811-5568F18A1B2C}"/>
              </a:ext>
            </a:extLst>
          </p:cNvPr>
          <p:cNvSpPr txBox="1"/>
          <p:nvPr/>
        </p:nvSpPr>
        <p:spPr>
          <a:xfrm>
            <a:off x="1838329" y="277745"/>
            <a:ext cx="8112056" cy="584775"/>
          </a:xfrm>
          <a:prstGeom prst="rect">
            <a:avLst/>
          </a:prstGeom>
          <a:noFill/>
        </p:spPr>
        <p:txBody>
          <a:bodyPr wrap="square" rtlCol="0">
            <a:spAutoFit/>
          </a:bodyPr>
          <a:lstStyle/>
          <a:p>
            <a:pPr algn="ctr"/>
            <a:r>
              <a:rPr lang="en-GB" sz="3200" b="1"/>
              <a:t>A common approach - county and city </a:t>
            </a:r>
          </a:p>
        </p:txBody>
      </p:sp>
      <p:sp>
        <p:nvSpPr>
          <p:cNvPr id="2" name="TextBox 1">
            <a:extLst>
              <a:ext uri="{FF2B5EF4-FFF2-40B4-BE49-F238E27FC236}">
                <a16:creationId xmlns:a16="http://schemas.microsoft.com/office/drawing/2014/main" id="{462F94CF-D997-477E-BD08-603C6073220A}"/>
              </a:ext>
            </a:extLst>
          </p:cNvPr>
          <p:cNvSpPr txBox="1"/>
          <p:nvPr/>
        </p:nvSpPr>
        <p:spPr>
          <a:xfrm>
            <a:off x="970384" y="1190140"/>
            <a:ext cx="10384971"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a:t>Aligned the development of family hubs with early help service delivery and systems guide.</a:t>
            </a:r>
            <a:endParaRPr lang="en-GB" sz="1600">
              <a:cs typeface="Arial"/>
            </a:endParaRPr>
          </a:p>
          <a:p>
            <a:pPr marL="285750" indent="-285750">
              <a:buFont typeface="Arial" panose="020B0604020202020204" pitchFamily="34" charset="0"/>
              <a:buChar char="•"/>
            </a:pPr>
            <a:r>
              <a:rPr lang="en-GB" sz="1600"/>
              <a:t>Adopted principles of the national programme to ensure access, connection and relationships are central to the family hubs ethos. </a:t>
            </a:r>
            <a:endParaRPr lang="en-GB" sz="1600">
              <a:cs typeface="Arial"/>
            </a:endParaRPr>
          </a:p>
          <a:p>
            <a:pPr marL="285750" indent="-285750">
              <a:buFont typeface="Arial" panose="020B0604020202020204" pitchFamily="34" charset="0"/>
              <a:buChar char="•"/>
            </a:pPr>
            <a:r>
              <a:rPr lang="en-GB" sz="1600"/>
              <a:t>Identified workforce development as a priority.</a:t>
            </a:r>
            <a:endParaRPr lang="en-GB" sz="1600">
              <a:cs typeface="Arial"/>
            </a:endParaRPr>
          </a:p>
          <a:p>
            <a:pPr marL="285750" indent="-285750">
              <a:buFont typeface="Arial" panose="020B0604020202020204" pitchFamily="34" charset="0"/>
              <a:buChar char="•"/>
            </a:pPr>
            <a:r>
              <a:rPr lang="en-GB" sz="1600"/>
              <a:t>Putting the voice and experience of families at the centre of our approach. </a:t>
            </a:r>
            <a:endParaRPr lang="en-GB" sz="1600">
              <a:cs typeface="Arial"/>
            </a:endParaRPr>
          </a:p>
          <a:p>
            <a:pPr marL="285750" indent="-285750">
              <a:buFont typeface="Arial" panose="020B0604020202020204" pitchFamily="34" charset="0"/>
              <a:buChar char="•"/>
            </a:pPr>
            <a:r>
              <a:rPr lang="en-GB" sz="1600"/>
              <a:t>Collaborating and co-producing with families, partners and community stakeholders. </a:t>
            </a:r>
            <a:endParaRPr lang="en-GB" sz="1600">
              <a:cs typeface="Arial"/>
            </a:endParaRPr>
          </a:p>
          <a:p>
            <a:pPr marL="285750" indent="-285750">
              <a:buFont typeface="Arial" panose="020B0604020202020204" pitchFamily="34" charset="0"/>
              <a:buChar char="•"/>
            </a:pPr>
            <a:r>
              <a:rPr lang="en-GB" sz="1600"/>
              <a:t>Ensuring robust leadership and governance across the early help system. </a:t>
            </a:r>
            <a:endParaRPr lang="en-GB" sz="1600">
              <a:cs typeface="Arial"/>
            </a:endParaRPr>
          </a:p>
          <a:p>
            <a:pPr marL="285750" indent="-285750">
              <a:buFont typeface="Arial" panose="020B0604020202020204" pitchFamily="34" charset="0"/>
              <a:buChar char="•"/>
            </a:pPr>
            <a:r>
              <a:rPr lang="en-GB" sz="1600"/>
              <a:t>Adopting a layered approach that begins with existing strengths within local communities.</a:t>
            </a:r>
            <a:endParaRPr lang="en-GB" sz="1600">
              <a:cs typeface="Arial"/>
            </a:endParaRPr>
          </a:p>
          <a:p>
            <a:pPr marL="285750" indent="-285750">
              <a:buFont typeface="Arial" panose="020B0604020202020204" pitchFamily="34" charset="0"/>
              <a:buChar char="•"/>
            </a:pPr>
            <a:r>
              <a:rPr lang="en-GB" sz="1600"/>
              <a:t>Use of data and intelligence to inform the local offer and ensure it meets the needs of families in local geographies. </a:t>
            </a:r>
            <a:endParaRPr lang="en-GB" sz="1600">
              <a:cs typeface="Arial"/>
            </a:endParaRPr>
          </a:p>
          <a:p>
            <a:pPr marL="285750" indent="-285750">
              <a:buFont typeface="Arial" panose="020B0604020202020204" pitchFamily="34" charset="0"/>
              <a:buChar char="•"/>
            </a:pPr>
            <a:r>
              <a:rPr lang="en-GB" sz="1600"/>
              <a:t>Taking a flexible approach to ensuring families receive the right help at the right time from the right part of ‘the system’. </a:t>
            </a:r>
            <a:endParaRPr lang="en-GB" sz="1600">
              <a:cs typeface="Arial"/>
            </a:endParaRPr>
          </a:p>
          <a:p>
            <a:pPr marL="285750" indent="-285750">
              <a:buFont typeface="Arial" panose="020B0604020202020204" pitchFamily="34" charset="0"/>
              <a:buChar char="•"/>
            </a:pPr>
            <a:r>
              <a:rPr lang="en-GB" sz="1600"/>
              <a:t>Developing and strengthening the role of the VCFS to ensure it is both understood and valued by families and professionals. </a:t>
            </a:r>
            <a:endParaRPr lang="en-GB" sz="1600">
              <a:cs typeface="Arial"/>
            </a:endParaRPr>
          </a:p>
          <a:p>
            <a:pPr marL="285750" indent="-285750">
              <a:buFont typeface="Arial" panose="020B0604020202020204" pitchFamily="34" charset="0"/>
              <a:buChar char="•"/>
            </a:pPr>
            <a:r>
              <a:rPr lang="en-GB" sz="1600"/>
              <a:t>Developing a network of provision that is flexible and able to meet the needs of families both inside and outside of dedicated family hubs. </a:t>
            </a:r>
            <a:endParaRPr lang="en-GB" sz="1600">
              <a:cs typeface="Arial"/>
            </a:endParaRPr>
          </a:p>
          <a:p>
            <a:pPr marL="285750" indent="-285750">
              <a:buFont typeface="Arial" panose="020B0604020202020204" pitchFamily="34" charset="0"/>
              <a:buChar char="•"/>
            </a:pPr>
            <a:r>
              <a:rPr lang="en-GB" sz="1600"/>
              <a:t>Making use of digital assets to complement family hub services. </a:t>
            </a:r>
            <a:endParaRPr lang="en-GB" sz="1600">
              <a:cs typeface="Arial"/>
            </a:endParaRPr>
          </a:p>
          <a:p>
            <a:pPr marL="285750" indent="-285750">
              <a:buFont typeface="Arial" panose="020B0604020202020204" pitchFamily="34" charset="0"/>
              <a:buChar char="•"/>
            </a:pPr>
            <a:r>
              <a:rPr lang="en-GB" sz="1600"/>
              <a:t>Ensuring all services flow from and complement the best quality start for life services</a:t>
            </a:r>
            <a:endParaRPr lang="en-GB" sz="1600">
              <a:cs typeface="Arial"/>
            </a:endParaRPr>
          </a:p>
        </p:txBody>
      </p:sp>
      <p:pic>
        <p:nvPicPr>
          <p:cNvPr id="3" name="Picture 2">
            <a:extLst>
              <a:ext uri="{FF2B5EF4-FFF2-40B4-BE49-F238E27FC236}">
                <a16:creationId xmlns:a16="http://schemas.microsoft.com/office/drawing/2014/main" id="{8B246D47-FD57-4E92-9F6A-F7748B0F1DA8}"/>
              </a:ext>
            </a:extLst>
          </p:cNvPr>
          <p:cNvPicPr>
            <a:picLocks noChangeAspect="1"/>
          </p:cNvPicPr>
          <p:nvPr/>
        </p:nvPicPr>
        <p:blipFill>
          <a:blip r:embed="rId4"/>
          <a:stretch>
            <a:fillRect/>
          </a:stretch>
        </p:blipFill>
        <p:spPr>
          <a:xfrm>
            <a:off x="456898" y="263338"/>
            <a:ext cx="1577477" cy="586791"/>
          </a:xfrm>
          <a:prstGeom prst="rect">
            <a:avLst/>
          </a:prstGeom>
        </p:spPr>
      </p:pic>
    </p:spTree>
    <p:extLst>
      <p:ext uri="{BB962C8B-B14F-4D97-AF65-F5344CB8AC3E}">
        <p14:creationId xmlns:p14="http://schemas.microsoft.com/office/powerpoint/2010/main" val="34825579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63BB9-EA61-C843-07A6-2E9B4D4D978E}"/>
              </a:ext>
            </a:extLst>
          </p:cNvPr>
          <p:cNvSpPr>
            <a:spLocks noGrp="1"/>
          </p:cNvSpPr>
          <p:nvPr>
            <p:ph type="ctrTitle"/>
          </p:nvPr>
        </p:nvSpPr>
        <p:spPr>
          <a:xfrm>
            <a:off x="3040224" y="257008"/>
            <a:ext cx="6111552" cy="614260"/>
          </a:xfrm>
        </p:spPr>
        <p:txBody>
          <a:bodyPr/>
          <a:lstStyle/>
          <a:p>
            <a:pPr algn="ctr"/>
            <a:r>
              <a:rPr lang="en-GB">
                <a:solidFill>
                  <a:schemeClr val="tx1"/>
                </a:solidFill>
              </a:rPr>
              <a:t>Shared priorities </a:t>
            </a:r>
          </a:p>
        </p:txBody>
      </p:sp>
      <p:pic>
        <p:nvPicPr>
          <p:cNvPr id="5" name="Picture 1" descr="Description: P:\COMMS\General\BRAND\2016 crest\Crest Jpeg\Crest cmyk black text.jpg">
            <a:extLst>
              <a:ext uri="{FF2B5EF4-FFF2-40B4-BE49-F238E27FC236}">
                <a16:creationId xmlns:a16="http://schemas.microsoft.com/office/drawing/2014/main" id="{A7B7757C-B809-414D-AE18-12BC343A70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6659" y="106816"/>
            <a:ext cx="1379244" cy="101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B241728-C609-440A-A559-DB7DC1AF9E4D}"/>
              </a:ext>
            </a:extLst>
          </p:cNvPr>
          <p:cNvPicPr>
            <a:picLocks noChangeAspect="1"/>
          </p:cNvPicPr>
          <p:nvPr/>
        </p:nvPicPr>
        <p:blipFill>
          <a:blip r:embed="rId4"/>
          <a:stretch>
            <a:fillRect/>
          </a:stretch>
        </p:blipFill>
        <p:spPr>
          <a:xfrm>
            <a:off x="409729" y="1326320"/>
            <a:ext cx="3032718" cy="4084776"/>
          </a:xfrm>
          <a:prstGeom prst="rect">
            <a:avLst/>
          </a:prstGeom>
        </p:spPr>
      </p:pic>
      <p:pic>
        <p:nvPicPr>
          <p:cNvPr id="7" name="Picture 6">
            <a:extLst>
              <a:ext uri="{FF2B5EF4-FFF2-40B4-BE49-F238E27FC236}">
                <a16:creationId xmlns:a16="http://schemas.microsoft.com/office/drawing/2014/main" id="{928C8A70-0EBE-49F6-A084-4A571AD53334}"/>
              </a:ext>
            </a:extLst>
          </p:cNvPr>
          <p:cNvPicPr>
            <a:picLocks noChangeAspect="1"/>
          </p:cNvPicPr>
          <p:nvPr/>
        </p:nvPicPr>
        <p:blipFill>
          <a:blip r:embed="rId5"/>
          <a:stretch>
            <a:fillRect/>
          </a:stretch>
        </p:blipFill>
        <p:spPr>
          <a:xfrm>
            <a:off x="8447869" y="1326320"/>
            <a:ext cx="3032718" cy="4084776"/>
          </a:xfrm>
          <a:prstGeom prst="rect">
            <a:avLst/>
          </a:prstGeom>
        </p:spPr>
      </p:pic>
      <p:sp>
        <p:nvSpPr>
          <p:cNvPr id="8" name="TextBox 7">
            <a:extLst>
              <a:ext uri="{FF2B5EF4-FFF2-40B4-BE49-F238E27FC236}">
                <a16:creationId xmlns:a16="http://schemas.microsoft.com/office/drawing/2014/main" id="{B78762AF-2F31-4DAF-BAAC-666C236B9515}"/>
              </a:ext>
            </a:extLst>
          </p:cNvPr>
          <p:cNvSpPr txBox="1"/>
          <p:nvPr/>
        </p:nvSpPr>
        <p:spPr>
          <a:xfrm>
            <a:off x="4541520" y="1326320"/>
            <a:ext cx="3108960" cy="4370427"/>
          </a:xfrm>
          <a:prstGeom prst="rect">
            <a:avLst/>
          </a:prstGeom>
          <a:noFill/>
        </p:spPr>
        <p:txBody>
          <a:bodyPr wrap="square" rtlCol="0">
            <a:spAutoFit/>
          </a:bodyPr>
          <a:lstStyle/>
          <a:p>
            <a:pPr marL="285750" indent="-285750">
              <a:buFont typeface="Wingdings" panose="05000000000000000000" pitchFamily="2" charset="2"/>
              <a:buChar char="ü"/>
            </a:pPr>
            <a:r>
              <a:rPr lang="en-GB" sz="2000"/>
              <a:t>Workforce development </a:t>
            </a:r>
          </a:p>
          <a:p>
            <a:pPr marL="285750" indent="-285750">
              <a:buFont typeface="Wingdings" panose="05000000000000000000" pitchFamily="2" charset="2"/>
              <a:buChar char="ü"/>
            </a:pPr>
            <a:endParaRPr lang="en-GB" sz="2000"/>
          </a:p>
          <a:p>
            <a:pPr marL="285750" indent="-285750">
              <a:buFont typeface="Wingdings" panose="05000000000000000000" pitchFamily="2" charset="2"/>
              <a:buChar char="ü"/>
            </a:pPr>
            <a:r>
              <a:rPr lang="en-GB" sz="2000"/>
              <a:t>Sharing information </a:t>
            </a:r>
          </a:p>
          <a:p>
            <a:pPr marL="285750" indent="-285750">
              <a:buFont typeface="Wingdings" panose="05000000000000000000" pitchFamily="2" charset="2"/>
              <a:buChar char="ü"/>
            </a:pPr>
            <a:endParaRPr lang="en-GB" sz="2000"/>
          </a:p>
          <a:p>
            <a:pPr marL="285750" indent="-285750">
              <a:buFont typeface="Wingdings" panose="05000000000000000000" pitchFamily="2" charset="2"/>
              <a:buChar char="ü"/>
            </a:pPr>
            <a:r>
              <a:rPr lang="en-GB" sz="2000"/>
              <a:t>Making the most of digital </a:t>
            </a:r>
          </a:p>
          <a:p>
            <a:pPr marL="285750" indent="-285750">
              <a:buFont typeface="Wingdings" panose="05000000000000000000" pitchFamily="2" charset="2"/>
              <a:buChar char="ü"/>
            </a:pPr>
            <a:endParaRPr lang="en-GB" sz="2000"/>
          </a:p>
          <a:p>
            <a:pPr marL="285750" indent="-285750">
              <a:buFont typeface="Wingdings" panose="05000000000000000000" pitchFamily="2" charset="2"/>
              <a:buChar char="ü"/>
            </a:pPr>
            <a:r>
              <a:rPr lang="en-GB" sz="2000"/>
              <a:t>Evidence based</a:t>
            </a:r>
          </a:p>
          <a:p>
            <a:endParaRPr lang="en-GB" sz="2000"/>
          </a:p>
          <a:p>
            <a:pPr marL="285750" indent="-285750">
              <a:buFont typeface="Wingdings" panose="05000000000000000000" pitchFamily="2" charset="2"/>
              <a:buChar char="ü"/>
            </a:pPr>
            <a:r>
              <a:rPr lang="en-GB" sz="2000"/>
              <a:t>Engagement with children and families </a:t>
            </a:r>
          </a:p>
          <a:p>
            <a:pPr marL="285750" indent="-285750">
              <a:buFont typeface="Wingdings" panose="05000000000000000000" pitchFamily="2" charset="2"/>
              <a:buChar char="ü"/>
            </a:pPr>
            <a:endParaRPr lang="en-GB" sz="2000"/>
          </a:p>
          <a:p>
            <a:pPr marL="285750" indent="-285750">
              <a:buFont typeface="Wingdings" panose="05000000000000000000" pitchFamily="2" charset="2"/>
              <a:buChar char="ü"/>
            </a:pPr>
            <a:r>
              <a:rPr lang="en-GB" sz="2000"/>
              <a:t>Systems leadership  </a:t>
            </a:r>
          </a:p>
          <a:p>
            <a:pPr marL="285750" indent="-285750">
              <a:buFont typeface="Wingdings" panose="05000000000000000000" pitchFamily="2" charset="2"/>
              <a:buChar char="ü"/>
            </a:pPr>
            <a:endParaRPr lang="en-GB"/>
          </a:p>
        </p:txBody>
      </p:sp>
    </p:spTree>
    <p:extLst>
      <p:ext uri="{BB962C8B-B14F-4D97-AF65-F5344CB8AC3E}">
        <p14:creationId xmlns:p14="http://schemas.microsoft.com/office/powerpoint/2010/main" val="203883289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63BB9-EA61-C843-07A6-2E9B4D4D978E}"/>
              </a:ext>
            </a:extLst>
          </p:cNvPr>
          <p:cNvSpPr>
            <a:spLocks noGrp="1"/>
          </p:cNvSpPr>
          <p:nvPr>
            <p:ph type="ctrTitle"/>
          </p:nvPr>
        </p:nvSpPr>
        <p:spPr>
          <a:xfrm>
            <a:off x="3040224" y="257008"/>
            <a:ext cx="6111552" cy="614260"/>
          </a:xfrm>
        </p:spPr>
        <p:txBody>
          <a:bodyPr/>
          <a:lstStyle/>
          <a:p>
            <a:pPr algn="ctr"/>
            <a:r>
              <a:rPr lang="en-GB">
                <a:solidFill>
                  <a:schemeClr val="tx1"/>
                </a:solidFill>
              </a:rPr>
              <a:t>Your call to action!</a:t>
            </a:r>
          </a:p>
        </p:txBody>
      </p:sp>
      <p:sp>
        <p:nvSpPr>
          <p:cNvPr id="3" name="Text Placeholder 4">
            <a:extLst>
              <a:ext uri="{FF2B5EF4-FFF2-40B4-BE49-F238E27FC236}">
                <a16:creationId xmlns:a16="http://schemas.microsoft.com/office/drawing/2014/main" id="{77481FD9-2185-6686-3D71-07CF22ADFD9E}"/>
              </a:ext>
            </a:extLst>
          </p:cNvPr>
          <p:cNvSpPr txBox="1">
            <a:spLocks/>
          </p:cNvSpPr>
          <p:nvPr/>
        </p:nvSpPr>
        <p:spPr>
          <a:xfrm>
            <a:off x="695214" y="1021460"/>
            <a:ext cx="10514011" cy="4986543"/>
          </a:xfrm>
          <a:prstGeom prst="rect">
            <a:avLst/>
          </a:prstGeom>
        </p:spPr>
        <p:txBody>
          <a:bodyPr/>
          <a:lstStyle>
            <a:lvl1pPr marL="136525" indent="-136525" algn="l" defTabSz="914400" rtl="0" eaLnBrk="1" latinLnBrk="0" hangingPunct="1">
              <a:lnSpc>
                <a:spcPts val="3560"/>
              </a:lnSpc>
              <a:spcBef>
                <a:spcPts val="1000"/>
              </a:spcBef>
              <a:buClr>
                <a:srgbClr val="1064A2"/>
              </a:buClr>
              <a:buFont typeface="Arial" panose="020B0604020202020204" pitchFamily="34" charset="0"/>
              <a:buChar char="•"/>
              <a:tabLst/>
              <a:defRPr sz="1600" b="0" i="0" kern="1200">
                <a:solidFill>
                  <a:srgbClr val="39454B"/>
                </a:solidFill>
                <a:latin typeface="Avenir Book" panose="02000503020000020003" pitchFamily="2" charset="0"/>
                <a:ea typeface="+mn-ea"/>
                <a:cs typeface="+mn-cs"/>
              </a:defRPr>
            </a:lvl1pPr>
            <a:lvl2pPr marL="400050" indent="-171450" algn="l" defTabSz="914400" rtl="0" eaLnBrk="1" latinLnBrk="0" hangingPunct="1">
              <a:lnSpc>
                <a:spcPct val="100000"/>
              </a:lnSpc>
              <a:spcBef>
                <a:spcPts val="0"/>
              </a:spcBef>
              <a:buClr>
                <a:srgbClr val="1064A2"/>
              </a:buClr>
              <a:buFont typeface="System Font Regular"/>
              <a:buChar char="–"/>
              <a:tabLst/>
              <a:defRPr sz="1200" b="0" i="0" kern="1200">
                <a:solidFill>
                  <a:srgbClr val="39454B"/>
                </a:solidFill>
                <a:latin typeface="Avenir Book" panose="02000503020000020003" pitchFamily="2" charset="0"/>
                <a:ea typeface="+mn-ea"/>
                <a:cs typeface="+mn-cs"/>
              </a:defRPr>
            </a:lvl2pPr>
            <a:lvl3pPr marL="914400" indent="-906463" algn="l" defTabSz="914400" rtl="0" eaLnBrk="1" latinLnBrk="0" hangingPunct="1">
              <a:lnSpc>
                <a:spcPct val="100000"/>
              </a:lnSpc>
              <a:spcBef>
                <a:spcPts val="1100"/>
              </a:spcBef>
              <a:buFontTx/>
              <a:buNone/>
              <a:tabLst/>
              <a:defRPr sz="1600" b="0" i="0" kern="1200">
                <a:solidFill>
                  <a:srgbClr val="39454B"/>
                </a:solidFill>
                <a:latin typeface="Avenir Book" panose="02000503020000020003" pitchFamily="2" charset="0"/>
                <a:ea typeface="+mn-ea"/>
                <a:cs typeface="+mn-cs"/>
              </a:defRPr>
            </a:lvl3pPr>
            <a:lvl4pPr marL="1517650" indent="-146050" algn="l" defTabSz="914400" rtl="0" eaLnBrk="1" latinLnBrk="0" hangingPunct="1">
              <a:lnSpc>
                <a:spcPct val="100000"/>
              </a:lnSpc>
              <a:spcBef>
                <a:spcPts val="500"/>
              </a:spcBef>
              <a:buFont typeface="Arial" panose="020B0604020202020204" pitchFamily="34" charset="0"/>
              <a:buChar char="•"/>
              <a:tabLst/>
              <a:defRPr sz="1200" b="1" i="0" kern="1200">
                <a:solidFill>
                  <a:srgbClr val="39454B"/>
                </a:solidFill>
                <a:latin typeface="Avenir Black" panose="02000503020000020003" pitchFamily="2"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200" b="0" i="0" kern="1200">
                <a:solidFill>
                  <a:srgbClr val="39454B"/>
                </a:solidFill>
                <a:latin typeface="Avenir Boo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Representation at local governance Boards </a:t>
            </a:r>
          </a:p>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Engage with your local family hubs teams</a:t>
            </a:r>
          </a:p>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Be involved – Think about how your service and the work you do can support the</a:t>
            </a:r>
            <a:br>
              <a:rPr lang="en-GB" sz="1800">
                <a:solidFill>
                  <a:schemeClr val="tx1"/>
                </a:solidFill>
                <a:latin typeface="Avenir Heavy"/>
                <a:cs typeface="Arial" panose="020B0604020202020204" pitchFamily="34" charset="0"/>
              </a:rPr>
            </a:br>
            <a:r>
              <a:rPr lang="en-GB" sz="1800">
                <a:solidFill>
                  <a:schemeClr val="tx1"/>
                </a:solidFill>
                <a:latin typeface="Avenir Heavy"/>
                <a:cs typeface="Arial" panose="020B0604020202020204" pitchFamily="34" charset="0"/>
              </a:rPr>
              <a:t>   delivery of the Family Hub model</a:t>
            </a:r>
          </a:p>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Oversight of local delivery plans and engagement charters to ensure systems leadership </a:t>
            </a:r>
          </a:p>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Endorse and adopt the principles of the Thrive framework to ensure services are responsive and proportionate  </a:t>
            </a:r>
          </a:p>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Co-locate your service within the Family Hub – where appropriate</a:t>
            </a:r>
          </a:p>
          <a:p>
            <a:pPr>
              <a:buClrTx/>
              <a:buFont typeface="Wingdings" panose="05000000000000000000" pitchFamily="2" charset="2"/>
              <a:buChar char="Ø"/>
            </a:pPr>
            <a:r>
              <a:rPr lang="en-GB" sz="1800">
                <a:solidFill>
                  <a:schemeClr val="tx1"/>
                </a:solidFill>
                <a:latin typeface="Avenir Heavy"/>
                <a:cs typeface="Arial" panose="020B0604020202020204" pitchFamily="34" charset="0"/>
              </a:rPr>
              <a:t>   Continue to prioritise early support for vulnerable children and families  </a:t>
            </a:r>
          </a:p>
        </p:txBody>
      </p:sp>
      <p:pic>
        <p:nvPicPr>
          <p:cNvPr id="5" name="Picture 1" descr="Description: P:\COMMS\General\BRAND\2016 crest\Crest Jpeg\Crest cmyk black text.jpg">
            <a:extLst>
              <a:ext uri="{FF2B5EF4-FFF2-40B4-BE49-F238E27FC236}">
                <a16:creationId xmlns:a16="http://schemas.microsoft.com/office/drawing/2014/main" id="{A7B7757C-B809-414D-AE18-12BC343A70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6659" y="106816"/>
            <a:ext cx="1379244" cy="101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181318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EFA1A46-8643-4016-9219-05477592F150}"/>
              </a:ext>
            </a:extLst>
          </p:cNvPr>
          <p:cNvGraphicFramePr>
            <a:graphicFrameLocks noGrp="1"/>
          </p:cNvGraphicFramePr>
          <p:nvPr/>
        </p:nvGraphicFramePr>
        <p:xfrm>
          <a:off x="702633" y="2409330"/>
          <a:ext cx="11247044" cy="2537460"/>
        </p:xfrm>
        <a:graphic>
          <a:graphicData uri="http://schemas.openxmlformats.org/drawingml/2006/table">
            <a:tbl>
              <a:tblPr>
                <a:tableStyleId>{5C22544A-7EE6-4342-B048-85BDC9FD1C3A}</a:tableStyleId>
              </a:tblPr>
              <a:tblGrid>
                <a:gridCol w="4898395">
                  <a:extLst>
                    <a:ext uri="{9D8B030D-6E8A-4147-A177-3AD203B41FA5}">
                      <a16:colId xmlns:a16="http://schemas.microsoft.com/office/drawing/2014/main" val="3894054955"/>
                    </a:ext>
                  </a:extLst>
                </a:gridCol>
                <a:gridCol w="2252449">
                  <a:extLst>
                    <a:ext uri="{9D8B030D-6E8A-4147-A177-3AD203B41FA5}">
                      <a16:colId xmlns:a16="http://schemas.microsoft.com/office/drawing/2014/main" val="1851206263"/>
                    </a:ext>
                  </a:extLst>
                </a:gridCol>
                <a:gridCol w="4096200">
                  <a:extLst>
                    <a:ext uri="{9D8B030D-6E8A-4147-A177-3AD203B41FA5}">
                      <a16:colId xmlns:a16="http://schemas.microsoft.com/office/drawing/2014/main" val="3515857124"/>
                    </a:ext>
                  </a:extLst>
                </a:gridCol>
              </a:tblGrid>
              <a:tr h="273515">
                <a:tc>
                  <a:txBody>
                    <a:bodyPr/>
                    <a:lstStyle/>
                    <a:p>
                      <a:pPr algn="l" fontAlgn="b"/>
                      <a:r>
                        <a:rPr lang="en-GB" sz="1800" u="none" strike="noStrike">
                          <a:effectLst/>
                          <a:latin typeface="Avenir Heavy"/>
                        </a:rPr>
                        <a:t>Family Hub Operational Lead</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Sarah Edgerton</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2"/>
                        </a:rPr>
                        <a:t>sarah.edgerton@staffordshire.gov.uk</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852698870"/>
                  </a:ext>
                </a:extLst>
              </a:tr>
              <a:tr h="273515">
                <a:tc>
                  <a:txBody>
                    <a:bodyPr/>
                    <a:lstStyle/>
                    <a:p>
                      <a:pPr algn="l" fontAlgn="b"/>
                      <a:r>
                        <a:rPr lang="en-GB" sz="1800" u="none" strike="noStrike">
                          <a:effectLst/>
                          <a:latin typeface="Avenir Heavy"/>
                        </a:rPr>
                        <a:t>Cannock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Debbie Nash</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3"/>
                        </a:rPr>
                        <a:t>debbie.nash@staffordshire.gov.uk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2970137818"/>
                  </a:ext>
                </a:extLst>
              </a:tr>
              <a:tr h="276758">
                <a:tc>
                  <a:txBody>
                    <a:bodyPr/>
                    <a:lstStyle/>
                    <a:p>
                      <a:pPr algn="l" fontAlgn="b"/>
                      <a:r>
                        <a:rPr lang="en-GB" sz="1800" u="none" strike="noStrike">
                          <a:effectLst/>
                          <a:latin typeface="Avenir Heavy"/>
                        </a:rPr>
                        <a:t>East Staffordshire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Mary Hutchinson</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4"/>
                        </a:rPr>
                        <a:t>mary.hutchinson@staffordshire.gov.uk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1701092781"/>
                  </a:ext>
                </a:extLst>
              </a:tr>
              <a:tr h="273515">
                <a:tc>
                  <a:txBody>
                    <a:bodyPr/>
                    <a:lstStyle/>
                    <a:p>
                      <a:pPr algn="l" fontAlgn="b"/>
                      <a:r>
                        <a:rPr lang="en-GB" sz="1800" u="none" strike="noStrike">
                          <a:effectLst/>
                          <a:latin typeface="Avenir Heavy"/>
                        </a:rPr>
                        <a:t>Lichfield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Danielle Stewart</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5"/>
                        </a:rPr>
                        <a:t>danielle.stewart@staffordshire.gov.uk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2689883786"/>
                  </a:ext>
                </a:extLst>
              </a:tr>
              <a:tr h="273515">
                <a:tc>
                  <a:txBody>
                    <a:bodyPr/>
                    <a:lstStyle/>
                    <a:p>
                      <a:pPr algn="l" fontAlgn="b"/>
                      <a:r>
                        <a:rPr lang="en-GB" sz="1800" u="none" strike="noStrike">
                          <a:effectLst/>
                          <a:latin typeface="Avenir Heavy"/>
                        </a:rPr>
                        <a:t>Newcastle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Emma Davis</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6"/>
                        </a:rPr>
                        <a:t>emma.davis@staffordshire.gov.uk</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1695193853"/>
                  </a:ext>
                </a:extLst>
              </a:tr>
              <a:tr h="277040">
                <a:tc>
                  <a:txBody>
                    <a:bodyPr/>
                    <a:lstStyle/>
                    <a:p>
                      <a:pPr algn="l" fontAlgn="b"/>
                      <a:r>
                        <a:rPr lang="en-GB" sz="1800" u="none" strike="noStrike">
                          <a:effectLst/>
                          <a:latin typeface="Avenir Heavy"/>
                        </a:rPr>
                        <a:t>South Staffordshire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Daniel Donaldson</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7"/>
                        </a:rPr>
                        <a:t>daniel.donaldson@staffordshire.gov.uk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2592093781"/>
                  </a:ext>
                </a:extLst>
              </a:tr>
              <a:tr h="273515">
                <a:tc>
                  <a:txBody>
                    <a:bodyPr/>
                    <a:lstStyle/>
                    <a:p>
                      <a:pPr algn="l" fontAlgn="b"/>
                      <a:r>
                        <a:rPr lang="en-GB" sz="1800" u="none" strike="noStrike">
                          <a:effectLst/>
                          <a:latin typeface="Avenir Heavy"/>
                        </a:rPr>
                        <a:t>Stafford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Kate Tomson-Rayner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8"/>
                        </a:rPr>
                        <a:t>kate.tomson-rayner@staffordshire.gov.uk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4063652773"/>
                  </a:ext>
                </a:extLst>
              </a:tr>
              <a:tr h="253301">
                <a:tc>
                  <a:txBody>
                    <a:bodyPr/>
                    <a:lstStyle/>
                    <a:p>
                      <a:pPr algn="l" fontAlgn="b"/>
                      <a:r>
                        <a:rPr lang="en-GB" sz="1800" u="none" strike="noStrike">
                          <a:effectLst/>
                          <a:latin typeface="Avenir Heavy"/>
                        </a:rPr>
                        <a:t>Staffordshire Moorlands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Amanda Rowley</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9"/>
                        </a:rPr>
                        <a:t>amanda.rowley@staffordshire.gov.uk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1727683468"/>
                  </a:ext>
                </a:extLst>
              </a:tr>
              <a:tr h="253255">
                <a:tc>
                  <a:txBody>
                    <a:bodyPr/>
                    <a:lstStyle/>
                    <a:p>
                      <a:pPr algn="l" fontAlgn="b"/>
                      <a:r>
                        <a:rPr lang="en-GB" sz="1800" u="none" strike="noStrike">
                          <a:effectLst/>
                          <a:latin typeface="Avenir Heavy"/>
                        </a:rPr>
                        <a:t>Tamworth Family Hub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Kerry Heath</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10"/>
                        </a:rPr>
                        <a:t>kerry.heath@staffordshire.gov.uk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1211948255"/>
                  </a:ext>
                </a:extLst>
              </a:tr>
            </a:tbl>
          </a:graphicData>
        </a:graphic>
      </p:graphicFrame>
      <p:sp>
        <p:nvSpPr>
          <p:cNvPr id="5" name="TextBox 4">
            <a:extLst>
              <a:ext uri="{FF2B5EF4-FFF2-40B4-BE49-F238E27FC236}">
                <a16:creationId xmlns:a16="http://schemas.microsoft.com/office/drawing/2014/main" id="{F49DD1E9-5C81-4A8F-9874-9AA9814396A8}"/>
              </a:ext>
            </a:extLst>
          </p:cNvPr>
          <p:cNvSpPr txBox="1"/>
          <p:nvPr/>
        </p:nvSpPr>
        <p:spPr>
          <a:xfrm>
            <a:off x="702633" y="794455"/>
            <a:ext cx="5175653" cy="584775"/>
          </a:xfrm>
          <a:prstGeom prst="rect">
            <a:avLst/>
          </a:prstGeom>
          <a:noFill/>
        </p:spPr>
        <p:txBody>
          <a:bodyPr wrap="square" rtlCol="0">
            <a:spAutoFit/>
          </a:bodyPr>
          <a:lstStyle/>
          <a:p>
            <a:r>
              <a:rPr lang="en-GB" sz="3200"/>
              <a:t>Key contacts Staffordshire</a:t>
            </a:r>
          </a:p>
        </p:txBody>
      </p:sp>
      <p:pic>
        <p:nvPicPr>
          <p:cNvPr id="9" name="Picture 8">
            <a:extLst>
              <a:ext uri="{FF2B5EF4-FFF2-40B4-BE49-F238E27FC236}">
                <a16:creationId xmlns:a16="http://schemas.microsoft.com/office/drawing/2014/main" id="{CB82F26A-B4B0-4C0F-AB89-F5F2CDC9C873}"/>
              </a:ext>
            </a:extLst>
          </p:cNvPr>
          <p:cNvPicPr>
            <a:picLocks noChangeAspect="1"/>
          </p:cNvPicPr>
          <p:nvPr/>
        </p:nvPicPr>
        <p:blipFill>
          <a:blip r:embed="rId11"/>
          <a:stretch>
            <a:fillRect/>
          </a:stretch>
        </p:blipFill>
        <p:spPr>
          <a:xfrm>
            <a:off x="9265977" y="701955"/>
            <a:ext cx="2326026" cy="845362"/>
          </a:xfrm>
          <a:prstGeom prst="rect">
            <a:avLst/>
          </a:prstGeom>
        </p:spPr>
      </p:pic>
    </p:spTree>
    <p:extLst>
      <p:ext uri="{BB962C8B-B14F-4D97-AF65-F5344CB8AC3E}">
        <p14:creationId xmlns:p14="http://schemas.microsoft.com/office/powerpoint/2010/main" val="310472287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9DD1E9-5C81-4A8F-9874-9AA9814396A8}"/>
              </a:ext>
            </a:extLst>
          </p:cNvPr>
          <p:cNvSpPr txBox="1"/>
          <p:nvPr/>
        </p:nvSpPr>
        <p:spPr>
          <a:xfrm>
            <a:off x="616945" y="1113272"/>
            <a:ext cx="5476846" cy="584775"/>
          </a:xfrm>
          <a:prstGeom prst="rect">
            <a:avLst/>
          </a:prstGeom>
          <a:noFill/>
        </p:spPr>
        <p:txBody>
          <a:bodyPr wrap="square" lIns="91440" tIns="45720" rIns="91440" bIns="45720" rtlCol="0" anchor="t">
            <a:spAutoFit/>
          </a:bodyPr>
          <a:lstStyle/>
          <a:p>
            <a:pPr algn="ctr"/>
            <a:r>
              <a:rPr lang="en-GB" sz="3200"/>
              <a:t>Key contacts Stoke-on-Trent</a:t>
            </a:r>
          </a:p>
        </p:txBody>
      </p:sp>
      <p:graphicFrame>
        <p:nvGraphicFramePr>
          <p:cNvPr id="8" name="Table 7">
            <a:extLst>
              <a:ext uri="{FF2B5EF4-FFF2-40B4-BE49-F238E27FC236}">
                <a16:creationId xmlns:a16="http://schemas.microsoft.com/office/drawing/2014/main" id="{DF433E31-4E36-44E9-A0AC-B8420658CC09}"/>
              </a:ext>
            </a:extLst>
          </p:cNvPr>
          <p:cNvGraphicFramePr>
            <a:graphicFrameLocks noGrp="1"/>
          </p:cNvGraphicFramePr>
          <p:nvPr/>
        </p:nvGraphicFramePr>
        <p:xfrm>
          <a:off x="702633" y="2760064"/>
          <a:ext cx="11312358" cy="1965960"/>
        </p:xfrm>
        <a:graphic>
          <a:graphicData uri="http://schemas.openxmlformats.org/drawingml/2006/table">
            <a:tbl>
              <a:tblPr>
                <a:tableStyleId>{5C22544A-7EE6-4342-B048-85BDC9FD1C3A}</a:tableStyleId>
              </a:tblPr>
              <a:tblGrid>
                <a:gridCol w="4926841">
                  <a:extLst>
                    <a:ext uri="{9D8B030D-6E8A-4147-A177-3AD203B41FA5}">
                      <a16:colId xmlns:a16="http://schemas.microsoft.com/office/drawing/2014/main" val="3894054955"/>
                    </a:ext>
                  </a:extLst>
                </a:gridCol>
                <a:gridCol w="2265529">
                  <a:extLst>
                    <a:ext uri="{9D8B030D-6E8A-4147-A177-3AD203B41FA5}">
                      <a16:colId xmlns:a16="http://schemas.microsoft.com/office/drawing/2014/main" val="1851206263"/>
                    </a:ext>
                  </a:extLst>
                </a:gridCol>
                <a:gridCol w="4119988">
                  <a:extLst>
                    <a:ext uri="{9D8B030D-6E8A-4147-A177-3AD203B41FA5}">
                      <a16:colId xmlns:a16="http://schemas.microsoft.com/office/drawing/2014/main" val="3515857124"/>
                    </a:ext>
                  </a:extLst>
                </a:gridCol>
              </a:tblGrid>
              <a:tr h="273515">
                <a:tc>
                  <a:txBody>
                    <a:bodyPr/>
                    <a:lstStyle/>
                    <a:p>
                      <a:pPr algn="l" fontAlgn="b"/>
                      <a:r>
                        <a:rPr lang="en-GB" sz="1800" u="none" strike="noStrike">
                          <a:effectLst/>
                          <a:latin typeface="Avenir Heavy"/>
                        </a:rPr>
                        <a:t>Strategic Manager, Supporting Families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Rachel Dodd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2"/>
                        </a:rPr>
                        <a:t>rachel.dodd@stoke.gov.uk</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852698870"/>
                  </a:ext>
                </a:extLst>
              </a:tr>
              <a:tr h="273515">
                <a:tc>
                  <a:txBody>
                    <a:bodyPr/>
                    <a:lstStyle/>
                    <a:p>
                      <a:pPr algn="l" fontAlgn="b"/>
                      <a:r>
                        <a:rPr lang="en-GB" sz="1800" u="none" strike="noStrike">
                          <a:effectLst/>
                          <a:latin typeface="Avenir Heavy"/>
                        </a:rPr>
                        <a:t>Transformation and Improvement Programme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Anna Jennings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3"/>
                        </a:rPr>
                        <a:t>anna.jennings@stoke.gov.uk</a:t>
                      </a:r>
                      <a:r>
                        <a:rPr lang="en-GB" sz="1800" u="sng" strike="noStrike">
                          <a:effectLst/>
                          <a:latin typeface="Avenir Heavy"/>
                        </a:rPr>
                        <a:t>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2970137818"/>
                  </a:ext>
                </a:extLst>
              </a:tr>
              <a:tr h="276758">
                <a:tc>
                  <a:txBody>
                    <a:bodyPr/>
                    <a:lstStyle/>
                    <a:p>
                      <a:pPr algn="l" fontAlgn="b"/>
                      <a:r>
                        <a:rPr lang="en-GB" sz="1800" u="none" strike="noStrike">
                          <a:effectLst/>
                          <a:latin typeface="Avenir Heavy"/>
                        </a:rPr>
                        <a:t>Family Hubs Delivery Lead</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Kerry Hancock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4"/>
                        </a:rPr>
                        <a:t>kerry.hancock@stoke.gov.uk</a:t>
                      </a:r>
                      <a:r>
                        <a:rPr lang="en-GB" sz="1800" u="sng" strike="noStrike">
                          <a:effectLst/>
                          <a:latin typeface="Avenir Heavy"/>
                        </a:rPr>
                        <a:t>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1701092781"/>
                  </a:ext>
                </a:extLst>
              </a:tr>
              <a:tr h="273515">
                <a:tc>
                  <a:txBody>
                    <a:bodyPr/>
                    <a:lstStyle/>
                    <a:p>
                      <a:pPr algn="l" fontAlgn="b"/>
                      <a:r>
                        <a:rPr lang="en-GB" sz="1800" u="none" strike="noStrike">
                          <a:effectLst/>
                          <a:latin typeface="Avenir Heavy"/>
                        </a:rPr>
                        <a:t>Service Manager, Supporting Families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Linda Hallam</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5"/>
                        </a:rPr>
                        <a:t>linda.hallam@stoke.gov.uk</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2689883786"/>
                  </a:ext>
                </a:extLst>
              </a:tr>
              <a:tr h="273515">
                <a:tc>
                  <a:txBody>
                    <a:bodyPr/>
                    <a:lstStyle/>
                    <a:p>
                      <a:pPr algn="l" fontAlgn="b"/>
                      <a:r>
                        <a:rPr lang="en-GB" sz="1800" u="none" strike="noStrike">
                          <a:effectLst/>
                          <a:latin typeface="Avenir Heavy"/>
                        </a:rPr>
                        <a:t>Service Manager, Supporting Families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Donna Hulme </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6"/>
                        </a:rPr>
                        <a:t>donna.hulme@stoke.gov.uk</a:t>
                      </a:r>
                      <a:r>
                        <a:rPr lang="en-GB" sz="1800" u="sng" strike="noStrike">
                          <a:effectLst/>
                          <a:latin typeface="Avenir Heavy"/>
                        </a:rPr>
                        <a:t>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1695193853"/>
                  </a:ext>
                </a:extLst>
              </a:tr>
              <a:tr h="277040">
                <a:tc>
                  <a:txBody>
                    <a:bodyPr/>
                    <a:lstStyle/>
                    <a:p>
                      <a:pPr algn="l" fontAlgn="b"/>
                      <a:r>
                        <a:rPr lang="en-GB" sz="1800" u="none" strike="noStrike">
                          <a:effectLst/>
                          <a:latin typeface="Avenir Heavy"/>
                        </a:rPr>
                        <a:t>Family Hubs Project Manager</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none" strike="noStrike">
                          <a:effectLst/>
                          <a:latin typeface="Avenir Heavy"/>
                        </a:rPr>
                        <a:t>Fiona Oakes</a:t>
                      </a:r>
                      <a:endParaRPr lang="en-GB" sz="1800" b="0" i="0" u="none" strike="noStrike">
                        <a:solidFill>
                          <a:srgbClr val="000000"/>
                        </a:solidFill>
                        <a:effectLst/>
                        <a:latin typeface="Avenir Heavy"/>
                      </a:endParaRPr>
                    </a:p>
                  </a:txBody>
                  <a:tcPr marL="7620" marR="7620" marT="7620" marB="0" anchor="b"/>
                </a:tc>
                <a:tc>
                  <a:txBody>
                    <a:bodyPr/>
                    <a:lstStyle/>
                    <a:p>
                      <a:pPr algn="l" fontAlgn="b"/>
                      <a:r>
                        <a:rPr lang="en-GB" sz="1800" u="sng" strike="noStrike">
                          <a:effectLst/>
                          <a:latin typeface="Avenir Heavy"/>
                          <a:hlinkClick r:id="rId7"/>
                        </a:rPr>
                        <a:t>fiona.oakes@stoke.gov.uk</a:t>
                      </a:r>
                      <a:r>
                        <a:rPr lang="en-GB" sz="1800" u="sng" strike="noStrike">
                          <a:effectLst/>
                          <a:latin typeface="Avenir Heavy"/>
                        </a:rPr>
                        <a:t> </a:t>
                      </a:r>
                      <a:endParaRPr lang="en-GB" sz="1800" b="0" i="0" u="sng" strike="noStrike">
                        <a:solidFill>
                          <a:srgbClr val="0563C1"/>
                        </a:solidFill>
                        <a:effectLst/>
                        <a:latin typeface="Avenir Heavy"/>
                      </a:endParaRPr>
                    </a:p>
                  </a:txBody>
                  <a:tcPr marL="7620" marR="7620" marT="7620" marB="0" anchor="b"/>
                </a:tc>
                <a:extLst>
                  <a:ext uri="{0D108BD9-81ED-4DB2-BD59-A6C34878D82A}">
                    <a16:rowId xmlns:a16="http://schemas.microsoft.com/office/drawing/2014/main" val="2592093781"/>
                  </a:ext>
                </a:extLst>
              </a:tr>
            </a:tbl>
          </a:graphicData>
        </a:graphic>
      </p:graphicFrame>
      <p:pic>
        <p:nvPicPr>
          <p:cNvPr id="7" name="Picture 1" descr="Description: P:\COMMS\General\BRAND\2016 crest\Crest Jpeg\Crest cmyk black text.jpg">
            <a:extLst>
              <a:ext uri="{FF2B5EF4-FFF2-40B4-BE49-F238E27FC236}">
                <a16:creationId xmlns:a16="http://schemas.microsoft.com/office/drawing/2014/main" id="{592B15D9-05AF-4156-BF33-9EB189261A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72253" y="264759"/>
            <a:ext cx="2299361" cy="170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5699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63BB9-EA61-C843-07A6-2E9B4D4D978E}"/>
              </a:ext>
            </a:extLst>
          </p:cNvPr>
          <p:cNvSpPr>
            <a:spLocks noGrp="1"/>
          </p:cNvSpPr>
          <p:nvPr>
            <p:ph type="ctrTitle"/>
          </p:nvPr>
        </p:nvSpPr>
        <p:spPr>
          <a:xfrm>
            <a:off x="962904" y="2674781"/>
            <a:ext cx="3897315" cy="614260"/>
          </a:xfrm>
        </p:spPr>
        <p:txBody>
          <a:bodyPr/>
          <a:lstStyle/>
          <a:p>
            <a:pPr algn="ctr"/>
            <a:r>
              <a:rPr lang="en-GB"/>
              <a:t>Any questions?</a:t>
            </a:r>
          </a:p>
        </p:txBody>
      </p:sp>
      <p:pic>
        <p:nvPicPr>
          <p:cNvPr id="3" name="Picture 2">
            <a:extLst>
              <a:ext uri="{FF2B5EF4-FFF2-40B4-BE49-F238E27FC236}">
                <a16:creationId xmlns:a16="http://schemas.microsoft.com/office/drawing/2014/main" id="{0A83C9C4-C3DA-7719-8450-7B018E232632}"/>
              </a:ext>
            </a:extLst>
          </p:cNvPr>
          <p:cNvPicPr>
            <a:picLocks noChangeAspect="1"/>
          </p:cNvPicPr>
          <p:nvPr/>
        </p:nvPicPr>
        <p:blipFill rotWithShape="1">
          <a:blip r:embed="rId3"/>
          <a:srcRect l="-262" r="34428"/>
          <a:stretch/>
        </p:blipFill>
        <p:spPr>
          <a:xfrm>
            <a:off x="5115333" y="1038359"/>
            <a:ext cx="3977872" cy="4501365"/>
          </a:xfrm>
          <a:prstGeom prst="roundRect">
            <a:avLst>
              <a:gd name="adj" fmla="val 16667"/>
            </a:avLst>
          </a:prstGeom>
          <a:ln w="76200">
            <a:solidFill>
              <a:srgbClr val="1064A2"/>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1" descr="Description: P:\COMMS\General\BRAND\2016 crest\Crest Jpeg\Crest cmyk black text.jpg">
            <a:extLst>
              <a:ext uri="{FF2B5EF4-FFF2-40B4-BE49-F238E27FC236}">
                <a16:creationId xmlns:a16="http://schemas.microsoft.com/office/drawing/2014/main" id="{C5190E6E-0C5F-4D59-A328-97FCB0BFAC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3429" y="127460"/>
            <a:ext cx="1484523" cy="105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4908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A4EFB-1AC0-EA7B-3368-A88C9DE15F9D}"/>
              </a:ext>
            </a:extLst>
          </p:cNvPr>
          <p:cNvSpPr>
            <a:spLocks noGrp="1"/>
          </p:cNvSpPr>
          <p:nvPr>
            <p:ph type="ctrTitle"/>
          </p:nvPr>
        </p:nvSpPr>
        <p:spPr>
          <a:xfrm>
            <a:off x="838200" y="1450847"/>
            <a:ext cx="10515600" cy="1466381"/>
          </a:xfrm>
        </p:spPr>
        <p:txBody>
          <a:bodyPr/>
          <a:lstStyle/>
          <a:p>
            <a:r>
              <a:rPr lang="en-GB" sz="7200"/>
              <a:t>Infant Mortality</a:t>
            </a:r>
          </a:p>
        </p:txBody>
      </p:sp>
      <p:sp>
        <p:nvSpPr>
          <p:cNvPr id="3" name="Subtitle 2">
            <a:extLst>
              <a:ext uri="{FF2B5EF4-FFF2-40B4-BE49-F238E27FC236}">
                <a16:creationId xmlns:a16="http://schemas.microsoft.com/office/drawing/2014/main" id="{FB1BC5A0-0ED7-6E12-B1F0-0DCB054433D3}"/>
              </a:ext>
            </a:extLst>
          </p:cNvPr>
          <p:cNvSpPr>
            <a:spLocks noGrp="1"/>
          </p:cNvSpPr>
          <p:nvPr>
            <p:ph type="subTitle" idx="1"/>
          </p:nvPr>
        </p:nvSpPr>
        <p:spPr>
          <a:xfrm>
            <a:off x="838200" y="3340609"/>
            <a:ext cx="6477000" cy="1303110"/>
          </a:xfrm>
        </p:spPr>
        <p:txBody>
          <a:bodyPr vert="horz" lIns="0" tIns="0" rIns="0" bIns="0" rtlCol="0" anchor="t">
            <a:normAutofit/>
          </a:bodyPr>
          <a:lstStyle/>
          <a:p>
            <a:r>
              <a:rPr lang="en-GB" sz="2800">
                <a:latin typeface="Arial"/>
                <a:cs typeface="Arial"/>
              </a:rPr>
              <a:t>Peta </a:t>
            </a:r>
            <a:r>
              <a:rPr lang="en-GB" sz="2800" err="1">
                <a:latin typeface="Arial"/>
                <a:cs typeface="Arial"/>
              </a:rPr>
              <a:t>Curno</a:t>
            </a:r>
            <a:endParaRPr lang="en-US" sz="2800" err="1"/>
          </a:p>
          <a:p>
            <a:r>
              <a:rPr lang="en-GB">
                <a:latin typeface="Arial"/>
                <a:cs typeface="Arial"/>
              </a:rPr>
              <a:t>Public Health Programme Manager</a:t>
            </a:r>
            <a:endParaRPr lang="en-GB"/>
          </a:p>
          <a:p>
            <a:r>
              <a:rPr lang="en-GB"/>
              <a:t>Stoke-on-Trent City Council</a:t>
            </a:r>
          </a:p>
        </p:txBody>
      </p:sp>
    </p:spTree>
    <p:extLst>
      <p:ext uri="{BB962C8B-B14F-4D97-AF65-F5344CB8AC3E}">
        <p14:creationId xmlns:p14="http://schemas.microsoft.com/office/powerpoint/2010/main" val="233115716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rgbClr val="4247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EE39A-EE57-F645-9D59-44EEAFC0EBEB}"/>
              </a:ext>
            </a:extLst>
          </p:cNvPr>
          <p:cNvSpPr>
            <a:spLocks noGrp="1"/>
          </p:cNvSpPr>
          <p:nvPr>
            <p:ph type="ctrTitle"/>
          </p:nvPr>
        </p:nvSpPr>
        <p:spPr>
          <a:xfrm>
            <a:off x="1524000" y="2569944"/>
            <a:ext cx="9144000" cy="1527159"/>
          </a:xfrm>
        </p:spPr>
        <p:txBody>
          <a:bodyPr/>
          <a:lstStyle/>
          <a:p>
            <a:r>
              <a:rPr lang="en-US">
                <a:solidFill>
                  <a:schemeClr val="bg1"/>
                </a:solidFill>
              </a:rPr>
              <a:t>Staffordshire’s </a:t>
            </a:r>
            <a:br>
              <a:rPr lang="en-US">
                <a:solidFill>
                  <a:schemeClr val="bg1"/>
                </a:solidFill>
              </a:rPr>
            </a:br>
            <a:r>
              <a:rPr lang="en-US">
                <a:solidFill>
                  <a:schemeClr val="bg1"/>
                </a:solidFill>
              </a:rPr>
              <a:t>Co-production Promise</a:t>
            </a:r>
          </a:p>
        </p:txBody>
      </p:sp>
      <p:sp>
        <p:nvSpPr>
          <p:cNvPr id="3" name="Subtitle 2">
            <a:extLst>
              <a:ext uri="{FF2B5EF4-FFF2-40B4-BE49-F238E27FC236}">
                <a16:creationId xmlns:a16="http://schemas.microsoft.com/office/drawing/2014/main" id="{E5D9F636-8A30-FB4A-98D0-F0576CDF88F2}"/>
              </a:ext>
            </a:extLst>
          </p:cNvPr>
          <p:cNvSpPr>
            <a:spLocks noGrp="1"/>
          </p:cNvSpPr>
          <p:nvPr>
            <p:ph type="subTitle" idx="1"/>
          </p:nvPr>
        </p:nvSpPr>
        <p:spPr>
          <a:xfrm>
            <a:off x="1524000" y="4340994"/>
            <a:ext cx="9144000" cy="916806"/>
          </a:xfrm>
        </p:spPr>
        <p:txBody>
          <a:bodyPr/>
          <a:lstStyle/>
          <a:p>
            <a:r>
              <a:rPr lang="en-US"/>
              <a:t>Phil Pusey – Chief Executive Officer</a:t>
            </a:r>
          </a:p>
        </p:txBody>
      </p:sp>
    </p:spTree>
    <p:extLst>
      <p:ext uri="{BB962C8B-B14F-4D97-AF65-F5344CB8AC3E}">
        <p14:creationId xmlns:p14="http://schemas.microsoft.com/office/powerpoint/2010/main" val="37162594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7BCAF-BC4D-1BE6-0C44-B679E745C881}"/>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200">
                <a:solidFill>
                  <a:schemeClr val="tx1"/>
                </a:solidFill>
              </a:rPr>
              <a:t>Brief introduction to SCVYS</a:t>
            </a:r>
          </a:p>
        </p:txBody>
      </p:sp>
      <p:sp>
        <p:nvSpPr>
          <p:cNvPr id="4" name="Text Placeholder 3">
            <a:extLst>
              <a:ext uri="{FF2B5EF4-FFF2-40B4-BE49-F238E27FC236}">
                <a16:creationId xmlns:a16="http://schemas.microsoft.com/office/drawing/2014/main" id="{6CBEAC76-919F-3755-C80B-27B241E46EF1}"/>
              </a:ext>
            </a:extLst>
          </p:cNvPr>
          <p:cNvSpPr>
            <a:spLocks noGrp="1"/>
          </p:cNvSpPr>
          <p:nvPr>
            <p:ph type="body" sz="half" idx="2"/>
          </p:nvPr>
        </p:nvSpPr>
        <p:spPr>
          <a:xfrm>
            <a:off x="640080" y="2792476"/>
            <a:ext cx="4243589" cy="3913124"/>
          </a:xfrm>
        </p:spPr>
        <p:txBody>
          <a:bodyPr vert="horz" lIns="91440" tIns="45720" rIns="91440" bIns="45720" rtlCol="0" anchor="t">
            <a:normAutofit fontScale="85000" lnSpcReduction="10000"/>
          </a:bodyPr>
          <a:lstStyle/>
          <a:p>
            <a:pPr indent="-228600">
              <a:lnSpc>
                <a:spcPct val="110000"/>
              </a:lnSpc>
              <a:buFont typeface="Arial" panose="020B0604020202020204" pitchFamily="34" charset="0"/>
              <a:buChar char="•"/>
            </a:pPr>
            <a:r>
              <a:rPr lang="en-US" sz="2000">
                <a:solidFill>
                  <a:schemeClr val="tx1"/>
                </a:solidFill>
              </a:rPr>
              <a:t>Local charity with 3 main work areas:</a:t>
            </a:r>
            <a:endParaRPr lang="en-US"/>
          </a:p>
          <a:p>
            <a:pPr marL="342900" indent="-228600">
              <a:lnSpc>
                <a:spcPct val="110000"/>
              </a:lnSpc>
              <a:buFont typeface="Arial" panose="020B0604020202020204" pitchFamily="34" charset="0"/>
              <a:buChar char="•"/>
            </a:pPr>
            <a:r>
              <a:rPr lang="en-US" sz="2000">
                <a:solidFill>
                  <a:schemeClr val="tx1"/>
                </a:solidFill>
                <a:latin typeface="Arial"/>
                <a:cs typeface="Arial"/>
              </a:rPr>
              <a:t>Development work with the local voluntary youth and children's sector enabling 200+ </a:t>
            </a:r>
            <a:r>
              <a:rPr lang="en-US" sz="2000" err="1">
                <a:solidFill>
                  <a:schemeClr val="tx1"/>
                </a:solidFill>
                <a:latin typeface="Arial"/>
                <a:cs typeface="Arial"/>
              </a:rPr>
              <a:t>organisations</a:t>
            </a:r>
            <a:r>
              <a:rPr lang="en-US" sz="2000">
                <a:solidFill>
                  <a:schemeClr val="tx1"/>
                </a:solidFill>
                <a:latin typeface="Arial"/>
                <a:cs typeface="Arial"/>
              </a:rPr>
              <a:t> to be strong, safe and sustainable.</a:t>
            </a:r>
          </a:p>
          <a:p>
            <a:pPr marL="342900" indent="-228600">
              <a:lnSpc>
                <a:spcPct val="110000"/>
              </a:lnSpc>
              <a:buFont typeface="Arial" panose="020B0604020202020204" pitchFamily="34" charset="0"/>
              <a:buChar char="•"/>
            </a:pPr>
            <a:r>
              <a:rPr lang="en-US" sz="2000">
                <a:solidFill>
                  <a:schemeClr val="tx1"/>
                </a:solidFill>
                <a:latin typeface="Arial"/>
                <a:cs typeface="Arial"/>
              </a:rPr>
              <a:t>Youth Engagement </a:t>
            </a:r>
            <a:r>
              <a:rPr lang="en-US" sz="2000" err="1">
                <a:solidFill>
                  <a:schemeClr val="tx1"/>
                </a:solidFill>
                <a:latin typeface="Arial"/>
                <a:cs typeface="Arial"/>
              </a:rPr>
              <a:t>programmes</a:t>
            </a:r>
            <a:endParaRPr lang="en-US" sz="2000">
              <a:solidFill>
                <a:schemeClr val="tx1"/>
              </a:solidFill>
              <a:latin typeface="Arial"/>
              <a:cs typeface="Arial"/>
            </a:endParaRPr>
          </a:p>
          <a:p>
            <a:pPr marL="342900" indent="-228600">
              <a:lnSpc>
                <a:spcPct val="110000"/>
              </a:lnSpc>
              <a:buFont typeface="Arial" panose="020B0604020202020204" pitchFamily="34" charset="0"/>
              <a:buChar char="•"/>
            </a:pPr>
            <a:r>
              <a:rPr lang="en-US" sz="2000">
                <a:solidFill>
                  <a:schemeClr val="tx1"/>
                </a:solidFill>
              </a:rPr>
              <a:t>Host Staffordshire’s PSHE Education Service supporting schools and informal education settings with their preventative education offer to children and young people.</a:t>
            </a:r>
          </a:p>
        </p:txBody>
      </p:sp>
      <p:pic>
        <p:nvPicPr>
          <p:cNvPr id="6" name="Content Placeholder 5" descr="A colorful rectangular banner with text and images&#10;&#10;Description automatically generated with medium confidence">
            <a:extLst>
              <a:ext uri="{FF2B5EF4-FFF2-40B4-BE49-F238E27FC236}">
                <a16:creationId xmlns:a16="http://schemas.microsoft.com/office/drawing/2014/main" id="{46B47C32-85DD-788F-62DD-817188E602AC}"/>
              </a:ext>
            </a:extLst>
          </p:cNvPr>
          <p:cNvPicPr>
            <a:picLocks noGrp="1" noChangeAspect="1"/>
          </p:cNvPicPr>
          <p:nvPr>
            <p:ph idx="1"/>
          </p:nvPr>
        </p:nvPicPr>
        <p:blipFill rotWithShape="1">
          <a:blip r:embed="rId3"/>
          <a:srcRect t="2863" b="2261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70810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2E34B-AD0A-3E4D-AFC5-EDE25AE5A528}"/>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5000" kern="1200">
                <a:solidFill>
                  <a:schemeClr val="tx1"/>
                </a:solidFill>
                <a:latin typeface="+mj-lt"/>
                <a:ea typeface="+mj-ea"/>
                <a:cs typeface="+mj-cs"/>
              </a:rPr>
              <a:t>What were we asked to do?</a:t>
            </a:r>
          </a:p>
        </p:txBody>
      </p:sp>
      <p:sp>
        <p:nvSpPr>
          <p:cNvPr id="4" name="Text Placeholder 3">
            <a:extLst>
              <a:ext uri="{FF2B5EF4-FFF2-40B4-BE49-F238E27FC236}">
                <a16:creationId xmlns:a16="http://schemas.microsoft.com/office/drawing/2014/main" id="{4659D5B0-EFD9-B246-90A4-54128ACAF102}"/>
              </a:ext>
            </a:extLst>
          </p:cNvPr>
          <p:cNvSpPr>
            <a:spLocks noGrp="1"/>
          </p:cNvSpPr>
          <p:nvPr>
            <p:ph type="body" sz="half" idx="2"/>
          </p:nvPr>
        </p:nvSpPr>
        <p:spPr>
          <a:xfrm>
            <a:off x="630935" y="2660904"/>
            <a:ext cx="7429501" cy="4032504"/>
          </a:xfrm>
        </p:spPr>
        <p:txBody>
          <a:bodyPr vert="horz" lIns="91440" tIns="45720" rIns="91440" bIns="45720" rtlCol="0" anchor="t">
            <a:normAutofit/>
          </a:bodyPr>
          <a:lstStyle/>
          <a:p>
            <a:pPr indent="-228600">
              <a:lnSpc>
                <a:spcPct val="100000"/>
              </a:lnSpc>
              <a:buFont typeface="Arial" panose="020B0604020202020204" pitchFamily="34" charset="0"/>
              <a:buChar char="•"/>
            </a:pPr>
            <a:r>
              <a:rPr lang="en-US" sz="1800">
                <a:solidFill>
                  <a:schemeClr val="tx1"/>
                </a:solidFill>
                <a:latin typeface="Arial"/>
                <a:cs typeface="Arial"/>
              </a:rPr>
              <a:t>To facilitate the co-production of a Promise / Charter document, that included a local definition and some shared commitments, that is easy to read and understand.</a:t>
            </a:r>
            <a:endParaRPr lang="en-US">
              <a:solidFill>
                <a:schemeClr val="tx1"/>
              </a:solidFill>
              <a:latin typeface="Arial"/>
              <a:cs typeface="Arial"/>
            </a:endParaRPr>
          </a:p>
          <a:p>
            <a:pPr indent="-228600">
              <a:lnSpc>
                <a:spcPct val="100000"/>
              </a:lnSpc>
              <a:buFont typeface="Arial" panose="020B0604020202020204" pitchFamily="34" charset="0"/>
              <a:buChar char="•"/>
            </a:pPr>
            <a:r>
              <a:rPr lang="en-US" sz="1800">
                <a:solidFill>
                  <a:schemeClr val="tx1"/>
                </a:solidFill>
                <a:latin typeface="Arial"/>
                <a:cs typeface="Arial"/>
              </a:rPr>
              <a:t>To create a “toolkit” for professionals to use to develop their own practice around co-production.</a:t>
            </a:r>
          </a:p>
          <a:p>
            <a:pPr indent="-228600">
              <a:lnSpc>
                <a:spcPct val="100000"/>
              </a:lnSpc>
              <a:buFont typeface="Arial" panose="020B0604020202020204" pitchFamily="34" charset="0"/>
              <a:buChar char="•"/>
            </a:pPr>
            <a:r>
              <a:rPr lang="en-US" sz="1800">
                <a:solidFill>
                  <a:schemeClr val="tx1"/>
                </a:solidFill>
                <a:latin typeface="Arial"/>
                <a:cs typeface="Arial"/>
              </a:rPr>
              <a:t>The aim was to support</a:t>
            </a:r>
            <a:r>
              <a:rPr lang="en-US">
                <a:solidFill>
                  <a:schemeClr val="tx1"/>
                </a:solidFill>
                <a:latin typeface="Arial"/>
                <a:cs typeface="Arial"/>
              </a:rPr>
              <a:t> </a:t>
            </a:r>
            <a:r>
              <a:rPr lang="en-US" sz="1800">
                <a:solidFill>
                  <a:schemeClr val="tx1"/>
                </a:solidFill>
                <a:latin typeface="Arial"/>
                <a:cs typeface="Arial"/>
              </a:rPr>
              <a:t> improvement in both professional practice and in the experience of people and families requiring support.</a:t>
            </a:r>
          </a:p>
          <a:p>
            <a:pPr indent="-228600">
              <a:lnSpc>
                <a:spcPct val="100000"/>
              </a:lnSpc>
              <a:buFont typeface="Arial" panose="020B0604020202020204" pitchFamily="34" charset="0"/>
              <a:buChar char="•"/>
            </a:pPr>
            <a:r>
              <a:rPr lang="en-US" sz="1800">
                <a:solidFill>
                  <a:schemeClr val="tx1"/>
                </a:solidFill>
              </a:rPr>
              <a:t>The process needed to involve children, young people, parents, carers and professionals from across the support system.</a:t>
            </a:r>
          </a:p>
        </p:txBody>
      </p:sp>
      <p:pic>
        <p:nvPicPr>
          <p:cNvPr id="8" name="Content Placeholder 7" descr="A circular logo with a circle of rope and people holding hands&#10;&#10;Description automatically generated">
            <a:extLst>
              <a:ext uri="{FF2B5EF4-FFF2-40B4-BE49-F238E27FC236}">
                <a16:creationId xmlns:a16="http://schemas.microsoft.com/office/drawing/2014/main" id="{CA66246B-6196-D8EF-6FCA-143113430363}"/>
              </a:ext>
            </a:extLst>
          </p:cNvPr>
          <p:cNvPicPr>
            <a:picLocks noGrp="1" noChangeAspect="1"/>
          </p:cNvPicPr>
          <p:nvPr>
            <p:ph idx="1"/>
          </p:nvPr>
        </p:nvPicPr>
        <p:blipFill>
          <a:blip r:embed="rId3"/>
          <a:stretch>
            <a:fillRect/>
          </a:stretch>
        </p:blipFill>
        <p:spPr>
          <a:xfrm>
            <a:off x="8060436" y="2660904"/>
            <a:ext cx="3497580" cy="3497580"/>
          </a:xfrm>
          <a:prstGeom prst="rect">
            <a:avLst/>
          </a:prstGeom>
        </p:spPr>
      </p:pic>
    </p:spTree>
    <p:extLst>
      <p:ext uri="{BB962C8B-B14F-4D97-AF65-F5344CB8AC3E}">
        <p14:creationId xmlns:p14="http://schemas.microsoft.com/office/powerpoint/2010/main" val="156327172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2857-0460-1193-932A-9C18180FCC96}"/>
              </a:ext>
            </a:extLst>
          </p:cNvPr>
          <p:cNvSpPr>
            <a:spLocks noGrp="1"/>
          </p:cNvSpPr>
          <p:nvPr>
            <p:ph type="title"/>
          </p:nvPr>
        </p:nvSpPr>
        <p:spPr>
          <a:xfrm>
            <a:off x="839788" y="457200"/>
            <a:ext cx="9009890" cy="830179"/>
          </a:xfrm>
        </p:spPr>
        <p:txBody>
          <a:bodyPr/>
          <a:lstStyle/>
          <a:p>
            <a:r>
              <a:rPr lang="en-GB"/>
              <a:t>The journey so far</a:t>
            </a:r>
          </a:p>
        </p:txBody>
      </p:sp>
      <p:sp>
        <p:nvSpPr>
          <p:cNvPr id="4" name="Text Placeholder 3">
            <a:extLst>
              <a:ext uri="{FF2B5EF4-FFF2-40B4-BE49-F238E27FC236}">
                <a16:creationId xmlns:a16="http://schemas.microsoft.com/office/drawing/2014/main" id="{B31E8FE7-72C7-1026-6E8A-4589C830C7F8}"/>
              </a:ext>
            </a:extLst>
          </p:cNvPr>
          <p:cNvSpPr>
            <a:spLocks noGrp="1"/>
          </p:cNvSpPr>
          <p:nvPr>
            <p:ph type="body" sz="half" idx="2"/>
          </p:nvPr>
        </p:nvSpPr>
        <p:spPr>
          <a:xfrm>
            <a:off x="839787" y="1346496"/>
            <a:ext cx="10485953" cy="5054304"/>
          </a:xfrm>
        </p:spPr>
        <p:txBody>
          <a:bodyPr vert="horz" lIns="0" tIns="0" rIns="0" bIns="0" rtlCol="0" anchor="t">
            <a:normAutofit/>
          </a:bodyPr>
          <a:lstStyle/>
          <a:p>
            <a:pPr marL="342900" indent="-342900">
              <a:lnSpc>
                <a:spcPct val="100000"/>
              </a:lnSpc>
              <a:buFont typeface="Arial" panose="020B0604020202020204" pitchFamily="34" charset="0"/>
              <a:buChar char="•"/>
            </a:pPr>
            <a:r>
              <a:rPr lang="en-GB" sz="2000"/>
              <a:t>Connect and align to other similar work that was already happening or being lined up.</a:t>
            </a:r>
            <a:endParaRPr lang="en-US"/>
          </a:p>
          <a:p>
            <a:pPr marL="342900" indent="-342900">
              <a:lnSpc>
                <a:spcPct val="100000"/>
              </a:lnSpc>
              <a:buFont typeface="Arial" panose="020B0604020202020204" pitchFamily="34" charset="0"/>
              <a:buChar char="•"/>
            </a:pPr>
            <a:r>
              <a:rPr lang="en-GB" sz="2000">
                <a:latin typeface="Arial"/>
                <a:cs typeface="Arial"/>
              </a:rPr>
              <a:t>Create a steering group of professionals from across the system which also included the parent/carer voice and those working with young people so their voices could be included.</a:t>
            </a:r>
          </a:p>
          <a:p>
            <a:pPr marL="342900" indent="-342900">
              <a:lnSpc>
                <a:spcPct val="100000"/>
              </a:lnSpc>
              <a:buFont typeface="Arial" panose="020B0604020202020204" pitchFamily="34" charset="0"/>
              <a:buChar char="•"/>
            </a:pPr>
            <a:r>
              <a:rPr lang="en-GB" sz="2000">
                <a:latin typeface="Arial"/>
                <a:cs typeface="Arial"/>
              </a:rPr>
              <a:t>Design and deliver various engagement mechanisms so that everyone had the opportunity to voice their opinions.  These included face to face and online events, as well as online surveys, </a:t>
            </a:r>
            <a:r>
              <a:rPr lang="en-GB" sz="2000" err="1">
                <a:latin typeface="Arial"/>
                <a:cs typeface="Arial"/>
              </a:rPr>
              <a:t>Jamboards</a:t>
            </a:r>
            <a:r>
              <a:rPr lang="en-GB" sz="2000">
                <a:latin typeface="Arial"/>
                <a:cs typeface="Arial"/>
              </a:rPr>
              <a:t>, etc. which gathered people's views.</a:t>
            </a:r>
          </a:p>
          <a:p>
            <a:pPr marL="342900" indent="-342900">
              <a:lnSpc>
                <a:spcPct val="100000"/>
              </a:lnSpc>
              <a:buFont typeface="Arial" panose="020B0604020202020204" pitchFamily="34" charset="0"/>
              <a:buChar char="•"/>
            </a:pPr>
            <a:r>
              <a:rPr lang="en-GB" sz="2000">
                <a:latin typeface="Arial"/>
                <a:cs typeface="Arial"/>
              </a:rPr>
              <a:t>Organise and structure those views in a way that made sense to people and incorporated as much as possible.</a:t>
            </a:r>
          </a:p>
          <a:p>
            <a:pPr marL="342900" indent="-342900">
              <a:lnSpc>
                <a:spcPct val="100000"/>
              </a:lnSpc>
              <a:buFont typeface="Arial" panose="020B0604020202020204" pitchFamily="34" charset="0"/>
              <a:buChar char="•"/>
            </a:pPr>
            <a:r>
              <a:rPr lang="en-GB" sz="2000">
                <a:latin typeface="Arial"/>
                <a:cs typeface="Arial"/>
              </a:rPr>
              <a:t>Undertake “Easy to Read” checks</a:t>
            </a:r>
          </a:p>
          <a:p>
            <a:pPr marL="342900" indent="-342900">
              <a:lnSpc>
                <a:spcPct val="100000"/>
              </a:lnSpc>
              <a:buFont typeface="Arial" panose="020B0604020202020204" pitchFamily="34" charset="0"/>
              <a:buChar char="•"/>
            </a:pPr>
            <a:r>
              <a:rPr lang="en-GB" sz="2000">
                <a:latin typeface="Arial"/>
                <a:cs typeface="Arial"/>
              </a:rPr>
              <a:t>Share content with various partnerships / boards to get their support and sign off</a:t>
            </a:r>
          </a:p>
          <a:p>
            <a:pPr marL="342900" indent="-342900">
              <a:lnSpc>
                <a:spcPct val="100000"/>
              </a:lnSpc>
              <a:buFont typeface="Arial" panose="020B0604020202020204" pitchFamily="34" charset="0"/>
              <a:buChar char="•"/>
            </a:pPr>
            <a:r>
              <a:rPr lang="en-GB" sz="2000">
                <a:latin typeface="Arial"/>
                <a:cs typeface="Arial"/>
              </a:rPr>
              <a:t>Run a logo design competition for local young people</a:t>
            </a:r>
          </a:p>
          <a:p>
            <a:pPr marL="342900" indent="-342900">
              <a:lnSpc>
                <a:spcPct val="100000"/>
              </a:lnSpc>
              <a:buFont typeface="Arial" panose="020B0604020202020204" pitchFamily="34" charset="0"/>
              <a:buChar char="•"/>
            </a:pPr>
            <a:r>
              <a:rPr lang="en-GB" sz="2000">
                <a:latin typeface="Arial"/>
                <a:cs typeface="Arial"/>
              </a:rPr>
              <a:t>Create a video to widen access to the Promise content</a:t>
            </a:r>
          </a:p>
          <a:p>
            <a:pPr marL="342900" indent="-342900">
              <a:lnSpc>
                <a:spcPct val="100000"/>
              </a:lnSpc>
              <a:buFont typeface="Arial" panose="020B0604020202020204" pitchFamily="34" charset="0"/>
              <a:buChar char="•"/>
            </a:pPr>
            <a:r>
              <a:rPr lang="en-GB" sz="2000">
                <a:latin typeface="Arial"/>
                <a:cs typeface="Arial"/>
              </a:rPr>
              <a:t>Launched Promise at Together We Thrive Event – October 2023</a:t>
            </a:r>
          </a:p>
          <a:p>
            <a:endParaRPr lang="en-GB"/>
          </a:p>
          <a:p>
            <a:endParaRPr lang="en-GB"/>
          </a:p>
        </p:txBody>
      </p:sp>
    </p:spTree>
    <p:extLst>
      <p:ext uri="{BB962C8B-B14F-4D97-AF65-F5344CB8AC3E}">
        <p14:creationId xmlns:p14="http://schemas.microsoft.com/office/powerpoint/2010/main" val="380564558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oster with text and images&#10;&#10;Description automatically generated">
            <a:extLst>
              <a:ext uri="{FF2B5EF4-FFF2-40B4-BE49-F238E27FC236}">
                <a16:creationId xmlns:a16="http://schemas.microsoft.com/office/drawing/2014/main" id="{C9AA9B1F-06CA-C842-0FDE-399C85FDA858}"/>
              </a:ext>
            </a:extLst>
          </p:cNvPr>
          <p:cNvPicPr>
            <a:picLocks noGrp="1" noChangeAspect="1"/>
          </p:cNvPicPr>
          <p:nvPr>
            <p:ph idx="4294967295"/>
          </p:nvPr>
        </p:nvPicPr>
        <p:blipFill>
          <a:blip r:embed="rId3"/>
          <a:stretch>
            <a:fillRect/>
          </a:stretch>
        </p:blipFill>
        <p:spPr>
          <a:xfrm>
            <a:off x="2187012" y="217732"/>
            <a:ext cx="8390671" cy="5901302"/>
          </a:xfrm>
        </p:spPr>
      </p:pic>
    </p:spTree>
    <p:extLst>
      <p:ext uri="{BB962C8B-B14F-4D97-AF65-F5344CB8AC3E}">
        <p14:creationId xmlns:p14="http://schemas.microsoft.com/office/powerpoint/2010/main" val="393817574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taffordshire Co-Production Promise Video">
            <a:hlinkClick r:id="" action="ppaction://media"/>
            <a:extLst>
              <a:ext uri="{FF2B5EF4-FFF2-40B4-BE49-F238E27FC236}">
                <a16:creationId xmlns:a16="http://schemas.microsoft.com/office/drawing/2014/main" id="{156D2303-E6BE-5485-2369-854947F9645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042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48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DAFDF-6159-FC65-46D5-BFE1724D1248}"/>
              </a:ext>
            </a:extLst>
          </p:cNvPr>
          <p:cNvSpPr>
            <a:spLocks noGrp="1"/>
          </p:cNvSpPr>
          <p:nvPr>
            <p:ph type="title"/>
          </p:nvPr>
        </p:nvSpPr>
        <p:spPr>
          <a:xfrm>
            <a:off x="838200" y="365126"/>
            <a:ext cx="7978541" cy="1042570"/>
          </a:xfrm>
        </p:spPr>
        <p:txBody>
          <a:bodyPr/>
          <a:lstStyle/>
          <a:p>
            <a:r>
              <a:rPr lang="en-GB"/>
              <a:t>Next steps</a:t>
            </a:r>
          </a:p>
        </p:txBody>
      </p:sp>
      <p:sp>
        <p:nvSpPr>
          <p:cNvPr id="3" name="Content Placeholder 2">
            <a:extLst>
              <a:ext uri="{FF2B5EF4-FFF2-40B4-BE49-F238E27FC236}">
                <a16:creationId xmlns:a16="http://schemas.microsoft.com/office/drawing/2014/main" id="{9E6BF3C9-5D31-14E0-9F0C-8B3665406628}"/>
              </a:ext>
            </a:extLst>
          </p:cNvPr>
          <p:cNvSpPr>
            <a:spLocks noGrp="1"/>
          </p:cNvSpPr>
          <p:nvPr>
            <p:ph idx="1"/>
          </p:nvPr>
        </p:nvSpPr>
        <p:spPr/>
        <p:txBody>
          <a:bodyPr/>
          <a:lstStyle/>
          <a:p>
            <a:r>
              <a:rPr lang="en-GB"/>
              <a:t>Encourage everyone to pledge support.</a:t>
            </a:r>
          </a:p>
          <a:p>
            <a:r>
              <a:rPr lang="en-GB"/>
              <a:t>Encourage everyone to be accountable for embedding and implementing these commitments.</a:t>
            </a:r>
          </a:p>
          <a:p>
            <a:r>
              <a:rPr lang="en-GB"/>
              <a:t>The opportunity is there for the Promise to be adopted by Stoke Children and Families system, and by Adult Social Care in Staffordshire.</a:t>
            </a:r>
          </a:p>
          <a:p>
            <a:r>
              <a:rPr lang="en-GB"/>
              <a:t>Longer term - monitor the impact of the Promise especially via the experiences of people and families accessing and receiving support.</a:t>
            </a:r>
          </a:p>
        </p:txBody>
      </p:sp>
    </p:spTree>
    <p:extLst>
      <p:ext uri="{BB962C8B-B14F-4D97-AF65-F5344CB8AC3E}">
        <p14:creationId xmlns:p14="http://schemas.microsoft.com/office/powerpoint/2010/main" val="73110186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CB05-4EEE-911C-5F97-33D4B0DE7C87}"/>
              </a:ext>
            </a:extLst>
          </p:cNvPr>
          <p:cNvSpPr>
            <a:spLocks noGrp="1"/>
          </p:cNvSpPr>
          <p:nvPr>
            <p:ph type="title"/>
          </p:nvPr>
        </p:nvSpPr>
        <p:spPr/>
        <p:txBody>
          <a:bodyPr/>
          <a:lstStyle/>
          <a:p>
            <a:r>
              <a:rPr lang="en-GB"/>
              <a:t>For more information or if you have questions.</a:t>
            </a:r>
          </a:p>
        </p:txBody>
      </p:sp>
      <p:sp>
        <p:nvSpPr>
          <p:cNvPr id="3" name="Content Placeholder 2">
            <a:extLst>
              <a:ext uri="{FF2B5EF4-FFF2-40B4-BE49-F238E27FC236}">
                <a16:creationId xmlns:a16="http://schemas.microsoft.com/office/drawing/2014/main" id="{0E3835F9-3834-246C-3224-456DDDCD5D48}"/>
              </a:ext>
            </a:extLst>
          </p:cNvPr>
          <p:cNvSpPr>
            <a:spLocks noGrp="1"/>
          </p:cNvSpPr>
          <p:nvPr>
            <p:ph sz="half" idx="1"/>
          </p:nvPr>
        </p:nvSpPr>
        <p:spPr>
          <a:xfrm>
            <a:off x="838199" y="1825625"/>
            <a:ext cx="6725478" cy="4351338"/>
          </a:xfrm>
        </p:spPr>
        <p:txBody>
          <a:bodyPr/>
          <a:lstStyle/>
          <a:p>
            <a:r>
              <a:rPr lang="en-GB">
                <a:hlinkClick r:id="rId3"/>
              </a:rPr>
              <a:t>https://doingourbit.uk/co-production/</a:t>
            </a:r>
            <a:r>
              <a:rPr lang="en-GB"/>
              <a:t> </a:t>
            </a:r>
          </a:p>
          <a:p>
            <a:endParaRPr lang="en-GB"/>
          </a:p>
          <a:p>
            <a:r>
              <a:rPr lang="en-GB">
                <a:hlinkClick r:id="rId4"/>
              </a:rPr>
              <a:t>https://staffscvys.org.uk/co-production/</a:t>
            </a:r>
            <a:endParaRPr lang="en-GB"/>
          </a:p>
          <a:p>
            <a:endParaRPr lang="en-GB"/>
          </a:p>
          <a:p>
            <a:r>
              <a:rPr lang="en-GB"/>
              <a:t>Come and talk to me on the SCVYS stand</a:t>
            </a:r>
          </a:p>
        </p:txBody>
      </p:sp>
      <p:pic>
        <p:nvPicPr>
          <p:cNvPr id="6" name="Content Placeholder 5" descr="A qr code on a white background&#10;&#10;Description automatically generated">
            <a:extLst>
              <a:ext uri="{FF2B5EF4-FFF2-40B4-BE49-F238E27FC236}">
                <a16:creationId xmlns:a16="http://schemas.microsoft.com/office/drawing/2014/main" id="{FAC4BE00-4D54-053B-A454-DAEB41CBFC8E}"/>
              </a:ext>
            </a:extLst>
          </p:cNvPr>
          <p:cNvPicPr>
            <a:picLocks noGrp="1" noChangeAspect="1"/>
          </p:cNvPicPr>
          <p:nvPr>
            <p:ph sz="half" idx="2"/>
          </p:nvPr>
        </p:nvPicPr>
        <p:blipFill>
          <a:blip r:embed="rId5"/>
          <a:stretch>
            <a:fillRect/>
          </a:stretch>
        </p:blipFill>
        <p:spPr>
          <a:xfrm>
            <a:off x="7780794" y="1825625"/>
            <a:ext cx="3356650" cy="4351338"/>
          </a:xfrm>
        </p:spPr>
      </p:pic>
    </p:spTree>
    <p:extLst>
      <p:ext uri="{BB962C8B-B14F-4D97-AF65-F5344CB8AC3E}">
        <p14:creationId xmlns:p14="http://schemas.microsoft.com/office/powerpoint/2010/main" val="293026390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1828800"/>
            <a:ext cx="7650476" cy="1141237"/>
          </a:xfrm>
        </p:spPr>
        <p:txBody>
          <a:bodyPr/>
          <a:lstStyle/>
          <a:p>
            <a:r>
              <a:rPr lang="en-GB"/>
              <a:t>Closing remarks </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30045" y="3298087"/>
            <a:ext cx="6477000" cy="791947"/>
          </a:xfrm>
        </p:spPr>
        <p:txBody>
          <a:bodyPr vert="horz" lIns="0" tIns="0" rIns="0" bIns="0" rtlCol="0" anchor="t">
            <a:noAutofit/>
          </a:bodyPr>
          <a:lstStyle/>
          <a:p>
            <a:pPr>
              <a:lnSpc>
                <a:spcPct val="100000"/>
              </a:lnSpc>
            </a:pPr>
            <a:r>
              <a:rPr lang="en-GB">
                <a:latin typeface="Arial"/>
                <a:cs typeface="Arial"/>
              </a:rPr>
              <a:t>Chris Bird</a:t>
            </a:r>
            <a:endParaRPr lang="en-US">
              <a:latin typeface="Arial"/>
              <a:cs typeface="Arial"/>
            </a:endParaRPr>
          </a:p>
          <a:p>
            <a:pPr>
              <a:lnSpc>
                <a:spcPct val="100000"/>
              </a:lnSpc>
            </a:pPr>
            <a:r>
              <a:rPr lang="en-GB" sz="2000">
                <a:latin typeface="Arial"/>
                <a:cs typeface="Arial"/>
              </a:rPr>
              <a:t>Chief Transformation Officer</a:t>
            </a:r>
          </a:p>
          <a:p>
            <a:pPr>
              <a:lnSpc>
                <a:spcPct val="100000"/>
              </a:lnSpc>
            </a:pPr>
            <a:r>
              <a:rPr lang="en-GB" sz="2000">
                <a:latin typeface="Arial"/>
                <a:cs typeface="Arial"/>
              </a:rPr>
              <a:t>Staffordshire and Stoke-on-Trent ICB</a:t>
            </a:r>
            <a:endParaRPr lang="en-GB" sz="2000"/>
          </a:p>
          <a:p>
            <a:pPr>
              <a:lnSpc>
                <a:spcPct val="100000"/>
              </a:lnSpc>
            </a:pPr>
            <a:r>
              <a:rPr lang="en-GB">
                <a:latin typeface="Arial"/>
                <a:cs typeface="Arial"/>
              </a:rPr>
              <a:t>Jon Rouse</a:t>
            </a:r>
            <a:endParaRPr lang="en-US">
              <a:latin typeface="Arial"/>
              <a:cs typeface="Arial"/>
            </a:endParaRPr>
          </a:p>
          <a:p>
            <a:pPr>
              <a:lnSpc>
                <a:spcPct val="100000"/>
              </a:lnSpc>
            </a:pPr>
            <a:r>
              <a:rPr lang="en-GB" sz="2000">
                <a:latin typeface="Arial"/>
                <a:cs typeface="Arial"/>
              </a:rPr>
              <a:t>Executive Sponsor / City Director </a:t>
            </a:r>
          </a:p>
          <a:p>
            <a:pPr>
              <a:lnSpc>
                <a:spcPct val="100000"/>
              </a:lnSpc>
            </a:pPr>
            <a:r>
              <a:rPr lang="en-GB" sz="2000">
                <a:latin typeface="Arial"/>
                <a:cs typeface="Arial"/>
              </a:rPr>
              <a:t>Stoke-on-Trent City Council</a:t>
            </a:r>
            <a:endParaRPr lang="en-GB"/>
          </a:p>
        </p:txBody>
      </p:sp>
    </p:spTree>
    <p:extLst>
      <p:ext uri="{BB962C8B-B14F-4D97-AF65-F5344CB8AC3E}">
        <p14:creationId xmlns:p14="http://schemas.microsoft.com/office/powerpoint/2010/main" val="260827292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1828800"/>
            <a:ext cx="7650476" cy="1141237"/>
          </a:xfrm>
        </p:spPr>
        <p:txBody>
          <a:bodyPr/>
          <a:lstStyle/>
          <a:p>
            <a:r>
              <a:rPr lang="en-GB"/>
              <a:t>Any questions? </a:t>
            </a:r>
          </a:p>
        </p:txBody>
      </p:sp>
    </p:spTree>
    <p:extLst>
      <p:ext uri="{BB962C8B-B14F-4D97-AF65-F5344CB8AC3E}">
        <p14:creationId xmlns:p14="http://schemas.microsoft.com/office/powerpoint/2010/main" val="970416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96DA-DFD4-4CF4-9635-91A3FE002025}"/>
              </a:ext>
            </a:extLst>
          </p:cNvPr>
          <p:cNvSpPr>
            <a:spLocks noGrp="1"/>
          </p:cNvSpPr>
          <p:nvPr>
            <p:ph type="title"/>
          </p:nvPr>
        </p:nvSpPr>
        <p:spPr/>
        <p:txBody>
          <a:bodyPr/>
          <a:lstStyle/>
          <a:p>
            <a:r>
              <a:rPr lang="en-GB"/>
              <a:t>Definition</a:t>
            </a:r>
          </a:p>
        </p:txBody>
      </p:sp>
      <p:sp>
        <p:nvSpPr>
          <p:cNvPr id="3" name="Content Placeholder 2">
            <a:extLst>
              <a:ext uri="{FF2B5EF4-FFF2-40B4-BE49-F238E27FC236}">
                <a16:creationId xmlns:a16="http://schemas.microsoft.com/office/drawing/2014/main" id="{F3C377AB-ED21-4AA7-81C5-FF6130470E07}"/>
              </a:ext>
            </a:extLst>
          </p:cNvPr>
          <p:cNvSpPr>
            <a:spLocks noGrp="1"/>
          </p:cNvSpPr>
          <p:nvPr>
            <p:ph sz="half" idx="1"/>
          </p:nvPr>
        </p:nvSpPr>
        <p:spPr>
          <a:xfrm>
            <a:off x="838199" y="1488141"/>
            <a:ext cx="4988859" cy="4688822"/>
          </a:xfrm>
        </p:spPr>
        <p:txBody>
          <a:bodyPr vert="horz" lIns="0" tIns="0" rIns="0" bIns="0" rtlCol="0" anchor="t">
            <a:noAutofit/>
          </a:bodyPr>
          <a:lstStyle/>
          <a:p>
            <a:pPr marL="0" indent="0">
              <a:lnSpc>
                <a:spcPct val="100000"/>
              </a:lnSpc>
              <a:buNone/>
            </a:pPr>
            <a:r>
              <a:rPr lang="en-GB" sz="2400">
                <a:latin typeface="Arial"/>
                <a:cs typeface="Arial"/>
              </a:rPr>
              <a:t>The death of an infant in the first year of life (expressed as a rate per 1,000 live births).</a:t>
            </a:r>
            <a:endParaRPr lang="en-US"/>
          </a:p>
          <a:p>
            <a:pPr marL="0" indent="0">
              <a:lnSpc>
                <a:spcPct val="100000"/>
              </a:lnSpc>
              <a:buNone/>
            </a:pPr>
            <a:r>
              <a:rPr lang="en-GB" sz="2400">
                <a:latin typeface="Arial"/>
                <a:cs typeface="Arial"/>
              </a:rPr>
              <a:t>Includes:</a:t>
            </a:r>
          </a:p>
          <a:p>
            <a:pPr>
              <a:lnSpc>
                <a:spcPct val="100000"/>
              </a:lnSpc>
            </a:pPr>
            <a:r>
              <a:rPr lang="en-GB" sz="2400">
                <a:latin typeface="Arial"/>
                <a:cs typeface="Arial"/>
              </a:rPr>
              <a:t>Neonatal deaths – in first 28 days</a:t>
            </a:r>
          </a:p>
          <a:p>
            <a:pPr>
              <a:lnSpc>
                <a:spcPct val="100000"/>
              </a:lnSpc>
            </a:pPr>
            <a:r>
              <a:rPr lang="en-GB" sz="2400">
                <a:latin typeface="Arial"/>
                <a:cs typeface="Arial"/>
              </a:rPr>
              <a:t>Post-neonatal – 28 days to 1 year</a:t>
            </a:r>
          </a:p>
          <a:p>
            <a:pPr marL="0" indent="0">
              <a:lnSpc>
                <a:spcPct val="100000"/>
              </a:lnSpc>
              <a:buNone/>
            </a:pPr>
            <a:endParaRPr lang="en-GB" sz="2400"/>
          </a:p>
          <a:p>
            <a:pPr marL="0" indent="0">
              <a:lnSpc>
                <a:spcPct val="100000"/>
              </a:lnSpc>
              <a:buNone/>
            </a:pPr>
            <a:r>
              <a:rPr lang="en-GB" sz="2400">
                <a:latin typeface="Arial"/>
                <a:cs typeface="Arial"/>
              </a:rPr>
              <a:t>Infant mortality is an important indicator of the overall physical health of a community.</a:t>
            </a:r>
            <a:endParaRPr lang="en-GB" sz="2400" u="sng"/>
          </a:p>
          <a:p>
            <a:pPr marL="0" indent="0">
              <a:buNone/>
            </a:pPr>
            <a:endParaRPr lang="en-GB"/>
          </a:p>
        </p:txBody>
      </p:sp>
      <p:sp>
        <p:nvSpPr>
          <p:cNvPr id="6" name="Content Placeholder 5">
            <a:extLst>
              <a:ext uri="{FF2B5EF4-FFF2-40B4-BE49-F238E27FC236}">
                <a16:creationId xmlns:a16="http://schemas.microsoft.com/office/drawing/2014/main" id="{6BA2B079-3CDA-4DCD-B69C-B1A3912F870A}"/>
              </a:ext>
            </a:extLst>
          </p:cNvPr>
          <p:cNvSpPr>
            <a:spLocks noGrp="1"/>
          </p:cNvSpPr>
          <p:nvPr>
            <p:ph sz="half" idx="2"/>
          </p:nvPr>
        </p:nvSpPr>
        <p:spPr>
          <a:xfrm>
            <a:off x="6730999" y="533399"/>
            <a:ext cx="5093447" cy="4688822"/>
          </a:xfrm>
        </p:spPr>
        <p:txBody>
          <a:bodyPr vert="horz" lIns="0" tIns="108000" rIns="0" bIns="0" rtlCol="0" anchor="t">
            <a:normAutofit/>
          </a:bodyPr>
          <a:lstStyle/>
          <a:p>
            <a:pPr marL="0" indent="0">
              <a:lnSpc>
                <a:spcPct val="100000"/>
              </a:lnSpc>
              <a:buNone/>
            </a:pPr>
            <a:endParaRPr lang="en-GB"/>
          </a:p>
          <a:p>
            <a:pPr marL="0" indent="0">
              <a:lnSpc>
                <a:spcPct val="100000"/>
              </a:lnSpc>
              <a:buNone/>
            </a:pPr>
            <a:r>
              <a:rPr lang="en-GB">
                <a:latin typeface="Arial"/>
                <a:cs typeface="Arial"/>
              </a:rPr>
              <a:t>“Every child's death is heart-breaking. Families, friends and others who knew the child are devastated by these events and their lives are changed immeasurably” </a:t>
            </a:r>
            <a:endParaRPr lang="en-GB"/>
          </a:p>
          <a:p>
            <a:pPr marL="0" indent="0">
              <a:buNone/>
            </a:pPr>
            <a:endParaRPr lang="en-GB"/>
          </a:p>
          <a:p>
            <a:pPr marL="0" indent="0">
              <a:buNone/>
            </a:pPr>
            <a:r>
              <a:rPr lang="en-GB" sz="2000">
                <a:latin typeface="Arial"/>
                <a:cs typeface="Arial"/>
              </a:rPr>
              <a:t>Professor Karen Luyt - NCMD programme lead (NCMD 2nd Annual Report 2021)</a:t>
            </a:r>
          </a:p>
          <a:p>
            <a:endParaRPr lang="en-GB"/>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4294967295"/>
          </p:nvPr>
        </p:nvSpPr>
        <p:spPr>
          <a:xfrm>
            <a:off x="9448800" y="6461125"/>
            <a:ext cx="2743200" cy="276225"/>
          </a:xfrm>
          <a:prstGeom prst="rect">
            <a:avLst/>
          </a:prstGeom>
        </p:spPr>
        <p:txBody>
          <a:bodyPr/>
          <a:lstStyle/>
          <a:p>
            <a:fld id="{CD8E907E-315C-F745-8CA6-CE49E976B740}" type="slidenum">
              <a:rPr lang="en-US" smtClean="0"/>
              <a:pPr/>
              <a:t>15</a:t>
            </a:fld>
            <a:endParaRPr lang="en-US"/>
          </a:p>
        </p:txBody>
      </p:sp>
    </p:spTree>
    <p:extLst>
      <p:ext uri="{BB962C8B-B14F-4D97-AF65-F5344CB8AC3E}">
        <p14:creationId xmlns:p14="http://schemas.microsoft.com/office/powerpoint/2010/main" val="844074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7235F-B18E-4EDE-8559-F60D91C2D142}"/>
              </a:ext>
            </a:extLst>
          </p:cNvPr>
          <p:cNvSpPr>
            <a:spLocks noGrp="1"/>
          </p:cNvSpPr>
          <p:nvPr>
            <p:ph type="title"/>
          </p:nvPr>
        </p:nvSpPr>
        <p:spPr>
          <a:xfrm>
            <a:off x="838200" y="223712"/>
            <a:ext cx="10515600" cy="1325563"/>
          </a:xfrm>
        </p:spPr>
        <p:txBody>
          <a:bodyPr/>
          <a:lstStyle/>
          <a:p>
            <a:r>
              <a:rPr lang="en-GB"/>
              <a:t>Infant Mortality national context</a:t>
            </a:r>
          </a:p>
        </p:txBody>
      </p:sp>
      <p:sp>
        <p:nvSpPr>
          <p:cNvPr id="3" name="Content Placeholder 2">
            <a:extLst>
              <a:ext uri="{FF2B5EF4-FFF2-40B4-BE49-F238E27FC236}">
                <a16:creationId xmlns:a16="http://schemas.microsoft.com/office/drawing/2014/main" id="{BB8D4397-662C-4CDF-AE62-8A5717708448}"/>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64D3B3C9-529C-4072-B5E2-E9C76D608D83}"/>
              </a:ext>
            </a:extLst>
          </p:cNvPr>
          <p:cNvSpPr>
            <a:spLocks noGrp="1"/>
          </p:cNvSpPr>
          <p:nvPr>
            <p:ph sz="half" idx="2"/>
          </p:nvPr>
        </p:nvSpPr>
        <p:spPr>
          <a:xfrm>
            <a:off x="7505700" y="1825624"/>
            <a:ext cx="4079697" cy="4634975"/>
          </a:xfrm>
        </p:spPr>
        <p:txBody>
          <a:bodyPr vert="horz" lIns="0" tIns="0" rIns="0" bIns="0" rtlCol="0" anchor="t">
            <a:normAutofit/>
          </a:bodyPr>
          <a:lstStyle/>
          <a:p>
            <a:pPr lvl="0">
              <a:lnSpc>
                <a:spcPct val="100000"/>
              </a:lnSpc>
              <a:buClrTx/>
            </a:pPr>
            <a:r>
              <a:rPr lang="en-GB" sz="2400">
                <a:solidFill>
                  <a:prstClr val="black"/>
                </a:solidFill>
                <a:latin typeface="Arial"/>
                <a:cs typeface="Arial"/>
              </a:rPr>
              <a:t>There has been an overall decline in infant mortality rate since 1980 but more recently this decline has levelled off.</a:t>
            </a:r>
            <a:endParaRPr lang="en-US" sz="2400">
              <a:solidFill>
                <a:prstClr val="black"/>
              </a:solidFill>
            </a:endParaRPr>
          </a:p>
          <a:p>
            <a:pPr marL="0" lvl="0" indent="0">
              <a:lnSpc>
                <a:spcPct val="100000"/>
              </a:lnSpc>
              <a:buClrTx/>
              <a:buNone/>
            </a:pPr>
            <a:endParaRPr lang="en-GB" sz="2400">
              <a:solidFill>
                <a:prstClr val="black"/>
              </a:solidFill>
              <a:latin typeface="Arial"/>
              <a:cs typeface="Arial"/>
            </a:endParaRPr>
          </a:p>
          <a:p>
            <a:pPr lvl="0">
              <a:lnSpc>
                <a:spcPct val="100000"/>
              </a:lnSpc>
              <a:buClrTx/>
            </a:pPr>
            <a:r>
              <a:rPr lang="en-GB" sz="2400">
                <a:solidFill>
                  <a:prstClr val="black"/>
                </a:solidFill>
                <a:latin typeface="Arial"/>
                <a:cs typeface="Arial"/>
              </a:rPr>
              <a:t>The government has an ambition to halve the 2010 neonatal mortality rate and stillbirth rate by 2025</a:t>
            </a:r>
          </a:p>
          <a:p>
            <a:pPr lvl="0">
              <a:buClrTx/>
            </a:pPr>
            <a:endParaRPr lang="en-GB" sz="2600">
              <a:solidFill>
                <a:prstClr val="black"/>
              </a:solidFill>
              <a:latin typeface="Calibri" panose="020F0502020204030204"/>
              <a:cs typeface="+mn-cs"/>
            </a:endParaRPr>
          </a:p>
        </p:txBody>
      </p:sp>
      <p:sp>
        <p:nvSpPr>
          <p:cNvPr id="5" name="Footer Placeholder 4">
            <a:extLst>
              <a:ext uri="{FF2B5EF4-FFF2-40B4-BE49-F238E27FC236}">
                <a16:creationId xmlns:a16="http://schemas.microsoft.com/office/drawing/2014/main" id="{47480428-089F-4283-809D-21BAA6649EB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EFC83C13-37E4-4F71-859F-CE8E4CF98590}"/>
              </a:ext>
            </a:extLst>
          </p:cNvPr>
          <p:cNvSpPr>
            <a:spLocks noGrp="1"/>
          </p:cNvSpPr>
          <p:nvPr>
            <p:ph type="sldNum" sz="quarter" idx="12"/>
          </p:nvPr>
        </p:nvSpPr>
        <p:spPr/>
        <p:txBody>
          <a:bodyPr/>
          <a:lstStyle/>
          <a:p>
            <a:fld id="{CD8E907E-315C-F745-8CA6-CE49E976B740}" type="slidenum">
              <a:rPr lang="en-US" smtClean="0"/>
              <a:pPr/>
              <a:t>16</a:t>
            </a:fld>
            <a:endParaRPr lang="en-US"/>
          </a:p>
        </p:txBody>
      </p:sp>
      <p:pic>
        <p:nvPicPr>
          <p:cNvPr id="7" name="Picture 6">
            <a:extLst>
              <a:ext uri="{FF2B5EF4-FFF2-40B4-BE49-F238E27FC236}">
                <a16:creationId xmlns:a16="http://schemas.microsoft.com/office/drawing/2014/main" id="{88A88DB5-023E-455C-98B5-55C893C8C6EB}"/>
              </a:ext>
            </a:extLst>
          </p:cNvPr>
          <p:cNvPicPr>
            <a:picLocks noChangeAspect="1"/>
          </p:cNvPicPr>
          <p:nvPr/>
        </p:nvPicPr>
        <p:blipFill>
          <a:blip r:embed="rId2"/>
          <a:stretch>
            <a:fillRect/>
          </a:stretch>
        </p:blipFill>
        <p:spPr>
          <a:xfrm>
            <a:off x="492518" y="1202960"/>
            <a:ext cx="6894602" cy="5125922"/>
          </a:xfrm>
          <a:prstGeom prst="rect">
            <a:avLst/>
          </a:prstGeom>
        </p:spPr>
      </p:pic>
    </p:spTree>
    <p:extLst>
      <p:ext uri="{BB962C8B-B14F-4D97-AF65-F5344CB8AC3E}">
        <p14:creationId xmlns:p14="http://schemas.microsoft.com/office/powerpoint/2010/main" val="959734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8E09C-597C-4C9D-B2B6-D0D94C3AEC12}"/>
              </a:ext>
            </a:extLst>
          </p:cNvPr>
          <p:cNvSpPr>
            <a:spLocks noGrp="1"/>
          </p:cNvSpPr>
          <p:nvPr>
            <p:ph type="title"/>
          </p:nvPr>
        </p:nvSpPr>
        <p:spPr>
          <a:xfrm>
            <a:off x="838199" y="221287"/>
            <a:ext cx="10515600" cy="1325563"/>
          </a:xfrm>
        </p:spPr>
        <p:txBody>
          <a:bodyPr/>
          <a:lstStyle/>
          <a:p>
            <a:r>
              <a:rPr lang="en-GB"/>
              <a:t>Regional IM trends</a:t>
            </a:r>
          </a:p>
        </p:txBody>
      </p:sp>
      <p:sp>
        <p:nvSpPr>
          <p:cNvPr id="3" name="Content Placeholder 2">
            <a:extLst>
              <a:ext uri="{FF2B5EF4-FFF2-40B4-BE49-F238E27FC236}">
                <a16:creationId xmlns:a16="http://schemas.microsoft.com/office/drawing/2014/main" id="{9792D7D9-1339-414E-86FA-A1BE2FEB0D1C}"/>
              </a:ext>
            </a:extLst>
          </p:cNvPr>
          <p:cNvSpPr>
            <a:spLocks noGrp="1"/>
          </p:cNvSpPr>
          <p:nvPr>
            <p:ph idx="1"/>
          </p:nvPr>
        </p:nvSpPr>
        <p:spPr>
          <a:xfrm>
            <a:off x="838199" y="1417654"/>
            <a:ext cx="10730501" cy="4759309"/>
          </a:xfrm>
        </p:spPr>
        <p:txBody>
          <a:bodyPr/>
          <a:lstStyle/>
          <a:p>
            <a:endParaRPr lang="en-GB"/>
          </a:p>
        </p:txBody>
      </p:sp>
      <p:sp>
        <p:nvSpPr>
          <p:cNvPr id="4" name="Footer Placeholder 3">
            <a:extLst>
              <a:ext uri="{FF2B5EF4-FFF2-40B4-BE49-F238E27FC236}">
                <a16:creationId xmlns:a16="http://schemas.microsoft.com/office/drawing/2014/main" id="{AAB126E4-67C4-4150-AB0E-18D01578A295}"/>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931071F6-00D4-4591-9B17-15F8AA5D5C1F}"/>
              </a:ext>
            </a:extLst>
          </p:cNvPr>
          <p:cNvSpPr>
            <a:spLocks noGrp="1"/>
          </p:cNvSpPr>
          <p:nvPr>
            <p:ph type="sldNum" sz="quarter" idx="12"/>
          </p:nvPr>
        </p:nvSpPr>
        <p:spPr/>
        <p:txBody>
          <a:bodyPr/>
          <a:lstStyle/>
          <a:p>
            <a:fld id="{CD8E907E-315C-F745-8CA6-CE49E976B740}" type="slidenum">
              <a:rPr lang="en-US" smtClean="0"/>
              <a:pPr/>
              <a:t>17</a:t>
            </a:fld>
            <a:endParaRPr lang="en-US"/>
          </a:p>
        </p:txBody>
      </p:sp>
      <p:pic>
        <p:nvPicPr>
          <p:cNvPr id="6" name="Picture 6" descr="image008">
            <a:extLst>
              <a:ext uri="{FF2B5EF4-FFF2-40B4-BE49-F238E27FC236}">
                <a16:creationId xmlns:a16="http://schemas.microsoft.com/office/drawing/2014/main" id="{C6D9D76C-3A47-4791-A914-80583B8E40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96"/>
          <a:stretch/>
        </p:blipFill>
        <p:spPr bwMode="auto">
          <a:xfrm>
            <a:off x="838201" y="1212351"/>
            <a:ext cx="10730499" cy="524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61CE43F-3EA4-43CA-BB9D-CAE52C8F281B}"/>
              </a:ext>
            </a:extLst>
          </p:cNvPr>
          <p:cNvSpPr txBox="1"/>
          <p:nvPr/>
        </p:nvSpPr>
        <p:spPr>
          <a:xfrm>
            <a:off x="4253501" y="5375287"/>
            <a:ext cx="6822040" cy="369332"/>
          </a:xfrm>
          <a:prstGeom prst="rect">
            <a:avLst/>
          </a:prstGeom>
          <a:noFill/>
        </p:spPr>
        <p:txBody>
          <a:bodyPr wrap="square" rtlCol="0">
            <a:spAutoFit/>
          </a:bodyPr>
          <a:lstStyle/>
          <a:p>
            <a:r>
              <a:rPr lang="en-GB"/>
              <a:t>The West Midlands continues to have the highest IMR in England</a:t>
            </a:r>
          </a:p>
        </p:txBody>
      </p:sp>
      <p:sp>
        <p:nvSpPr>
          <p:cNvPr id="8" name="Oval 7">
            <a:extLst>
              <a:ext uri="{FF2B5EF4-FFF2-40B4-BE49-F238E27FC236}">
                <a16:creationId xmlns:a16="http://schemas.microsoft.com/office/drawing/2014/main" id="{1FAB7735-1CDE-4AEA-BE82-4BF69F709D7E}"/>
              </a:ext>
            </a:extLst>
          </p:cNvPr>
          <p:cNvSpPr/>
          <p:nvPr/>
        </p:nvSpPr>
        <p:spPr>
          <a:xfrm>
            <a:off x="8722760" y="2743217"/>
            <a:ext cx="2845940" cy="2533099"/>
          </a:xfrm>
          <a:prstGeom prst="ellipse">
            <a:avLst/>
          </a:prstGeom>
          <a:noFill/>
          <a:ln w="19050">
            <a:solidFill>
              <a:srgbClr val="F07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83519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E9003-43F9-4B1B-8AA2-991D1A1473EF}"/>
              </a:ext>
            </a:extLst>
          </p:cNvPr>
          <p:cNvSpPr>
            <a:spLocks noGrp="1"/>
          </p:cNvSpPr>
          <p:nvPr>
            <p:ph type="title"/>
          </p:nvPr>
        </p:nvSpPr>
        <p:spPr>
          <a:xfrm>
            <a:off x="838200" y="192306"/>
            <a:ext cx="10515600" cy="1325563"/>
          </a:xfrm>
        </p:spPr>
        <p:txBody>
          <a:bodyPr/>
          <a:lstStyle/>
          <a:p>
            <a:r>
              <a:rPr lang="en-GB"/>
              <a:t>Infant Mortality Rates</a:t>
            </a:r>
          </a:p>
        </p:txBody>
      </p:sp>
      <p:sp>
        <p:nvSpPr>
          <p:cNvPr id="3" name="Content Placeholder 2">
            <a:extLst>
              <a:ext uri="{FF2B5EF4-FFF2-40B4-BE49-F238E27FC236}">
                <a16:creationId xmlns:a16="http://schemas.microsoft.com/office/drawing/2014/main" id="{28ACBE1B-93DB-487D-BDCA-1231EC73E887}"/>
              </a:ext>
            </a:extLst>
          </p:cNvPr>
          <p:cNvSpPr>
            <a:spLocks noGrp="1"/>
          </p:cNvSpPr>
          <p:nvPr>
            <p:ph sz="half" idx="1"/>
          </p:nvPr>
        </p:nvSpPr>
        <p:spPr>
          <a:xfrm>
            <a:off x="865094" y="1861697"/>
            <a:ext cx="5230906" cy="4270375"/>
          </a:xfrm>
        </p:spPr>
        <p:txBody>
          <a:bodyPr/>
          <a:lstStyle/>
          <a:p>
            <a:endParaRPr lang="en-GB"/>
          </a:p>
        </p:txBody>
      </p:sp>
      <p:sp>
        <p:nvSpPr>
          <p:cNvPr id="5" name="Footer Placeholder 4">
            <a:extLst>
              <a:ext uri="{FF2B5EF4-FFF2-40B4-BE49-F238E27FC236}">
                <a16:creationId xmlns:a16="http://schemas.microsoft.com/office/drawing/2014/main" id="{96EBB9CF-7B91-4B68-8646-1E3B154006CF}"/>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C78E4E37-610B-46C0-AAC5-7AB1386FFD78}"/>
              </a:ext>
            </a:extLst>
          </p:cNvPr>
          <p:cNvSpPr>
            <a:spLocks noGrp="1"/>
          </p:cNvSpPr>
          <p:nvPr>
            <p:ph type="sldNum" sz="quarter" idx="12"/>
          </p:nvPr>
        </p:nvSpPr>
        <p:spPr/>
        <p:txBody>
          <a:bodyPr/>
          <a:lstStyle/>
          <a:p>
            <a:fld id="{CD8E907E-315C-F745-8CA6-CE49E976B740}" type="slidenum">
              <a:rPr lang="en-US" smtClean="0"/>
              <a:pPr/>
              <a:t>18</a:t>
            </a:fld>
            <a:endParaRPr lang="en-US"/>
          </a:p>
        </p:txBody>
      </p:sp>
      <p:pic>
        <p:nvPicPr>
          <p:cNvPr id="8" name="Picture 7">
            <a:extLst>
              <a:ext uri="{FF2B5EF4-FFF2-40B4-BE49-F238E27FC236}">
                <a16:creationId xmlns:a16="http://schemas.microsoft.com/office/drawing/2014/main" id="{6696A445-2E49-46BA-BA65-8850AC7FD382}"/>
              </a:ext>
            </a:extLst>
          </p:cNvPr>
          <p:cNvPicPr>
            <a:picLocks noChangeAspect="1"/>
          </p:cNvPicPr>
          <p:nvPr/>
        </p:nvPicPr>
        <p:blipFill rotWithShape="1">
          <a:blip r:embed="rId2"/>
          <a:srcRect t="12066" r="49941" b="35486"/>
          <a:stretch/>
        </p:blipFill>
        <p:spPr>
          <a:xfrm>
            <a:off x="500865" y="1736334"/>
            <a:ext cx="5812956" cy="4423832"/>
          </a:xfrm>
          <a:prstGeom prst="rect">
            <a:avLst/>
          </a:prstGeom>
        </p:spPr>
      </p:pic>
      <p:pic>
        <p:nvPicPr>
          <p:cNvPr id="11" name="Content Placeholder 10">
            <a:extLst>
              <a:ext uri="{FF2B5EF4-FFF2-40B4-BE49-F238E27FC236}">
                <a16:creationId xmlns:a16="http://schemas.microsoft.com/office/drawing/2014/main" id="{8149AB46-8C18-4699-93B6-13EDF7B9F736}"/>
              </a:ext>
            </a:extLst>
          </p:cNvPr>
          <p:cNvPicPr>
            <a:picLocks noGrp="1" noChangeAspect="1"/>
          </p:cNvPicPr>
          <p:nvPr>
            <p:ph sz="half" idx="2"/>
          </p:nvPr>
        </p:nvPicPr>
        <p:blipFill rotWithShape="1">
          <a:blip r:embed="rId3"/>
          <a:srcRect t="18703"/>
          <a:stretch/>
        </p:blipFill>
        <p:spPr>
          <a:xfrm>
            <a:off x="6172199" y="1736334"/>
            <a:ext cx="6027113" cy="4359668"/>
          </a:xfrm>
          <a:prstGeom prst="rect">
            <a:avLst/>
          </a:prstGeom>
        </p:spPr>
      </p:pic>
      <p:sp>
        <p:nvSpPr>
          <p:cNvPr id="12" name="TextBox 11">
            <a:extLst>
              <a:ext uri="{FF2B5EF4-FFF2-40B4-BE49-F238E27FC236}">
                <a16:creationId xmlns:a16="http://schemas.microsoft.com/office/drawing/2014/main" id="{FF2ECC22-0685-49F6-852B-132CA89C7D45}"/>
              </a:ext>
            </a:extLst>
          </p:cNvPr>
          <p:cNvSpPr txBox="1"/>
          <p:nvPr/>
        </p:nvSpPr>
        <p:spPr>
          <a:xfrm>
            <a:off x="813566" y="1448971"/>
            <a:ext cx="4873557" cy="369332"/>
          </a:xfrm>
          <a:prstGeom prst="rect">
            <a:avLst/>
          </a:prstGeom>
          <a:noFill/>
        </p:spPr>
        <p:txBody>
          <a:bodyPr wrap="square" rtlCol="0">
            <a:spAutoFit/>
          </a:bodyPr>
          <a:lstStyle/>
          <a:p>
            <a:r>
              <a:rPr lang="en-GB" b="1">
                <a:solidFill>
                  <a:schemeClr val="accent2">
                    <a:lumMod val="50000"/>
                  </a:schemeClr>
                </a:solidFill>
              </a:rPr>
              <a:t>Staffordshire – 5.2 (2019-21)</a:t>
            </a:r>
          </a:p>
        </p:txBody>
      </p:sp>
      <p:sp>
        <p:nvSpPr>
          <p:cNvPr id="13" name="TextBox 12">
            <a:extLst>
              <a:ext uri="{FF2B5EF4-FFF2-40B4-BE49-F238E27FC236}">
                <a16:creationId xmlns:a16="http://schemas.microsoft.com/office/drawing/2014/main" id="{0DBA679B-228F-45E7-BFF3-662E3A5573DB}"/>
              </a:ext>
            </a:extLst>
          </p:cNvPr>
          <p:cNvSpPr txBox="1"/>
          <p:nvPr/>
        </p:nvSpPr>
        <p:spPr>
          <a:xfrm>
            <a:off x="6798897" y="1430634"/>
            <a:ext cx="3623406" cy="369332"/>
          </a:xfrm>
          <a:prstGeom prst="rect">
            <a:avLst/>
          </a:prstGeom>
          <a:noFill/>
        </p:spPr>
        <p:txBody>
          <a:bodyPr wrap="square" rtlCol="0">
            <a:spAutoFit/>
          </a:bodyPr>
          <a:lstStyle/>
          <a:p>
            <a:r>
              <a:rPr lang="en-GB" b="1">
                <a:solidFill>
                  <a:schemeClr val="accent2">
                    <a:lumMod val="50000"/>
                  </a:schemeClr>
                </a:solidFill>
              </a:rPr>
              <a:t>Stoke-on-Trent – 7.5 (2019-21)</a:t>
            </a:r>
          </a:p>
        </p:txBody>
      </p:sp>
    </p:spTree>
    <p:extLst>
      <p:ext uri="{BB962C8B-B14F-4D97-AF65-F5344CB8AC3E}">
        <p14:creationId xmlns:p14="http://schemas.microsoft.com/office/powerpoint/2010/main" val="2217690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0BD7-0670-403C-AE22-08A98F23AFDE}"/>
              </a:ext>
            </a:extLst>
          </p:cNvPr>
          <p:cNvSpPr>
            <a:spLocks noGrp="1"/>
          </p:cNvSpPr>
          <p:nvPr>
            <p:ph type="title"/>
          </p:nvPr>
        </p:nvSpPr>
        <p:spPr>
          <a:xfrm>
            <a:off x="838198" y="125609"/>
            <a:ext cx="10515600" cy="1325563"/>
          </a:xfrm>
        </p:spPr>
        <p:txBody>
          <a:bodyPr/>
          <a:lstStyle/>
          <a:p>
            <a:r>
              <a:rPr lang="en-GB"/>
              <a:t>Infant Mortality Components – Neonatal</a:t>
            </a:r>
          </a:p>
        </p:txBody>
      </p:sp>
      <p:pic>
        <p:nvPicPr>
          <p:cNvPr id="15" name="Content Placeholder 3">
            <a:extLst>
              <a:ext uri="{FF2B5EF4-FFF2-40B4-BE49-F238E27FC236}">
                <a16:creationId xmlns:a16="http://schemas.microsoft.com/office/drawing/2014/main" id="{FF62922B-CA1B-4E6B-BEC9-CFD928B9836F}"/>
              </a:ext>
            </a:extLst>
          </p:cNvPr>
          <p:cNvPicPr>
            <a:picLocks noGrp="1" noChangeAspect="1"/>
          </p:cNvPicPr>
          <p:nvPr>
            <p:ph idx="1"/>
          </p:nvPr>
        </p:nvPicPr>
        <p:blipFill rotWithShape="1">
          <a:blip r:embed="rId2"/>
          <a:srcRect t="2647" r="20214" b="7127"/>
          <a:stretch/>
        </p:blipFill>
        <p:spPr>
          <a:xfrm>
            <a:off x="830092" y="1167793"/>
            <a:ext cx="8607357" cy="5137165"/>
          </a:xfrm>
          <a:prstGeom prst="rect">
            <a:avLst/>
          </a:prstGeom>
        </p:spPr>
      </p:pic>
      <p:sp>
        <p:nvSpPr>
          <p:cNvPr id="4" name="Footer Placeholder 3">
            <a:extLst>
              <a:ext uri="{FF2B5EF4-FFF2-40B4-BE49-F238E27FC236}">
                <a16:creationId xmlns:a16="http://schemas.microsoft.com/office/drawing/2014/main" id="{3864F04D-6651-D43B-9E77-F66F1C68ACD6}"/>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D9600E19-A7BA-443B-A9DB-8D8174BAF153}"/>
              </a:ext>
            </a:extLst>
          </p:cNvPr>
          <p:cNvSpPr>
            <a:spLocks noGrp="1"/>
          </p:cNvSpPr>
          <p:nvPr>
            <p:ph type="sldNum" sz="quarter" idx="12"/>
          </p:nvPr>
        </p:nvSpPr>
        <p:spPr/>
        <p:txBody>
          <a:bodyPr/>
          <a:lstStyle/>
          <a:p>
            <a:fld id="{CD8E907E-315C-F745-8CA6-CE49E976B740}" type="slidenum">
              <a:rPr lang="en-US" smtClean="0"/>
              <a:pPr/>
              <a:t>19</a:t>
            </a:fld>
            <a:endParaRPr lang="en-US"/>
          </a:p>
        </p:txBody>
      </p:sp>
      <p:sp>
        <p:nvSpPr>
          <p:cNvPr id="18" name="Oval 17">
            <a:extLst>
              <a:ext uri="{FF2B5EF4-FFF2-40B4-BE49-F238E27FC236}">
                <a16:creationId xmlns:a16="http://schemas.microsoft.com/office/drawing/2014/main" id="{F1733DB2-3B42-4D64-A7D0-263779C049DE}"/>
              </a:ext>
            </a:extLst>
          </p:cNvPr>
          <p:cNvSpPr/>
          <p:nvPr/>
        </p:nvSpPr>
        <p:spPr>
          <a:xfrm>
            <a:off x="761998" y="2840477"/>
            <a:ext cx="1212717" cy="214008"/>
          </a:xfrm>
          <a:prstGeom prst="ellipse">
            <a:avLst/>
          </a:prstGeom>
          <a:noFill/>
          <a:ln w="28575">
            <a:solidFill>
              <a:srgbClr val="F07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2B27DBB7-8F4F-4F22-AE22-E5FEBE8D2544}"/>
              </a:ext>
            </a:extLst>
          </p:cNvPr>
          <p:cNvSpPr/>
          <p:nvPr/>
        </p:nvSpPr>
        <p:spPr>
          <a:xfrm>
            <a:off x="761998" y="4289898"/>
            <a:ext cx="979253" cy="214008"/>
          </a:xfrm>
          <a:prstGeom prst="ellipse">
            <a:avLst/>
          </a:prstGeom>
          <a:noFill/>
          <a:ln w="28575">
            <a:solidFill>
              <a:srgbClr val="F07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27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4836E02D-C82A-9BD1-5B35-37ABAE7B15B1}"/>
              </a:ext>
            </a:extLst>
          </p:cNvPr>
          <p:cNvSpPr>
            <a:spLocks noGrp="1"/>
          </p:cNvSpPr>
          <p:nvPr>
            <p:ph type="title"/>
          </p:nvPr>
        </p:nvSpPr>
        <p:spPr>
          <a:xfrm>
            <a:off x="427892" y="120895"/>
            <a:ext cx="10515600" cy="616992"/>
          </a:xfrm>
        </p:spPr>
        <p:txBody>
          <a:bodyPr/>
          <a:lstStyle/>
          <a:p>
            <a:r>
              <a:rPr lang="en-GB">
                <a:latin typeface="Arial"/>
                <a:cs typeface="Arial"/>
              </a:rPr>
              <a:t>Agenda </a:t>
            </a:r>
            <a:endParaRPr lang="en-GB"/>
          </a:p>
        </p:txBody>
      </p:sp>
      <p:sp>
        <p:nvSpPr>
          <p:cNvPr id="3" name="Footer Placeholder 2">
            <a:extLst>
              <a:ext uri="{FF2B5EF4-FFF2-40B4-BE49-F238E27FC236}">
                <a16:creationId xmlns:a16="http://schemas.microsoft.com/office/drawing/2014/main" id="{5973F808-CEEA-367C-2F43-8581C5D437D0}"/>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4" name="Slide Number Placeholder 3">
            <a:extLst>
              <a:ext uri="{FF2B5EF4-FFF2-40B4-BE49-F238E27FC236}">
                <a16:creationId xmlns:a16="http://schemas.microsoft.com/office/drawing/2014/main" id="{50BC51C7-5151-E22E-D168-62622F1BC6E2}"/>
              </a:ext>
            </a:extLst>
          </p:cNvPr>
          <p:cNvSpPr>
            <a:spLocks noGrp="1"/>
          </p:cNvSpPr>
          <p:nvPr>
            <p:ph type="sldNum" sz="quarter" idx="12"/>
          </p:nvPr>
        </p:nvSpPr>
        <p:spPr/>
        <p:txBody>
          <a:bodyPr/>
          <a:lstStyle/>
          <a:p>
            <a:fld id="{CD8E907E-315C-F745-8CA6-CE49E976B740}" type="slidenum">
              <a:rPr lang="en-US" smtClean="0"/>
              <a:pPr/>
              <a:t>2</a:t>
            </a:fld>
            <a:endParaRPr lang="en-US"/>
          </a:p>
        </p:txBody>
      </p:sp>
      <p:graphicFrame>
        <p:nvGraphicFramePr>
          <p:cNvPr id="5" name="Table 4">
            <a:extLst>
              <a:ext uri="{FF2B5EF4-FFF2-40B4-BE49-F238E27FC236}">
                <a16:creationId xmlns:a16="http://schemas.microsoft.com/office/drawing/2014/main" id="{BFFB3DBA-D8C8-7E2B-7587-2543F74006A7}"/>
              </a:ext>
            </a:extLst>
          </p:cNvPr>
          <p:cNvGraphicFramePr>
            <a:graphicFrameLocks noGrp="1"/>
          </p:cNvGraphicFramePr>
          <p:nvPr>
            <p:extLst>
              <p:ext uri="{D42A27DB-BD31-4B8C-83A1-F6EECF244321}">
                <p14:modId xmlns:p14="http://schemas.microsoft.com/office/powerpoint/2010/main" val="2515604444"/>
              </p:ext>
            </p:extLst>
          </p:nvPr>
        </p:nvGraphicFramePr>
        <p:xfrm>
          <a:off x="1016000" y="898769"/>
          <a:ext cx="10072166" cy="5486400"/>
        </p:xfrm>
        <a:graphic>
          <a:graphicData uri="http://schemas.openxmlformats.org/drawingml/2006/table">
            <a:tbl>
              <a:tblPr firstRow="1" bandRow="1">
                <a:tableStyleId>{5C22544A-7EE6-4342-B048-85BDC9FD1C3A}</a:tableStyleId>
              </a:tblPr>
              <a:tblGrid>
                <a:gridCol w="1673756">
                  <a:extLst>
                    <a:ext uri="{9D8B030D-6E8A-4147-A177-3AD203B41FA5}">
                      <a16:colId xmlns:a16="http://schemas.microsoft.com/office/drawing/2014/main" val="4149027335"/>
                    </a:ext>
                  </a:extLst>
                </a:gridCol>
                <a:gridCol w="5110144">
                  <a:extLst>
                    <a:ext uri="{9D8B030D-6E8A-4147-A177-3AD203B41FA5}">
                      <a16:colId xmlns:a16="http://schemas.microsoft.com/office/drawing/2014/main" val="2532399530"/>
                    </a:ext>
                  </a:extLst>
                </a:gridCol>
                <a:gridCol w="3288266">
                  <a:extLst>
                    <a:ext uri="{9D8B030D-6E8A-4147-A177-3AD203B41FA5}">
                      <a16:colId xmlns:a16="http://schemas.microsoft.com/office/drawing/2014/main" val="1136443616"/>
                    </a:ext>
                  </a:extLst>
                </a:gridCol>
              </a:tblGrid>
              <a:tr h="352425">
                <a:tc>
                  <a:txBody>
                    <a:bodyPr/>
                    <a:lstStyle/>
                    <a:p>
                      <a:pPr fontAlgn="ctr"/>
                      <a:endParaRPr lang="en-GB" sz="1050">
                        <a:effectLst/>
                      </a:endParaRPr>
                    </a:p>
                    <a:p>
                      <a:pPr rtl="0" fontAlgn="base"/>
                      <a:r>
                        <a:rPr lang="en-GB" sz="1050" b="1">
                          <a:effectLst/>
                          <a:latin typeface="Arial"/>
                        </a:rPr>
                        <a:t>Time</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8EAADB"/>
                    </a:solidFill>
                  </a:tcPr>
                </a:tc>
                <a:tc>
                  <a:txBody>
                    <a:bodyPr/>
                    <a:lstStyle/>
                    <a:p>
                      <a:pPr algn="ctr" fontAlgn="ctr"/>
                      <a:endParaRPr lang="en-GB" sz="1050">
                        <a:effectLst/>
                      </a:endParaRPr>
                    </a:p>
                    <a:p>
                      <a:pPr rtl="0" fontAlgn="base"/>
                      <a:r>
                        <a:rPr lang="en-GB" sz="1050" b="1">
                          <a:effectLst/>
                          <a:latin typeface="Arial"/>
                        </a:rPr>
                        <a:t>Item</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8EAADB"/>
                    </a:solidFill>
                  </a:tcPr>
                </a:tc>
                <a:tc>
                  <a:txBody>
                    <a:bodyPr/>
                    <a:lstStyle/>
                    <a:p>
                      <a:pPr algn="ctr" fontAlgn="ctr"/>
                      <a:endParaRPr lang="en-GB" sz="1050">
                        <a:effectLst/>
                      </a:endParaRPr>
                    </a:p>
                    <a:p>
                      <a:pPr rtl="0" fontAlgn="base"/>
                      <a:r>
                        <a:rPr lang="en-GB" sz="1050" b="1">
                          <a:effectLst/>
                          <a:latin typeface="Arial"/>
                        </a:rPr>
                        <a:t>Presenter</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8EAADB"/>
                    </a:solidFill>
                  </a:tcPr>
                </a:tc>
                <a:extLst>
                  <a:ext uri="{0D108BD9-81ED-4DB2-BD59-A6C34878D82A}">
                    <a16:rowId xmlns:a16="http://schemas.microsoft.com/office/drawing/2014/main" val="2346449106"/>
                  </a:ext>
                </a:extLst>
              </a:tr>
              <a:tr h="352425">
                <a:tc>
                  <a:txBody>
                    <a:bodyPr/>
                    <a:lstStyle/>
                    <a:p>
                      <a:pPr fontAlgn="ctr"/>
                      <a:endParaRPr lang="en-GB" sz="1050">
                        <a:effectLst/>
                      </a:endParaRPr>
                    </a:p>
                    <a:p>
                      <a:pPr rtl="0" fontAlgn="base"/>
                      <a:r>
                        <a:rPr lang="en-GB" sz="1050" b="1">
                          <a:effectLst/>
                          <a:latin typeface="Arial"/>
                        </a:rPr>
                        <a:t>12.45 – 13.15</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E2F3"/>
                    </a:solidFill>
                  </a:tcPr>
                </a:tc>
                <a:tc gridSpan="2">
                  <a:txBody>
                    <a:bodyPr/>
                    <a:lstStyle/>
                    <a:p>
                      <a:pPr fontAlgn="ctr"/>
                      <a:endParaRPr lang="en-GB" sz="1050">
                        <a:effectLst/>
                      </a:endParaRPr>
                    </a:p>
                    <a:p>
                      <a:pPr rtl="0" fontAlgn="base"/>
                      <a:r>
                        <a:rPr lang="en-GB" sz="1050" b="1">
                          <a:effectLst/>
                          <a:latin typeface="Arial"/>
                        </a:rPr>
                        <a:t>Arrival &amp; Refreshments</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E2F3"/>
                    </a:solidFill>
                  </a:tcPr>
                </a:tc>
                <a:tc hMerge="1">
                  <a:txBody>
                    <a:bodyPr/>
                    <a:lstStyle/>
                    <a:p>
                      <a:endParaRPr lang="en-GB"/>
                    </a:p>
                  </a:txBody>
                  <a:tcPr/>
                </a:tc>
                <a:extLst>
                  <a:ext uri="{0D108BD9-81ED-4DB2-BD59-A6C34878D82A}">
                    <a16:rowId xmlns:a16="http://schemas.microsoft.com/office/drawing/2014/main" val="3434798122"/>
                  </a:ext>
                </a:extLst>
              </a:tr>
              <a:tr h="352425">
                <a:tc>
                  <a:txBody>
                    <a:bodyPr/>
                    <a:lstStyle/>
                    <a:p>
                      <a:pPr fontAlgn="ctr"/>
                      <a:endParaRPr lang="en-GB" sz="1050">
                        <a:effectLst/>
                      </a:endParaRPr>
                    </a:p>
                    <a:p>
                      <a:pPr rtl="0" fontAlgn="base"/>
                      <a:r>
                        <a:rPr lang="en-GB" sz="1050" b="1">
                          <a:effectLst/>
                          <a:latin typeface="Arial"/>
                        </a:rPr>
                        <a:t>13:15 – 13.20</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Welcome / Opening Remarks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Chris Bird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98678702"/>
                  </a:ext>
                </a:extLst>
              </a:tr>
              <a:tr h="352425">
                <a:tc>
                  <a:txBody>
                    <a:bodyPr/>
                    <a:lstStyle/>
                    <a:p>
                      <a:pPr fontAlgn="ctr"/>
                      <a:endParaRPr lang="en-GB" sz="1050">
                        <a:effectLst/>
                      </a:endParaRPr>
                    </a:p>
                    <a:p>
                      <a:pPr rtl="0" fontAlgn="base"/>
                      <a:r>
                        <a:rPr lang="en-GB" sz="1050" b="1">
                          <a:effectLst/>
                          <a:latin typeface="Arial"/>
                        </a:rPr>
                        <a:t>13.20 – 13.35</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Intro to the CYP Framework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Jon Rouse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64650248"/>
                  </a:ext>
                </a:extLst>
              </a:tr>
              <a:tr h="352425">
                <a:tc>
                  <a:txBody>
                    <a:bodyPr/>
                    <a:lstStyle/>
                    <a:p>
                      <a:pPr fontAlgn="ctr"/>
                      <a:endParaRPr lang="en-GB" sz="1050">
                        <a:effectLst/>
                      </a:endParaRPr>
                    </a:p>
                    <a:p>
                      <a:pPr rtl="0" fontAlgn="base"/>
                      <a:r>
                        <a:rPr lang="en-GB" sz="1050" b="1">
                          <a:effectLst/>
                          <a:latin typeface="Arial"/>
                        </a:rPr>
                        <a:t>13.35 – 14.50</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Overview of Priority Areas (15mins each inc. Q&amp;A) </a:t>
                      </a:r>
                    </a:p>
                    <a:p>
                      <a:pPr marL="342900" lvl="0" indent="-342900" rtl="0" fontAlgn="base">
                        <a:buFont typeface="Arial" panose="020B0604020202020204" pitchFamily="34" charset="0"/>
                        <a:buChar char="•"/>
                      </a:pPr>
                      <a:r>
                        <a:rPr lang="en-GB" sz="1050">
                          <a:effectLst/>
                          <a:latin typeface="Arial"/>
                        </a:rPr>
                        <a:t>Infant Mortality </a:t>
                      </a:r>
                    </a:p>
                    <a:p>
                      <a:pPr marL="342900" lvl="0" indent="-342900" rtl="0" fontAlgn="base">
                        <a:buFont typeface="Arial" panose="020B0604020202020204" pitchFamily="34" charset="0"/>
                        <a:buChar char="•"/>
                      </a:pPr>
                      <a:r>
                        <a:rPr lang="en-GB" sz="1050">
                          <a:effectLst/>
                          <a:latin typeface="Arial"/>
                        </a:rPr>
                        <a:t>Healthy Weights </a:t>
                      </a:r>
                    </a:p>
                    <a:p>
                      <a:pPr marL="342900" lvl="0" indent="-342900" rtl="0" fontAlgn="base">
                        <a:buFont typeface="Arial" panose="020B0604020202020204" pitchFamily="34" charset="0"/>
                        <a:buChar char="•"/>
                      </a:pPr>
                      <a:r>
                        <a:rPr lang="en-GB" sz="1050">
                          <a:effectLst/>
                          <a:latin typeface="Arial"/>
                        </a:rPr>
                        <a:t>Long Term Conditions </a:t>
                      </a:r>
                    </a:p>
                    <a:p>
                      <a:pPr marL="342900" lvl="0" indent="-342900" rtl="0" fontAlgn="base">
                        <a:buFont typeface="Arial" panose="020B0604020202020204" pitchFamily="34" charset="0"/>
                        <a:buChar char="•"/>
                      </a:pPr>
                      <a:r>
                        <a:rPr lang="en-GB" sz="1050">
                          <a:effectLst/>
                          <a:latin typeface="Arial"/>
                        </a:rPr>
                        <a:t>Emotional Health &amp; Wellbeing </a:t>
                      </a:r>
                    </a:p>
                    <a:p>
                      <a:pPr marL="342900" lvl="0" indent="-342900" rtl="0" fontAlgn="base">
                        <a:buFont typeface="Arial" panose="020B0604020202020204" pitchFamily="34" charset="0"/>
                        <a:buChar char="•"/>
                      </a:pPr>
                      <a:r>
                        <a:rPr lang="en-GB" sz="1050">
                          <a:effectLst/>
                          <a:latin typeface="Arial"/>
                        </a:rPr>
                        <a:t>Complex Children &amp; Young People </a:t>
                      </a:r>
                    </a:p>
                    <a:p>
                      <a:pPr rtl="0" fontAlgn="base"/>
                      <a:endParaRPr lang="en-GB" sz="1050">
                        <a:effectLst/>
                        <a:latin typeface="Calibri"/>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t"/>
                      <a:endParaRPr lang="en-GB" sz="1050">
                        <a:effectLst/>
                      </a:endParaRPr>
                    </a:p>
                    <a:p>
                      <a:pPr rtl="0" fontAlgn="base"/>
                      <a:r>
                        <a:rPr lang="en-GB" sz="1050">
                          <a:effectLst/>
                          <a:latin typeface="Arial"/>
                        </a:rPr>
                        <a:t>Programme Leads </a:t>
                      </a:r>
                    </a:p>
                    <a:p>
                      <a:pPr marL="342900" lvl="0" indent="-342900" rtl="0" fontAlgn="base">
                        <a:buFont typeface="Arial" panose="020B0604020202020204" pitchFamily="34" charset="0"/>
                        <a:buChar char="•"/>
                      </a:pPr>
                      <a:r>
                        <a:rPr lang="en-GB" sz="1050">
                          <a:effectLst/>
                          <a:latin typeface="Arial"/>
                        </a:rPr>
                        <a:t>Peta </a:t>
                      </a:r>
                      <a:r>
                        <a:rPr lang="en-GB" sz="1050" err="1">
                          <a:effectLst/>
                          <a:latin typeface="Arial"/>
                        </a:rPr>
                        <a:t>Curno</a:t>
                      </a:r>
                      <a:r>
                        <a:rPr lang="en-GB" sz="1050">
                          <a:effectLst/>
                          <a:latin typeface="Arial"/>
                        </a:rPr>
                        <a:t> </a:t>
                      </a:r>
                    </a:p>
                    <a:p>
                      <a:pPr marL="342900" lvl="0" indent="-342900" rtl="0" fontAlgn="base">
                        <a:buFont typeface="Arial" panose="020B0604020202020204" pitchFamily="34" charset="0"/>
                        <a:buChar char="•"/>
                      </a:pPr>
                      <a:r>
                        <a:rPr lang="en-GB" sz="1050">
                          <a:effectLst/>
                          <a:latin typeface="Arial"/>
                        </a:rPr>
                        <a:t>Lindsay Cary </a:t>
                      </a:r>
                    </a:p>
                    <a:p>
                      <a:pPr marL="342900" lvl="0" indent="-342900" rtl="0" fontAlgn="base">
                        <a:buFont typeface="Arial" panose="020B0604020202020204" pitchFamily="34" charset="0"/>
                        <a:buChar char="•"/>
                      </a:pPr>
                      <a:r>
                        <a:rPr lang="en-GB" sz="1050">
                          <a:effectLst/>
                          <a:latin typeface="Arial"/>
                        </a:rPr>
                        <a:t>Sarah Evans/Sadie Clayton </a:t>
                      </a:r>
                    </a:p>
                    <a:p>
                      <a:pPr marL="342900" lvl="0" indent="-342900" rtl="0" fontAlgn="base">
                        <a:buFont typeface="Arial" panose="020B0604020202020204" pitchFamily="34" charset="0"/>
                        <a:buChar char="•"/>
                      </a:pPr>
                      <a:r>
                        <a:rPr lang="en-GB" sz="1050">
                          <a:effectLst/>
                          <a:latin typeface="Arial"/>
                        </a:rPr>
                        <a:t>Josie Gaitley </a:t>
                      </a:r>
                    </a:p>
                    <a:p>
                      <a:pPr marL="342900" lvl="0" indent="-342900" rtl="0" fontAlgn="base">
                        <a:buFont typeface="Arial" panose="020B0604020202020204" pitchFamily="34" charset="0"/>
                        <a:buChar char="•"/>
                      </a:pPr>
                      <a:r>
                        <a:rPr lang="en-GB" sz="1050">
                          <a:effectLst/>
                          <a:latin typeface="Arial"/>
                        </a:rPr>
                        <a:t>Liz Mellor </a:t>
                      </a:r>
                    </a:p>
                    <a:p>
                      <a:pPr rtl="0" fontAlgn="base"/>
                      <a:endParaRPr lang="en-GB" sz="1050">
                        <a:effectLst/>
                        <a:latin typeface="Arial"/>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21931665"/>
                  </a:ext>
                </a:extLst>
              </a:tr>
              <a:tr h="352425">
                <a:tc>
                  <a:txBody>
                    <a:bodyPr/>
                    <a:lstStyle/>
                    <a:p>
                      <a:pPr fontAlgn="ctr"/>
                      <a:endParaRPr lang="en-GB" sz="1050">
                        <a:effectLst/>
                      </a:endParaRPr>
                    </a:p>
                    <a:p>
                      <a:pPr rtl="0" fontAlgn="base"/>
                      <a:r>
                        <a:rPr lang="en-GB" sz="1050" b="1">
                          <a:effectLst/>
                          <a:latin typeface="Arial"/>
                        </a:rPr>
                        <a:t>14.50 – 15.20</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E2F3"/>
                    </a:solidFill>
                  </a:tcPr>
                </a:tc>
                <a:tc gridSpan="2">
                  <a:txBody>
                    <a:bodyPr/>
                    <a:lstStyle/>
                    <a:p>
                      <a:pPr fontAlgn="ctr"/>
                      <a:endParaRPr lang="en-GB" sz="1050">
                        <a:effectLst/>
                      </a:endParaRPr>
                    </a:p>
                    <a:p>
                      <a:pPr rtl="0" fontAlgn="base"/>
                      <a:r>
                        <a:rPr lang="en-GB" sz="1050" b="1">
                          <a:effectLst/>
                          <a:latin typeface="Arial"/>
                        </a:rPr>
                        <a:t>Refreshments &amp; Opportunity to browse market stalls</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E2F3"/>
                    </a:solidFill>
                  </a:tcPr>
                </a:tc>
                <a:tc hMerge="1">
                  <a:txBody>
                    <a:bodyPr/>
                    <a:lstStyle/>
                    <a:p>
                      <a:endParaRPr lang="en-GB"/>
                    </a:p>
                  </a:txBody>
                  <a:tcPr/>
                </a:tc>
                <a:extLst>
                  <a:ext uri="{0D108BD9-81ED-4DB2-BD59-A6C34878D82A}">
                    <a16:rowId xmlns:a16="http://schemas.microsoft.com/office/drawing/2014/main" val="2001778500"/>
                  </a:ext>
                </a:extLst>
              </a:tr>
              <a:tr h="352425">
                <a:tc>
                  <a:txBody>
                    <a:bodyPr/>
                    <a:lstStyle/>
                    <a:p>
                      <a:pPr fontAlgn="ctr"/>
                      <a:endParaRPr lang="en-GB" sz="1050">
                        <a:effectLst/>
                      </a:endParaRPr>
                    </a:p>
                    <a:p>
                      <a:pPr rtl="0" fontAlgn="base"/>
                      <a:r>
                        <a:rPr lang="en-GB" sz="1050" b="1">
                          <a:effectLst/>
                          <a:latin typeface="Arial"/>
                        </a:rPr>
                        <a:t>15.20 - 15.35</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Guest Speaker - Council for Disabled Children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Andrew Fellows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05303600"/>
                  </a:ext>
                </a:extLst>
              </a:tr>
              <a:tr h="352425">
                <a:tc>
                  <a:txBody>
                    <a:bodyPr/>
                    <a:lstStyle/>
                    <a:p>
                      <a:pPr fontAlgn="ctr"/>
                      <a:endParaRPr lang="en-GB" sz="1050">
                        <a:effectLst/>
                      </a:endParaRPr>
                    </a:p>
                    <a:p>
                      <a:pPr rtl="0" fontAlgn="base"/>
                      <a:r>
                        <a:rPr lang="en-GB" sz="1050" b="1">
                          <a:effectLst/>
                          <a:latin typeface="Arial"/>
                        </a:rPr>
                        <a:t>15.35 - 15.50</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Guest Speaker - Early Help / Family Hubs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Daniel Donaldson, Debbie Nash, Rachel Dodd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28286645"/>
                  </a:ext>
                </a:extLst>
              </a:tr>
              <a:tr h="352425">
                <a:tc>
                  <a:txBody>
                    <a:bodyPr/>
                    <a:lstStyle/>
                    <a:p>
                      <a:pPr fontAlgn="ctr"/>
                      <a:endParaRPr lang="en-GB" sz="1050">
                        <a:effectLst/>
                      </a:endParaRPr>
                    </a:p>
                    <a:p>
                      <a:pPr rtl="0" fontAlgn="base"/>
                      <a:r>
                        <a:rPr lang="en-GB" sz="1050" b="1">
                          <a:effectLst/>
                          <a:latin typeface="Arial"/>
                        </a:rPr>
                        <a:t>15.50 - 16.10 </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Guest Speaker - Children &amp; Young Peoples Voice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Phil Pusey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28921942"/>
                  </a:ext>
                </a:extLst>
              </a:tr>
              <a:tr h="352425">
                <a:tc>
                  <a:txBody>
                    <a:bodyPr/>
                    <a:lstStyle/>
                    <a:p>
                      <a:pPr fontAlgn="ctr"/>
                      <a:endParaRPr lang="en-GB" sz="1050">
                        <a:effectLst/>
                      </a:endParaRPr>
                    </a:p>
                    <a:p>
                      <a:pPr rtl="0" fontAlgn="base"/>
                      <a:r>
                        <a:rPr lang="en-GB" sz="1050" b="1">
                          <a:effectLst/>
                          <a:latin typeface="Arial"/>
                        </a:rPr>
                        <a:t>16.10 - 16.15</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Closing Remarks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tc>
                  <a:txBody>
                    <a:bodyPr/>
                    <a:lstStyle/>
                    <a:p>
                      <a:pPr fontAlgn="ctr"/>
                      <a:endParaRPr lang="en-GB" sz="1050">
                        <a:effectLst/>
                      </a:endParaRPr>
                    </a:p>
                    <a:p>
                      <a:pPr rtl="0" fontAlgn="base"/>
                      <a:r>
                        <a:rPr lang="en-GB" sz="1050">
                          <a:effectLst/>
                          <a:latin typeface="Arial"/>
                        </a:rPr>
                        <a:t>Jon Rouse / Chris Bird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32185839"/>
                  </a:ext>
                </a:extLst>
              </a:tr>
              <a:tr h="352425">
                <a:tc>
                  <a:txBody>
                    <a:bodyPr/>
                    <a:lstStyle/>
                    <a:p>
                      <a:pPr fontAlgn="ctr"/>
                      <a:endParaRPr lang="en-GB" sz="1050">
                        <a:effectLst/>
                      </a:endParaRPr>
                    </a:p>
                    <a:p>
                      <a:pPr rtl="0" fontAlgn="base"/>
                      <a:r>
                        <a:rPr lang="en-GB" sz="1050" b="1">
                          <a:effectLst/>
                          <a:latin typeface="Arial"/>
                        </a:rPr>
                        <a:t>16.15 – 17.00</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E2F3"/>
                    </a:solidFill>
                  </a:tcPr>
                </a:tc>
                <a:tc gridSpan="2">
                  <a:txBody>
                    <a:bodyPr/>
                    <a:lstStyle/>
                    <a:p>
                      <a:pPr fontAlgn="ctr"/>
                      <a:endParaRPr lang="en-GB" sz="1050">
                        <a:effectLst/>
                      </a:endParaRPr>
                    </a:p>
                    <a:p>
                      <a:pPr rtl="0" fontAlgn="base"/>
                      <a:r>
                        <a:rPr lang="en-GB" sz="1050" b="1">
                          <a:effectLst/>
                          <a:latin typeface="Arial"/>
                        </a:rPr>
                        <a:t>Market Stalls / Networking</a:t>
                      </a:r>
                      <a:r>
                        <a:rPr lang="en-GB" sz="1050">
                          <a:effectLst/>
                          <a:latin typeface="Arial"/>
                        </a:rPr>
                        <a:t> </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E2F3"/>
                    </a:solidFill>
                  </a:tcPr>
                </a:tc>
                <a:tc hMerge="1">
                  <a:txBody>
                    <a:bodyPr/>
                    <a:lstStyle/>
                    <a:p>
                      <a:endParaRPr lang="en-GB"/>
                    </a:p>
                  </a:txBody>
                  <a:tcPr/>
                </a:tc>
                <a:extLst>
                  <a:ext uri="{0D108BD9-81ED-4DB2-BD59-A6C34878D82A}">
                    <a16:rowId xmlns:a16="http://schemas.microsoft.com/office/drawing/2014/main" val="3611907192"/>
                  </a:ext>
                </a:extLst>
              </a:tr>
            </a:tbl>
          </a:graphicData>
        </a:graphic>
      </p:graphicFrame>
    </p:spTree>
    <p:extLst>
      <p:ext uri="{BB962C8B-B14F-4D97-AF65-F5344CB8AC3E}">
        <p14:creationId xmlns:p14="http://schemas.microsoft.com/office/powerpoint/2010/main" val="4061010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470ABF2-D0B1-40C6-A790-DA8AFD91DCA7}"/>
              </a:ext>
            </a:extLst>
          </p:cNvPr>
          <p:cNvSpPr>
            <a:spLocks noGrp="1"/>
          </p:cNvSpPr>
          <p:nvPr>
            <p:ph type="title"/>
          </p:nvPr>
        </p:nvSpPr>
        <p:spPr>
          <a:xfrm>
            <a:off x="838200" y="219210"/>
            <a:ext cx="10515600" cy="1325563"/>
          </a:xfrm>
        </p:spPr>
        <p:txBody>
          <a:bodyPr/>
          <a:lstStyle/>
          <a:p>
            <a:r>
              <a:rPr lang="en-GB"/>
              <a:t>Infant Mortality Components – Post-neonatal</a:t>
            </a:r>
          </a:p>
        </p:txBody>
      </p:sp>
      <p:sp>
        <p:nvSpPr>
          <p:cNvPr id="5" name="Footer Placeholder 4">
            <a:extLst>
              <a:ext uri="{FF2B5EF4-FFF2-40B4-BE49-F238E27FC236}">
                <a16:creationId xmlns:a16="http://schemas.microsoft.com/office/drawing/2014/main" id="{61881CE4-7CAB-4D9F-BEB4-9C98D3332112}"/>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E2FCF30B-62CA-4A07-BA8C-F2F044CE8230}"/>
              </a:ext>
            </a:extLst>
          </p:cNvPr>
          <p:cNvSpPr>
            <a:spLocks noGrp="1"/>
          </p:cNvSpPr>
          <p:nvPr>
            <p:ph type="sldNum" sz="quarter" idx="12"/>
          </p:nvPr>
        </p:nvSpPr>
        <p:spPr/>
        <p:txBody>
          <a:bodyPr/>
          <a:lstStyle/>
          <a:p>
            <a:fld id="{CD8E907E-315C-F745-8CA6-CE49E976B740}" type="slidenum">
              <a:rPr lang="en-US" smtClean="0"/>
              <a:pPr/>
              <a:t>20</a:t>
            </a:fld>
            <a:endParaRPr lang="en-US"/>
          </a:p>
        </p:txBody>
      </p:sp>
      <p:pic>
        <p:nvPicPr>
          <p:cNvPr id="9" name="Content Placeholder 15">
            <a:extLst>
              <a:ext uri="{FF2B5EF4-FFF2-40B4-BE49-F238E27FC236}">
                <a16:creationId xmlns:a16="http://schemas.microsoft.com/office/drawing/2014/main" id="{DB68CB75-DE60-422D-9FFA-C34A38FECB2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20050" b="4867"/>
          <a:stretch/>
        </p:blipFill>
        <p:spPr>
          <a:xfrm>
            <a:off x="838200" y="1274107"/>
            <a:ext cx="9202365" cy="4971050"/>
          </a:xfrm>
          <a:prstGeom prst="rect">
            <a:avLst/>
          </a:prstGeom>
        </p:spPr>
      </p:pic>
      <p:sp>
        <p:nvSpPr>
          <p:cNvPr id="10" name="Oval 9">
            <a:extLst>
              <a:ext uri="{FF2B5EF4-FFF2-40B4-BE49-F238E27FC236}">
                <a16:creationId xmlns:a16="http://schemas.microsoft.com/office/drawing/2014/main" id="{D6EC16F7-CB21-4BAA-AFD0-43C1CFC1978F}"/>
              </a:ext>
            </a:extLst>
          </p:cNvPr>
          <p:cNvSpPr/>
          <p:nvPr/>
        </p:nvSpPr>
        <p:spPr>
          <a:xfrm>
            <a:off x="749031" y="3588437"/>
            <a:ext cx="1284050" cy="214008"/>
          </a:xfrm>
          <a:prstGeom prst="ellipse">
            <a:avLst/>
          </a:prstGeom>
          <a:noFill/>
          <a:ln w="28575">
            <a:solidFill>
              <a:srgbClr val="F07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134FF3B4-EE3C-4900-B729-23F1BDF5F672}"/>
              </a:ext>
            </a:extLst>
          </p:cNvPr>
          <p:cNvSpPr/>
          <p:nvPr/>
        </p:nvSpPr>
        <p:spPr>
          <a:xfrm>
            <a:off x="749031" y="5369665"/>
            <a:ext cx="1284050" cy="184825"/>
          </a:xfrm>
          <a:prstGeom prst="ellipse">
            <a:avLst/>
          </a:prstGeom>
          <a:noFill/>
          <a:ln w="28575">
            <a:solidFill>
              <a:srgbClr val="F07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886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7E65-A9A6-E463-AF87-91D0DF8E4F84}"/>
              </a:ext>
            </a:extLst>
          </p:cNvPr>
          <p:cNvSpPr>
            <a:spLocks noGrp="1"/>
          </p:cNvSpPr>
          <p:nvPr>
            <p:ph type="title"/>
          </p:nvPr>
        </p:nvSpPr>
        <p:spPr/>
        <p:txBody>
          <a:bodyPr/>
          <a:lstStyle/>
          <a:p>
            <a:r>
              <a:rPr lang="en-GB"/>
              <a:t>Inequalities in IMR</a:t>
            </a:r>
          </a:p>
        </p:txBody>
      </p:sp>
      <p:sp>
        <p:nvSpPr>
          <p:cNvPr id="4" name="Footer Placeholder 3">
            <a:extLst>
              <a:ext uri="{FF2B5EF4-FFF2-40B4-BE49-F238E27FC236}">
                <a16:creationId xmlns:a16="http://schemas.microsoft.com/office/drawing/2014/main" id="{A6CF207A-83B1-EBBC-8887-E991D6A09CE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C47D270E-92C4-0370-9B61-36F06FDC5B97}"/>
              </a:ext>
            </a:extLst>
          </p:cNvPr>
          <p:cNvSpPr>
            <a:spLocks noGrp="1"/>
          </p:cNvSpPr>
          <p:nvPr>
            <p:ph type="sldNum" sz="quarter" idx="12"/>
          </p:nvPr>
        </p:nvSpPr>
        <p:spPr/>
        <p:txBody>
          <a:bodyPr/>
          <a:lstStyle/>
          <a:p>
            <a:fld id="{CD8E907E-315C-F745-8CA6-CE49E976B740}" type="slidenum">
              <a:rPr lang="en-US" smtClean="0"/>
              <a:pPr/>
              <a:t>21</a:t>
            </a:fld>
            <a:endParaRPr lang="en-US"/>
          </a:p>
        </p:txBody>
      </p:sp>
      <p:pic>
        <p:nvPicPr>
          <p:cNvPr id="7" name="Content Placeholder 3">
            <a:extLst>
              <a:ext uri="{FF2B5EF4-FFF2-40B4-BE49-F238E27FC236}">
                <a16:creationId xmlns:a16="http://schemas.microsoft.com/office/drawing/2014/main" id="{2E93AE77-61F3-4568-9638-E03668A10F77}"/>
              </a:ext>
            </a:extLst>
          </p:cNvPr>
          <p:cNvPicPr>
            <a:picLocks noGrp="1" noChangeAspect="1"/>
          </p:cNvPicPr>
          <p:nvPr>
            <p:ph sz="half" idx="1"/>
          </p:nvPr>
        </p:nvPicPr>
        <p:blipFill>
          <a:blip r:embed="rId2"/>
          <a:stretch>
            <a:fillRect/>
          </a:stretch>
        </p:blipFill>
        <p:spPr>
          <a:xfrm>
            <a:off x="528109" y="1825625"/>
            <a:ext cx="5491692" cy="4118769"/>
          </a:xfrm>
          <a:prstGeom prst="rect">
            <a:avLst/>
          </a:prstGeom>
        </p:spPr>
      </p:pic>
      <p:pic>
        <p:nvPicPr>
          <p:cNvPr id="8" name="Content Placeholder 12">
            <a:extLst>
              <a:ext uri="{FF2B5EF4-FFF2-40B4-BE49-F238E27FC236}">
                <a16:creationId xmlns:a16="http://schemas.microsoft.com/office/drawing/2014/main" id="{D1CD9EB7-E735-403E-9E46-3C3EF81A8774}"/>
              </a:ext>
            </a:extLst>
          </p:cNvPr>
          <p:cNvPicPr>
            <a:picLocks noGrp="1" noChangeAspect="1"/>
          </p:cNvPicPr>
          <p:nvPr>
            <p:ph type="pic" sz="quarter" idx="16"/>
          </p:nvPr>
        </p:nvPicPr>
        <p:blipFill>
          <a:blip r:embed="rId3"/>
          <a:srcRect l="3239" r="3239"/>
          <a:stretch>
            <a:fillRect/>
          </a:stretch>
        </p:blipFill>
        <p:spPr>
          <a:xfrm>
            <a:off x="6172200" y="1825625"/>
            <a:ext cx="5181600" cy="4351338"/>
          </a:xfrm>
          <a:prstGeom prst="rect">
            <a:avLst/>
          </a:prstGeom>
        </p:spPr>
      </p:pic>
    </p:spTree>
    <p:extLst>
      <p:ext uri="{BB962C8B-B14F-4D97-AF65-F5344CB8AC3E}">
        <p14:creationId xmlns:p14="http://schemas.microsoft.com/office/powerpoint/2010/main" val="4287667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0F4B2-26FC-4F7C-A7A4-457DFFE49459}"/>
              </a:ext>
            </a:extLst>
          </p:cNvPr>
          <p:cNvSpPr>
            <a:spLocks noGrp="1"/>
          </p:cNvSpPr>
          <p:nvPr>
            <p:ph type="title"/>
          </p:nvPr>
        </p:nvSpPr>
        <p:spPr/>
        <p:txBody>
          <a:bodyPr/>
          <a:lstStyle/>
          <a:p>
            <a:r>
              <a:rPr lang="en-GB"/>
              <a:t>Inequalities in IMR</a:t>
            </a:r>
          </a:p>
        </p:txBody>
      </p:sp>
      <p:sp>
        <p:nvSpPr>
          <p:cNvPr id="5" name="Footer Placeholder 4">
            <a:extLst>
              <a:ext uri="{FF2B5EF4-FFF2-40B4-BE49-F238E27FC236}">
                <a16:creationId xmlns:a16="http://schemas.microsoft.com/office/drawing/2014/main" id="{C5C144CC-05BE-44E0-9A42-56715CA3FDD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6E8CEFF7-AD1E-45B3-A024-35795DB0B97E}"/>
              </a:ext>
            </a:extLst>
          </p:cNvPr>
          <p:cNvSpPr>
            <a:spLocks noGrp="1"/>
          </p:cNvSpPr>
          <p:nvPr>
            <p:ph type="sldNum" sz="quarter" idx="12"/>
          </p:nvPr>
        </p:nvSpPr>
        <p:spPr/>
        <p:txBody>
          <a:bodyPr/>
          <a:lstStyle/>
          <a:p>
            <a:fld id="{CD8E907E-315C-F745-8CA6-CE49E976B740}" type="slidenum">
              <a:rPr lang="en-US" smtClean="0"/>
              <a:pPr/>
              <a:t>22</a:t>
            </a:fld>
            <a:endParaRPr lang="en-US"/>
          </a:p>
        </p:txBody>
      </p:sp>
      <p:pic>
        <p:nvPicPr>
          <p:cNvPr id="7" name="Content Placeholder 4">
            <a:extLst>
              <a:ext uri="{FF2B5EF4-FFF2-40B4-BE49-F238E27FC236}">
                <a16:creationId xmlns:a16="http://schemas.microsoft.com/office/drawing/2014/main" id="{25C75157-5D48-4F1C-BB7F-E85979EB6617}"/>
              </a:ext>
            </a:extLst>
          </p:cNvPr>
          <p:cNvPicPr>
            <a:picLocks noGrp="1" noChangeAspect="1"/>
          </p:cNvPicPr>
          <p:nvPr>
            <p:ph sz="half" idx="1"/>
          </p:nvPr>
        </p:nvPicPr>
        <p:blipFill>
          <a:blip r:embed="rId2"/>
          <a:stretch>
            <a:fillRect/>
          </a:stretch>
        </p:blipFill>
        <p:spPr>
          <a:xfrm>
            <a:off x="610896" y="1690688"/>
            <a:ext cx="5408904" cy="4434842"/>
          </a:xfrm>
          <a:prstGeom prst="rect">
            <a:avLst/>
          </a:prstGeom>
        </p:spPr>
      </p:pic>
      <p:pic>
        <p:nvPicPr>
          <p:cNvPr id="8" name="Content Placeholder 7">
            <a:extLst>
              <a:ext uri="{FF2B5EF4-FFF2-40B4-BE49-F238E27FC236}">
                <a16:creationId xmlns:a16="http://schemas.microsoft.com/office/drawing/2014/main" id="{A60A6B05-EEB4-4057-BCB0-7003F928E08B}"/>
              </a:ext>
            </a:extLst>
          </p:cNvPr>
          <p:cNvPicPr>
            <a:picLocks noGrp="1" noChangeAspect="1"/>
          </p:cNvPicPr>
          <p:nvPr>
            <p:ph sz="half" idx="2"/>
          </p:nvPr>
        </p:nvPicPr>
        <p:blipFill>
          <a:blip r:embed="rId3"/>
          <a:stretch>
            <a:fillRect/>
          </a:stretch>
        </p:blipFill>
        <p:spPr>
          <a:xfrm>
            <a:off x="6172199" y="1690688"/>
            <a:ext cx="5535691" cy="4343387"/>
          </a:xfrm>
          <a:prstGeom prst="rect">
            <a:avLst/>
          </a:prstGeom>
        </p:spPr>
      </p:pic>
    </p:spTree>
    <p:extLst>
      <p:ext uri="{BB962C8B-B14F-4D97-AF65-F5344CB8AC3E}">
        <p14:creationId xmlns:p14="http://schemas.microsoft.com/office/powerpoint/2010/main" val="2555234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C24D487C-4828-4EB6-BD7B-78531254EC73}"/>
              </a:ext>
            </a:extLst>
          </p:cNvPr>
          <p:cNvPicPr>
            <a:picLocks noChangeAspect="1"/>
          </p:cNvPicPr>
          <p:nvPr/>
        </p:nvPicPr>
        <p:blipFill>
          <a:blip r:embed="rId3"/>
          <a:stretch>
            <a:fillRect/>
          </a:stretch>
        </p:blipFill>
        <p:spPr>
          <a:xfrm>
            <a:off x="1432284" y="313764"/>
            <a:ext cx="8849685" cy="5745535"/>
          </a:xfrm>
          <a:prstGeom prst="rect">
            <a:avLst/>
          </a:prstGeom>
        </p:spPr>
      </p:pic>
      <p:sp>
        <p:nvSpPr>
          <p:cNvPr id="6" name="Rectangle: Rounded Corners 5">
            <a:extLst>
              <a:ext uri="{FF2B5EF4-FFF2-40B4-BE49-F238E27FC236}">
                <a16:creationId xmlns:a16="http://schemas.microsoft.com/office/drawing/2014/main" id="{87F07E4F-A53D-4701-A4C3-696B987B3E1A}"/>
              </a:ext>
            </a:extLst>
          </p:cNvPr>
          <p:cNvSpPr/>
          <p:nvPr/>
        </p:nvSpPr>
        <p:spPr>
          <a:xfrm>
            <a:off x="350981" y="4253948"/>
            <a:ext cx="4590472" cy="515625"/>
          </a:xfrm>
          <a:prstGeom prst="roundRect">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Demographic</a:t>
            </a:r>
          </a:p>
        </p:txBody>
      </p:sp>
      <p:sp>
        <p:nvSpPr>
          <p:cNvPr id="8" name="TextBox 7">
            <a:extLst>
              <a:ext uri="{FF2B5EF4-FFF2-40B4-BE49-F238E27FC236}">
                <a16:creationId xmlns:a16="http://schemas.microsoft.com/office/drawing/2014/main" id="{34583E40-A84B-40D4-8BD8-A6141A044D73}"/>
              </a:ext>
            </a:extLst>
          </p:cNvPr>
          <p:cNvSpPr txBox="1"/>
          <p:nvPr/>
        </p:nvSpPr>
        <p:spPr>
          <a:xfrm>
            <a:off x="350981" y="4787569"/>
            <a:ext cx="4590472" cy="1846659"/>
          </a:xfrm>
          <a:prstGeom prst="rect">
            <a:avLst/>
          </a:prstGeom>
          <a:solidFill>
            <a:schemeClr val="accent2">
              <a:alpha val="88000"/>
            </a:schemeClr>
          </a:solid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Babies from the </a:t>
            </a:r>
            <a:r>
              <a:rPr kumimoji="0" lang="en-GB" sz="2000" b="1" i="0" u="none" strike="noStrike" kern="1200" cap="none" spc="0" normalizeH="0" baseline="0" noProof="0">
                <a:ln>
                  <a:noFill/>
                </a:ln>
                <a:solidFill>
                  <a:prstClr val="black"/>
                </a:solidFill>
                <a:effectLst/>
                <a:uLnTx/>
                <a:uFillTx/>
                <a:latin typeface="Calibri" panose="020F0502020204030204"/>
                <a:ea typeface="+mn-ea"/>
                <a:cs typeface="+mn-cs"/>
              </a:rPr>
              <a:t>Black ethnic </a:t>
            </a: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group continue to have the highest IMR followed by the </a:t>
            </a:r>
            <a:r>
              <a:rPr kumimoji="0" lang="en-GB" sz="2000" b="1" i="0" u="none" strike="noStrike" kern="1200" cap="none" spc="0" normalizeH="0" baseline="0" noProof="0">
                <a:ln>
                  <a:noFill/>
                </a:ln>
                <a:solidFill>
                  <a:prstClr val="black"/>
                </a:solidFill>
                <a:effectLst/>
                <a:uLnTx/>
                <a:uFillTx/>
                <a:latin typeface="Calibri" panose="020F0502020204030204"/>
                <a:ea typeface="+mn-ea"/>
                <a:cs typeface="+mn-cs"/>
              </a:rPr>
              <a:t>Asian ethnic </a:t>
            </a: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group </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Maternal age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Babies born to mothers &lt;20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have highest risk and risk has increased compared to 2010 for this age group only</a:t>
            </a:r>
          </a:p>
        </p:txBody>
      </p:sp>
      <p:sp>
        <p:nvSpPr>
          <p:cNvPr id="9" name="Rectangle: Rounded Corners 8">
            <a:extLst>
              <a:ext uri="{FF2B5EF4-FFF2-40B4-BE49-F238E27FC236}">
                <a16:creationId xmlns:a16="http://schemas.microsoft.com/office/drawing/2014/main" id="{3BACF706-261D-4771-8F35-321690DD9629}"/>
              </a:ext>
            </a:extLst>
          </p:cNvPr>
          <p:cNvSpPr/>
          <p:nvPr/>
        </p:nvSpPr>
        <p:spPr>
          <a:xfrm>
            <a:off x="350981" y="530684"/>
            <a:ext cx="4433455" cy="538714"/>
          </a:xfrm>
          <a:prstGeom prst="roundRect">
            <a:avLst/>
          </a:prstGeom>
          <a:solidFill>
            <a:srgbClr val="4BACC6"/>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Socioeconomic</a:t>
            </a:r>
          </a:p>
        </p:txBody>
      </p:sp>
      <p:sp>
        <p:nvSpPr>
          <p:cNvPr id="10" name="TextBox 9">
            <a:extLst>
              <a:ext uri="{FF2B5EF4-FFF2-40B4-BE49-F238E27FC236}">
                <a16:creationId xmlns:a16="http://schemas.microsoft.com/office/drawing/2014/main" id="{EB84928C-DDF0-4D58-8558-44008AD98574}"/>
              </a:ext>
            </a:extLst>
          </p:cNvPr>
          <p:cNvSpPr txBox="1"/>
          <p:nvPr/>
        </p:nvSpPr>
        <p:spPr>
          <a:xfrm>
            <a:off x="386620" y="1072764"/>
            <a:ext cx="4362176" cy="2031325"/>
          </a:xfrm>
          <a:prstGeom prst="rect">
            <a:avLst/>
          </a:prstGeom>
          <a:solidFill>
            <a:srgbClr val="4BACC6">
              <a:alpha val="94000"/>
            </a:srgbClr>
          </a:solid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Clear association with level of deprivation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The proportion of deaths with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modifiable contributory factors increased with increasing deprivation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It is estimated that for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every 1% increase in child poverty, there are an extra 5.8%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of infant deaths per 100,000.</a:t>
            </a:r>
          </a:p>
        </p:txBody>
      </p:sp>
      <p:sp>
        <p:nvSpPr>
          <p:cNvPr id="11" name="Rectangle: Rounded Corners 10">
            <a:extLst>
              <a:ext uri="{FF2B5EF4-FFF2-40B4-BE49-F238E27FC236}">
                <a16:creationId xmlns:a16="http://schemas.microsoft.com/office/drawing/2014/main" id="{72AD657F-5FF4-48A9-AACD-0C7E97CACEA0}"/>
              </a:ext>
            </a:extLst>
          </p:cNvPr>
          <p:cNvSpPr/>
          <p:nvPr/>
        </p:nvSpPr>
        <p:spPr>
          <a:xfrm>
            <a:off x="6707620" y="504076"/>
            <a:ext cx="5248763" cy="540742"/>
          </a:xfrm>
          <a:prstGeom prst="roundRect">
            <a:avLst/>
          </a:prstGeom>
          <a:solidFill>
            <a:srgbClr val="47D872"/>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Modifiable</a:t>
            </a:r>
          </a:p>
        </p:txBody>
      </p:sp>
      <p:sp>
        <p:nvSpPr>
          <p:cNvPr id="12" name="Rectangle: Rounded Corners 11">
            <a:extLst>
              <a:ext uri="{FF2B5EF4-FFF2-40B4-BE49-F238E27FC236}">
                <a16:creationId xmlns:a16="http://schemas.microsoft.com/office/drawing/2014/main" id="{5092BE69-29F7-4406-8B32-CB42568429A2}"/>
              </a:ext>
            </a:extLst>
          </p:cNvPr>
          <p:cNvSpPr/>
          <p:nvPr/>
        </p:nvSpPr>
        <p:spPr>
          <a:xfrm>
            <a:off x="7292813" y="4364822"/>
            <a:ext cx="4590472" cy="515625"/>
          </a:xfrm>
          <a:prstGeom prst="roundRect">
            <a:avLst/>
          </a:prstGeom>
          <a:solidFill>
            <a:srgbClr val="A8E53B"/>
          </a:solidFill>
          <a:ln w="38100">
            <a:solidFill>
              <a:srgbClr val="5CB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Physiological</a:t>
            </a:r>
          </a:p>
        </p:txBody>
      </p:sp>
      <p:sp>
        <p:nvSpPr>
          <p:cNvPr id="13" name="TextBox 12">
            <a:extLst>
              <a:ext uri="{FF2B5EF4-FFF2-40B4-BE49-F238E27FC236}">
                <a16:creationId xmlns:a16="http://schemas.microsoft.com/office/drawing/2014/main" id="{98E31E7F-2532-464B-BDCE-CD2E842A5164}"/>
              </a:ext>
            </a:extLst>
          </p:cNvPr>
          <p:cNvSpPr txBox="1"/>
          <p:nvPr/>
        </p:nvSpPr>
        <p:spPr>
          <a:xfrm>
            <a:off x="7335078" y="4880447"/>
            <a:ext cx="4505943" cy="1810735"/>
          </a:xfrm>
          <a:prstGeom prst="rect">
            <a:avLst/>
          </a:prstGeom>
          <a:solidFill>
            <a:srgbClr val="A8E53B">
              <a:alpha val="96000"/>
            </a:srgbClr>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Babies born at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shorter gestational ages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have higher neonatal mortality rates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Immaturity related conditions accounted for 48.7% of neonatal deaths in 2021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Low-birth weight babies had IMR of 30.2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compared to 0.8 (for babies over 2,500g)</a:t>
            </a:r>
          </a:p>
        </p:txBody>
      </p:sp>
      <p:sp>
        <p:nvSpPr>
          <p:cNvPr id="14" name="TextBox 13">
            <a:extLst>
              <a:ext uri="{FF2B5EF4-FFF2-40B4-BE49-F238E27FC236}">
                <a16:creationId xmlns:a16="http://schemas.microsoft.com/office/drawing/2014/main" id="{0EB2F479-4169-40A9-9830-5385EA194613}"/>
              </a:ext>
            </a:extLst>
          </p:cNvPr>
          <p:cNvSpPr txBox="1"/>
          <p:nvPr/>
        </p:nvSpPr>
        <p:spPr>
          <a:xfrm>
            <a:off x="6707620" y="1062017"/>
            <a:ext cx="5248763" cy="2862322"/>
          </a:xfrm>
          <a:prstGeom prst="rect">
            <a:avLst/>
          </a:prstGeom>
          <a:solidFill>
            <a:srgbClr val="47D872"/>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CDOP most common modifiable factors</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service provision, smoking, chaotic home environment, unsafe sleeping, alcohol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Maternal smoking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is the single biggest modifiable risk factor for birth outcomes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Early access to maternity care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is lower in deprived populations and non-white ethnicities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Maternal overweight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is associated with 23% increased risk of neonatal mortality and this increases to 55% for mothers who are </a:t>
            </a: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obese</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158298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24E-80A0-4C9B-AB8E-2C7C431D626F}"/>
              </a:ext>
            </a:extLst>
          </p:cNvPr>
          <p:cNvSpPr>
            <a:spLocks noGrp="1"/>
          </p:cNvSpPr>
          <p:nvPr>
            <p:ph type="title"/>
          </p:nvPr>
        </p:nvSpPr>
        <p:spPr>
          <a:xfrm>
            <a:off x="838200" y="120407"/>
            <a:ext cx="10515600" cy="1325563"/>
          </a:xfrm>
        </p:spPr>
        <p:txBody>
          <a:bodyPr>
            <a:normAutofit/>
          </a:bodyPr>
          <a:lstStyle/>
          <a:p>
            <a:r>
              <a:rPr lang="en-GB" sz="3200"/>
              <a:t>2019/20 Audit – Evidence from systematic reviews</a:t>
            </a:r>
          </a:p>
        </p:txBody>
      </p:sp>
      <p:sp>
        <p:nvSpPr>
          <p:cNvPr id="3" name="Content Placeholder 2">
            <a:extLst>
              <a:ext uri="{FF2B5EF4-FFF2-40B4-BE49-F238E27FC236}">
                <a16:creationId xmlns:a16="http://schemas.microsoft.com/office/drawing/2014/main" id="{DCAB344F-91B6-4689-AB84-E3C84A7033FF}"/>
              </a:ext>
            </a:extLst>
          </p:cNvPr>
          <p:cNvSpPr>
            <a:spLocks noGrp="1"/>
          </p:cNvSpPr>
          <p:nvPr>
            <p:ph idx="1"/>
          </p:nvPr>
        </p:nvSpPr>
        <p:spPr/>
        <p:txBody>
          <a:bodyPr/>
          <a:lstStyle/>
          <a:p>
            <a:endParaRPr lang="en-GB"/>
          </a:p>
        </p:txBody>
      </p:sp>
      <p:sp>
        <p:nvSpPr>
          <p:cNvPr id="4" name="Footer Placeholder 3">
            <a:extLst>
              <a:ext uri="{FF2B5EF4-FFF2-40B4-BE49-F238E27FC236}">
                <a16:creationId xmlns:a16="http://schemas.microsoft.com/office/drawing/2014/main" id="{C07FFD0F-5DA4-4A79-87F4-91137E8CD018}"/>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16ADAB36-1A08-4464-A97D-4E4376CA7ADE}"/>
              </a:ext>
            </a:extLst>
          </p:cNvPr>
          <p:cNvSpPr>
            <a:spLocks noGrp="1"/>
          </p:cNvSpPr>
          <p:nvPr>
            <p:ph type="sldNum" sz="quarter" idx="12"/>
          </p:nvPr>
        </p:nvSpPr>
        <p:spPr/>
        <p:txBody>
          <a:bodyPr/>
          <a:lstStyle/>
          <a:p>
            <a:fld id="{CD8E907E-315C-F745-8CA6-CE49E976B740}" type="slidenum">
              <a:rPr lang="en-US" smtClean="0"/>
              <a:pPr/>
              <a:t>24</a:t>
            </a:fld>
            <a:endParaRPr lang="en-US"/>
          </a:p>
        </p:txBody>
      </p:sp>
      <p:graphicFrame>
        <p:nvGraphicFramePr>
          <p:cNvPr id="6" name="Content Placeholder 4">
            <a:extLst>
              <a:ext uri="{FF2B5EF4-FFF2-40B4-BE49-F238E27FC236}">
                <a16:creationId xmlns:a16="http://schemas.microsoft.com/office/drawing/2014/main" id="{8C9620F6-DA62-458A-88A1-A257BF25800B}"/>
              </a:ext>
            </a:extLst>
          </p:cNvPr>
          <p:cNvGraphicFramePr>
            <a:graphicFrameLocks/>
          </p:cNvGraphicFramePr>
          <p:nvPr>
            <p:extLst>
              <p:ext uri="{D42A27DB-BD31-4B8C-83A1-F6EECF244321}">
                <p14:modId xmlns:p14="http://schemas.microsoft.com/office/powerpoint/2010/main" val="1782494291"/>
              </p:ext>
            </p:extLst>
          </p:nvPr>
        </p:nvGraphicFramePr>
        <p:xfrm>
          <a:off x="582198" y="928491"/>
          <a:ext cx="10834992" cy="5449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4376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87E65-A9A6-E463-AF87-91D0DF8E4F84}"/>
              </a:ext>
            </a:extLst>
          </p:cNvPr>
          <p:cNvSpPr>
            <a:spLocks noGrp="1"/>
          </p:cNvSpPr>
          <p:nvPr>
            <p:ph type="title"/>
          </p:nvPr>
        </p:nvSpPr>
        <p:spPr/>
        <p:txBody>
          <a:bodyPr/>
          <a:lstStyle/>
          <a:p>
            <a:r>
              <a:rPr lang="en-GB"/>
              <a:t>IM Risk and Protective Factors</a:t>
            </a:r>
          </a:p>
        </p:txBody>
      </p:sp>
      <p:sp>
        <p:nvSpPr>
          <p:cNvPr id="3" name="Content Placeholder 2">
            <a:extLst>
              <a:ext uri="{FF2B5EF4-FFF2-40B4-BE49-F238E27FC236}">
                <a16:creationId xmlns:a16="http://schemas.microsoft.com/office/drawing/2014/main" id="{A5FE1D4A-ECF6-6C35-B196-853BEF2EDDD3}"/>
              </a:ext>
            </a:extLst>
          </p:cNvPr>
          <p:cNvSpPr>
            <a:spLocks noGrp="1"/>
          </p:cNvSpPr>
          <p:nvPr>
            <p:ph sz="half" idx="1"/>
          </p:nvPr>
        </p:nvSpPr>
        <p:spPr/>
        <p:txBody>
          <a:bodyPr vert="horz" lIns="0" tIns="0" rIns="0" bIns="0" rtlCol="0" anchor="t">
            <a:normAutofit/>
          </a:bodyPr>
          <a:lstStyle/>
          <a:p>
            <a:pPr marL="0" indent="0">
              <a:lnSpc>
                <a:spcPct val="100000"/>
              </a:lnSpc>
              <a:buNone/>
            </a:pPr>
            <a:r>
              <a:rPr lang="en-GB" b="1">
                <a:solidFill>
                  <a:schemeClr val="accent2">
                    <a:lumMod val="50000"/>
                  </a:schemeClr>
                </a:solidFill>
              </a:rPr>
              <a:t>Risk factors</a:t>
            </a:r>
            <a:endParaRPr lang="en-US"/>
          </a:p>
          <a:p>
            <a:pPr>
              <a:lnSpc>
                <a:spcPct val="100000"/>
              </a:lnSpc>
            </a:pPr>
            <a:r>
              <a:rPr lang="en-GB">
                <a:solidFill>
                  <a:schemeClr val="tx1"/>
                </a:solidFill>
                <a:latin typeface="Arial"/>
                <a:cs typeface="Arial"/>
              </a:rPr>
              <a:t>Smoking in Pregnancy</a:t>
            </a:r>
          </a:p>
          <a:p>
            <a:pPr>
              <a:lnSpc>
                <a:spcPct val="100000"/>
              </a:lnSpc>
            </a:pPr>
            <a:r>
              <a:rPr lang="en-GB">
                <a:solidFill>
                  <a:schemeClr val="tx1"/>
                </a:solidFill>
                <a:latin typeface="Arial"/>
                <a:cs typeface="Arial"/>
              </a:rPr>
              <a:t>Maternal overweight/obesity</a:t>
            </a:r>
          </a:p>
          <a:p>
            <a:pPr>
              <a:lnSpc>
                <a:spcPct val="100000"/>
              </a:lnSpc>
            </a:pPr>
            <a:r>
              <a:rPr lang="en-GB">
                <a:solidFill>
                  <a:schemeClr val="tx1"/>
                </a:solidFill>
                <a:latin typeface="Arial"/>
                <a:cs typeface="Arial"/>
              </a:rPr>
              <a:t>Pre-term births (&lt;37 </a:t>
            </a:r>
            <a:r>
              <a:rPr lang="en-GB" err="1">
                <a:solidFill>
                  <a:schemeClr val="tx1"/>
                </a:solidFill>
                <a:latin typeface="Arial"/>
                <a:cs typeface="Arial"/>
              </a:rPr>
              <a:t>wks</a:t>
            </a:r>
            <a:r>
              <a:rPr lang="en-GB">
                <a:solidFill>
                  <a:schemeClr val="tx1"/>
                </a:solidFill>
                <a:latin typeface="Arial"/>
                <a:cs typeface="Arial"/>
              </a:rPr>
              <a:t>)</a:t>
            </a:r>
          </a:p>
          <a:p>
            <a:pPr>
              <a:lnSpc>
                <a:spcPct val="100000"/>
              </a:lnSpc>
            </a:pPr>
            <a:r>
              <a:rPr lang="en-GB">
                <a:solidFill>
                  <a:schemeClr val="tx1"/>
                </a:solidFill>
                <a:latin typeface="Arial"/>
                <a:cs typeface="Arial"/>
              </a:rPr>
              <a:t>Low birthweight</a:t>
            </a:r>
          </a:p>
          <a:p>
            <a:pPr>
              <a:lnSpc>
                <a:spcPct val="100000"/>
              </a:lnSpc>
            </a:pPr>
            <a:r>
              <a:rPr lang="en-GB">
                <a:solidFill>
                  <a:schemeClr val="tx1"/>
                </a:solidFill>
                <a:latin typeface="Arial"/>
                <a:cs typeface="Arial"/>
              </a:rPr>
              <a:t>Maternal age </a:t>
            </a:r>
            <a:endParaRPr lang="en-GB">
              <a:solidFill>
                <a:schemeClr val="tx1"/>
              </a:solidFill>
            </a:endParaRPr>
          </a:p>
          <a:p>
            <a:pPr>
              <a:lnSpc>
                <a:spcPct val="100000"/>
              </a:lnSpc>
            </a:pPr>
            <a:r>
              <a:rPr lang="en-GB">
                <a:solidFill>
                  <a:schemeClr val="tx1"/>
                </a:solidFill>
                <a:latin typeface="Arial"/>
                <a:cs typeface="Arial"/>
              </a:rPr>
              <a:t>Deprivation</a:t>
            </a:r>
          </a:p>
          <a:p>
            <a:pPr>
              <a:lnSpc>
                <a:spcPct val="100000"/>
              </a:lnSpc>
            </a:pPr>
            <a:r>
              <a:rPr lang="en-GB">
                <a:solidFill>
                  <a:schemeClr val="tx1"/>
                </a:solidFill>
                <a:latin typeface="Arial"/>
                <a:cs typeface="Arial"/>
              </a:rPr>
              <a:t>Child poverty</a:t>
            </a:r>
          </a:p>
        </p:txBody>
      </p:sp>
      <p:sp>
        <p:nvSpPr>
          <p:cNvPr id="7" name="Content Placeholder 6">
            <a:extLst>
              <a:ext uri="{FF2B5EF4-FFF2-40B4-BE49-F238E27FC236}">
                <a16:creationId xmlns:a16="http://schemas.microsoft.com/office/drawing/2014/main" id="{B2CC2270-FDE7-48F2-A9B9-CDC435732519}"/>
              </a:ext>
            </a:extLst>
          </p:cNvPr>
          <p:cNvSpPr>
            <a:spLocks noGrp="1"/>
          </p:cNvSpPr>
          <p:nvPr>
            <p:ph sz="half" idx="2"/>
          </p:nvPr>
        </p:nvSpPr>
        <p:spPr/>
        <p:txBody>
          <a:bodyPr vert="horz" lIns="0" tIns="0" rIns="0" bIns="0" rtlCol="0" anchor="t">
            <a:normAutofit/>
          </a:bodyPr>
          <a:lstStyle/>
          <a:p>
            <a:pPr marL="0" indent="0">
              <a:lnSpc>
                <a:spcPct val="100000"/>
              </a:lnSpc>
              <a:buNone/>
            </a:pPr>
            <a:r>
              <a:rPr lang="en-GB" b="1">
                <a:solidFill>
                  <a:schemeClr val="accent2">
                    <a:lumMod val="50000"/>
                  </a:schemeClr>
                </a:solidFill>
              </a:rPr>
              <a:t>Protective Factors</a:t>
            </a:r>
            <a:endParaRPr lang="en-US"/>
          </a:p>
          <a:p>
            <a:pPr>
              <a:lnSpc>
                <a:spcPct val="100000"/>
              </a:lnSpc>
            </a:pPr>
            <a:r>
              <a:rPr lang="en-GB">
                <a:solidFill>
                  <a:schemeClr val="tx1"/>
                </a:solidFill>
                <a:latin typeface="Arial"/>
                <a:cs typeface="Arial"/>
              </a:rPr>
              <a:t>Early access to quality antenatal and postnatal care</a:t>
            </a:r>
          </a:p>
          <a:p>
            <a:pPr>
              <a:lnSpc>
                <a:spcPct val="100000"/>
              </a:lnSpc>
            </a:pPr>
            <a:r>
              <a:rPr lang="en-GB">
                <a:solidFill>
                  <a:schemeClr val="tx1"/>
                </a:solidFill>
                <a:latin typeface="Arial"/>
                <a:cs typeface="Arial"/>
              </a:rPr>
              <a:t>Folic acid supplements</a:t>
            </a:r>
          </a:p>
          <a:p>
            <a:pPr>
              <a:lnSpc>
                <a:spcPct val="100000"/>
              </a:lnSpc>
            </a:pPr>
            <a:r>
              <a:rPr lang="en-GB">
                <a:solidFill>
                  <a:schemeClr val="tx1"/>
                </a:solidFill>
                <a:latin typeface="Arial"/>
                <a:cs typeface="Arial"/>
              </a:rPr>
              <a:t>Vaccinations</a:t>
            </a:r>
          </a:p>
          <a:p>
            <a:pPr>
              <a:lnSpc>
                <a:spcPct val="100000"/>
              </a:lnSpc>
            </a:pPr>
            <a:r>
              <a:rPr lang="en-GB">
                <a:solidFill>
                  <a:schemeClr val="tx1"/>
                </a:solidFill>
                <a:latin typeface="Arial"/>
                <a:cs typeface="Arial"/>
              </a:rPr>
              <a:t>Breastfeeding</a:t>
            </a:r>
          </a:p>
          <a:p>
            <a:pPr>
              <a:lnSpc>
                <a:spcPct val="100000"/>
              </a:lnSpc>
            </a:pPr>
            <a:r>
              <a:rPr lang="en-GB">
                <a:solidFill>
                  <a:schemeClr val="tx1"/>
                </a:solidFill>
                <a:latin typeface="Arial"/>
                <a:cs typeface="Arial"/>
              </a:rPr>
              <a:t>Safer Sleeping</a:t>
            </a:r>
          </a:p>
          <a:p>
            <a:endParaRPr lang="en-GB"/>
          </a:p>
        </p:txBody>
      </p:sp>
      <p:sp>
        <p:nvSpPr>
          <p:cNvPr id="4" name="Footer Placeholder 3">
            <a:extLst>
              <a:ext uri="{FF2B5EF4-FFF2-40B4-BE49-F238E27FC236}">
                <a16:creationId xmlns:a16="http://schemas.microsoft.com/office/drawing/2014/main" id="{A6CF207A-83B1-EBBC-8887-E991D6A09CE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C47D270E-92C4-0370-9B61-36F06FDC5B97}"/>
              </a:ext>
            </a:extLst>
          </p:cNvPr>
          <p:cNvSpPr>
            <a:spLocks noGrp="1"/>
          </p:cNvSpPr>
          <p:nvPr>
            <p:ph type="sldNum" sz="quarter" idx="12"/>
          </p:nvPr>
        </p:nvSpPr>
        <p:spPr/>
        <p:txBody>
          <a:bodyPr/>
          <a:lstStyle/>
          <a:p>
            <a:fld id="{CD8E907E-315C-F745-8CA6-CE49E976B740}" type="slidenum">
              <a:rPr lang="en-US" smtClean="0"/>
              <a:pPr/>
              <a:t>25</a:t>
            </a:fld>
            <a:endParaRPr lang="en-US"/>
          </a:p>
        </p:txBody>
      </p:sp>
    </p:spTree>
    <p:extLst>
      <p:ext uri="{BB962C8B-B14F-4D97-AF65-F5344CB8AC3E}">
        <p14:creationId xmlns:p14="http://schemas.microsoft.com/office/powerpoint/2010/main" val="232683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56D02CC-07EA-4EBD-A42A-FF8C4BE0B7B2}"/>
              </a:ext>
            </a:extLst>
          </p:cNvPr>
          <p:cNvSpPr>
            <a:spLocks noGrp="1"/>
          </p:cNvSpPr>
          <p:nvPr>
            <p:ph type="title"/>
          </p:nvPr>
        </p:nvSpPr>
        <p:spPr>
          <a:xfrm>
            <a:off x="838200" y="0"/>
            <a:ext cx="10515600" cy="1325563"/>
          </a:xfrm>
        </p:spPr>
        <p:txBody>
          <a:bodyPr/>
          <a:lstStyle/>
          <a:p>
            <a:r>
              <a:rPr lang="en-GB"/>
              <a:t>IM Risk and Protective Factors</a:t>
            </a:r>
          </a:p>
        </p:txBody>
      </p:sp>
      <p:graphicFrame>
        <p:nvGraphicFramePr>
          <p:cNvPr id="12" name="Content Placeholder 11">
            <a:extLst>
              <a:ext uri="{FF2B5EF4-FFF2-40B4-BE49-F238E27FC236}">
                <a16:creationId xmlns:a16="http://schemas.microsoft.com/office/drawing/2014/main" id="{31333D11-7E03-42FD-9A8A-1B2C327C1756}"/>
              </a:ext>
            </a:extLst>
          </p:cNvPr>
          <p:cNvGraphicFramePr>
            <a:graphicFrameLocks noGrp="1"/>
          </p:cNvGraphicFramePr>
          <p:nvPr>
            <p:ph idx="1"/>
            <p:extLst>
              <p:ext uri="{D42A27DB-BD31-4B8C-83A1-F6EECF244321}">
                <p14:modId xmlns:p14="http://schemas.microsoft.com/office/powerpoint/2010/main" val="2282302448"/>
              </p:ext>
            </p:extLst>
          </p:nvPr>
        </p:nvGraphicFramePr>
        <p:xfrm>
          <a:off x="838200" y="913038"/>
          <a:ext cx="10703011" cy="5536934"/>
        </p:xfrm>
        <a:graphic>
          <a:graphicData uri="http://schemas.openxmlformats.org/drawingml/2006/table">
            <a:tbl>
              <a:tblPr firstRow="1" bandRow="1">
                <a:tableStyleId>{5C22544A-7EE6-4342-B048-85BDC9FD1C3A}</a:tableStyleId>
              </a:tblPr>
              <a:tblGrid>
                <a:gridCol w="5385044">
                  <a:extLst>
                    <a:ext uri="{9D8B030D-6E8A-4147-A177-3AD203B41FA5}">
                      <a16:colId xmlns:a16="http://schemas.microsoft.com/office/drawing/2014/main" val="2502634978"/>
                    </a:ext>
                  </a:extLst>
                </a:gridCol>
                <a:gridCol w="1153741">
                  <a:extLst>
                    <a:ext uri="{9D8B030D-6E8A-4147-A177-3AD203B41FA5}">
                      <a16:colId xmlns:a16="http://schemas.microsoft.com/office/drawing/2014/main" val="4209405338"/>
                    </a:ext>
                  </a:extLst>
                </a:gridCol>
                <a:gridCol w="976184">
                  <a:extLst>
                    <a:ext uri="{9D8B030D-6E8A-4147-A177-3AD203B41FA5}">
                      <a16:colId xmlns:a16="http://schemas.microsoft.com/office/drawing/2014/main" val="239538774"/>
                    </a:ext>
                  </a:extLst>
                </a:gridCol>
                <a:gridCol w="1354702">
                  <a:extLst>
                    <a:ext uri="{9D8B030D-6E8A-4147-A177-3AD203B41FA5}">
                      <a16:colId xmlns:a16="http://schemas.microsoft.com/office/drawing/2014/main" val="710931482"/>
                    </a:ext>
                  </a:extLst>
                </a:gridCol>
                <a:gridCol w="1833340">
                  <a:extLst>
                    <a:ext uri="{9D8B030D-6E8A-4147-A177-3AD203B41FA5}">
                      <a16:colId xmlns:a16="http://schemas.microsoft.com/office/drawing/2014/main" val="3611793499"/>
                    </a:ext>
                  </a:extLst>
                </a:gridCol>
              </a:tblGrid>
              <a:tr h="358244">
                <a:tc>
                  <a:txBody>
                    <a:bodyPr/>
                    <a:lstStyle/>
                    <a:p>
                      <a:r>
                        <a:rPr lang="en-GB"/>
                        <a:t>Indicators</a:t>
                      </a:r>
                    </a:p>
                  </a:txBody>
                  <a:tcPr/>
                </a:tc>
                <a:tc>
                  <a:txBody>
                    <a:bodyPr/>
                    <a:lstStyle/>
                    <a:p>
                      <a:pPr algn="ctr"/>
                      <a:r>
                        <a:rPr lang="en-GB" err="1"/>
                        <a:t>Eng</a:t>
                      </a:r>
                      <a:endParaRPr lang="en-GB"/>
                    </a:p>
                  </a:txBody>
                  <a:tcPr/>
                </a:tc>
                <a:tc>
                  <a:txBody>
                    <a:bodyPr/>
                    <a:lstStyle/>
                    <a:p>
                      <a:pPr algn="ctr"/>
                      <a:r>
                        <a:rPr lang="en-GB"/>
                        <a:t>WM</a:t>
                      </a:r>
                    </a:p>
                  </a:txBody>
                  <a:tcPr/>
                </a:tc>
                <a:tc>
                  <a:txBody>
                    <a:bodyPr/>
                    <a:lstStyle/>
                    <a:p>
                      <a:pPr algn="ctr"/>
                      <a:r>
                        <a:rPr lang="en-GB"/>
                        <a:t>Staffs</a:t>
                      </a:r>
                    </a:p>
                  </a:txBody>
                  <a:tcPr/>
                </a:tc>
                <a:tc>
                  <a:txBody>
                    <a:bodyPr/>
                    <a:lstStyle/>
                    <a:p>
                      <a:pPr algn="ctr"/>
                      <a:r>
                        <a:rPr lang="en-GB"/>
                        <a:t>Stoke-on-Trent</a:t>
                      </a:r>
                    </a:p>
                  </a:txBody>
                  <a:tcPr/>
                </a:tc>
                <a:extLst>
                  <a:ext uri="{0D108BD9-81ED-4DB2-BD59-A6C34878D82A}">
                    <a16:rowId xmlns:a16="http://schemas.microsoft.com/office/drawing/2014/main" val="2329960838"/>
                  </a:ext>
                </a:extLst>
              </a:tr>
              <a:tr h="358244">
                <a:tc>
                  <a:txBody>
                    <a:bodyPr/>
                    <a:lstStyle/>
                    <a:p>
                      <a:r>
                        <a:rPr lang="en-GB" sz="1600"/>
                        <a:t>IMR (19-21) per 1,000</a:t>
                      </a:r>
                    </a:p>
                  </a:txBody>
                  <a:tcPr/>
                </a:tc>
                <a:tc>
                  <a:txBody>
                    <a:bodyPr/>
                    <a:lstStyle/>
                    <a:p>
                      <a:pPr algn="ctr"/>
                      <a:r>
                        <a:rPr lang="en-GB" sz="1600"/>
                        <a:t>3.9</a:t>
                      </a:r>
                    </a:p>
                  </a:txBody>
                  <a:tcPr/>
                </a:tc>
                <a:tc>
                  <a:txBody>
                    <a:bodyPr/>
                    <a:lstStyle/>
                    <a:p>
                      <a:pPr algn="ctr"/>
                      <a:r>
                        <a:rPr lang="en-GB" sz="1600"/>
                        <a:t>5.6</a:t>
                      </a:r>
                    </a:p>
                  </a:txBody>
                  <a:tcPr/>
                </a:tc>
                <a:tc>
                  <a:txBody>
                    <a:bodyPr/>
                    <a:lstStyle/>
                    <a:p>
                      <a:pPr algn="ctr"/>
                      <a:r>
                        <a:rPr lang="en-GB" sz="1600"/>
                        <a:t>5.2</a:t>
                      </a:r>
                    </a:p>
                  </a:txBody>
                  <a:tcPr/>
                </a:tc>
                <a:tc>
                  <a:txBody>
                    <a:bodyPr/>
                    <a:lstStyle/>
                    <a:p>
                      <a:pPr algn="ctr"/>
                      <a:r>
                        <a:rPr lang="en-GB" sz="1600"/>
                        <a:t>7.5</a:t>
                      </a:r>
                    </a:p>
                  </a:txBody>
                  <a:tcPr/>
                </a:tc>
                <a:extLst>
                  <a:ext uri="{0D108BD9-81ED-4DB2-BD59-A6C34878D82A}">
                    <a16:rowId xmlns:a16="http://schemas.microsoft.com/office/drawing/2014/main" val="1456859153"/>
                  </a:ext>
                </a:extLst>
              </a:tr>
              <a:tr h="358244">
                <a:tc>
                  <a:txBody>
                    <a:bodyPr/>
                    <a:lstStyle/>
                    <a:p>
                      <a:r>
                        <a:rPr lang="en-GB" sz="1600"/>
                        <a:t>Smoking at time of delivery (21/22)</a:t>
                      </a:r>
                    </a:p>
                  </a:txBody>
                  <a:tcPr/>
                </a:tc>
                <a:tc>
                  <a:txBody>
                    <a:bodyPr/>
                    <a:lstStyle/>
                    <a:p>
                      <a:pPr algn="ctr"/>
                      <a:r>
                        <a:rPr lang="en-GB" sz="1600"/>
                        <a:t>9.1%</a:t>
                      </a:r>
                    </a:p>
                  </a:txBody>
                  <a:tcPr/>
                </a:tc>
                <a:tc>
                  <a:txBody>
                    <a:bodyPr/>
                    <a:lstStyle/>
                    <a:p>
                      <a:pPr algn="ctr"/>
                      <a:r>
                        <a:rPr lang="en-GB" sz="1600"/>
                        <a:t>9.8%</a:t>
                      </a:r>
                    </a:p>
                  </a:txBody>
                  <a:tcPr/>
                </a:tc>
                <a:tc>
                  <a:txBody>
                    <a:bodyPr/>
                    <a:lstStyle/>
                    <a:p>
                      <a:pPr algn="ctr"/>
                      <a:r>
                        <a:rPr lang="en-GB" sz="1600">
                          <a:solidFill>
                            <a:srgbClr val="FF0000"/>
                          </a:solidFill>
                        </a:rPr>
                        <a:t>10.1%</a:t>
                      </a:r>
                    </a:p>
                  </a:txBody>
                  <a:tcPr/>
                </a:tc>
                <a:tc>
                  <a:txBody>
                    <a:bodyPr/>
                    <a:lstStyle/>
                    <a:p>
                      <a:pPr algn="ctr"/>
                      <a:r>
                        <a:rPr lang="en-GB" sz="1600">
                          <a:solidFill>
                            <a:srgbClr val="FF0000"/>
                          </a:solidFill>
                        </a:rPr>
                        <a:t>15.6%</a:t>
                      </a:r>
                    </a:p>
                  </a:txBody>
                  <a:tcPr/>
                </a:tc>
                <a:extLst>
                  <a:ext uri="{0D108BD9-81ED-4DB2-BD59-A6C34878D82A}">
                    <a16:rowId xmlns:a16="http://schemas.microsoft.com/office/drawing/2014/main" val="3461082849"/>
                  </a:ext>
                </a:extLst>
              </a:tr>
              <a:tr h="358244">
                <a:tc>
                  <a:txBody>
                    <a:bodyPr/>
                    <a:lstStyle/>
                    <a:p>
                      <a:r>
                        <a:rPr lang="en-GB" sz="1600"/>
                        <a:t>Early access to maternity care (18/19)</a:t>
                      </a:r>
                    </a:p>
                  </a:txBody>
                  <a:tcPr/>
                </a:tc>
                <a:tc>
                  <a:txBody>
                    <a:bodyPr/>
                    <a:lstStyle/>
                    <a:p>
                      <a:pPr algn="ctr"/>
                      <a:r>
                        <a:rPr lang="en-GB" sz="1600"/>
                        <a:t>57.8%</a:t>
                      </a:r>
                    </a:p>
                  </a:txBody>
                  <a:tcPr/>
                </a:tc>
                <a:tc>
                  <a:txBody>
                    <a:bodyPr/>
                    <a:lstStyle/>
                    <a:p>
                      <a:pPr algn="ctr"/>
                      <a:r>
                        <a:rPr lang="en-GB" sz="1600"/>
                        <a:t>-</a:t>
                      </a:r>
                    </a:p>
                  </a:txBody>
                  <a:tcPr/>
                </a:tc>
                <a:tc>
                  <a:txBody>
                    <a:bodyPr/>
                    <a:lstStyle/>
                    <a:p>
                      <a:pPr algn="ctr"/>
                      <a:r>
                        <a:rPr lang="en-GB" sz="1600">
                          <a:solidFill>
                            <a:srgbClr val="00B050"/>
                          </a:solidFill>
                        </a:rPr>
                        <a:t>62.8%</a:t>
                      </a:r>
                    </a:p>
                  </a:txBody>
                  <a:tcPr/>
                </a:tc>
                <a:tc>
                  <a:txBody>
                    <a:bodyPr/>
                    <a:lstStyle/>
                    <a:p>
                      <a:pPr algn="ctr"/>
                      <a:r>
                        <a:rPr lang="en-GB" sz="1600">
                          <a:solidFill>
                            <a:srgbClr val="00B050"/>
                          </a:solidFill>
                        </a:rPr>
                        <a:t>59.8%</a:t>
                      </a:r>
                    </a:p>
                  </a:txBody>
                  <a:tcPr/>
                </a:tc>
                <a:extLst>
                  <a:ext uri="{0D108BD9-81ED-4DB2-BD59-A6C34878D82A}">
                    <a16:rowId xmlns:a16="http://schemas.microsoft.com/office/drawing/2014/main" val="2472424298"/>
                  </a:ext>
                </a:extLst>
              </a:tr>
              <a:tr h="358244">
                <a:tc>
                  <a:txBody>
                    <a:bodyPr/>
                    <a:lstStyle/>
                    <a:p>
                      <a:r>
                        <a:rPr lang="en-GB" sz="1600"/>
                        <a:t>Folic acid supplements prenatal (18/19)</a:t>
                      </a:r>
                    </a:p>
                  </a:txBody>
                  <a:tcPr/>
                </a:tc>
                <a:tc>
                  <a:txBody>
                    <a:bodyPr/>
                    <a:lstStyle/>
                    <a:p>
                      <a:pPr algn="ctr"/>
                      <a:r>
                        <a:rPr lang="en-GB" sz="1600"/>
                        <a:t>27.3%</a:t>
                      </a:r>
                    </a:p>
                  </a:txBody>
                  <a:tcPr/>
                </a:tc>
                <a:tc>
                  <a:txBody>
                    <a:bodyPr/>
                    <a:lstStyle/>
                    <a:p>
                      <a:pPr algn="ctr"/>
                      <a:r>
                        <a:rPr lang="en-GB" sz="1600"/>
                        <a:t>-</a:t>
                      </a:r>
                    </a:p>
                  </a:txBody>
                  <a:tcPr/>
                </a:tc>
                <a:tc>
                  <a:txBody>
                    <a:bodyPr/>
                    <a:lstStyle/>
                    <a:p>
                      <a:pPr algn="ctr"/>
                      <a:r>
                        <a:rPr lang="en-GB" sz="1600">
                          <a:solidFill>
                            <a:srgbClr val="00B050"/>
                          </a:solidFill>
                        </a:rPr>
                        <a:t>34.7%</a:t>
                      </a:r>
                    </a:p>
                  </a:txBody>
                  <a:tcPr/>
                </a:tc>
                <a:tc>
                  <a:txBody>
                    <a:bodyPr/>
                    <a:lstStyle/>
                    <a:p>
                      <a:pPr algn="ctr"/>
                      <a:r>
                        <a:rPr lang="en-GB" sz="1600">
                          <a:solidFill>
                            <a:srgbClr val="FF0000"/>
                          </a:solidFill>
                        </a:rPr>
                        <a:t>16.4%</a:t>
                      </a:r>
                    </a:p>
                  </a:txBody>
                  <a:tcPr/>
                </a:tc>
                <a:extLst>
                  <a:ext uri="{0D108BD9-81ED-4DB2-BD59-A6C34878D82A}">
                    <a16:rowId xmlns:a16="http://schemas.microsoft.com/office/drawing/2014/main" val="2805240351"/>
                  </a:ext>
                </a:extLst>
              </a:tr>
              <a:tr h="358244">
                <a:tc>
                  <a:txBody>
                    <a:bodyPr/>
                    <a:lstStyle/>
                    <a:p>
                      <a:r>
                        <a:rPr lang="en-GB" sz="1600"/>
                        <a:t>Vaccinations in pregnancy - seasonal flu (22/23)</a:t>
                      </a:r>
                    </a:p>
                  </a:txBody>
                  <a:tcPr/>
                </a:tc>
                <a:tc>
                  <a:txBody>
                    <a:bodyPr/>
                    <a:lstStyle/>
                    <a:p>
                      <a:pPr algn="ctr"/>
                      <a:r>
                        <a:rPr lang="en-GB" sz="1600"/>
                        <a:t>35.0%</a:t>
                      </a:r>
                    </a:p>
                  </a:txBody>
                  <a:tcPr/>
                </a:tc>
                <a:tc>
                  <a:txBody>
                    <a:bodyPr/>
                    <a:lstStyle/>
                    <a:p>
                      <a:pPr algn="ctr"/>
                      <a:r>
                        <a:rPr lang="en-GB" sz="1600"/>
                        <a:t>-</a:t>
                      </a:r>
                    </a:p>
                  </a:txBody>
                  <a:tcPr/>
                </a:tc>
                <a:tc>
                  <a:txBody>
                    <a:bodyPr/>
                    <a:lstStyle/>
                    <a:p>
                      <a:pPr algn="ctr"/>
                      <a:r>
                        <a:rPr lang="en-GB" sz="1600">
                          <a:solidFill>
                            <a:srgbClr val="00B050"/>
                          </a:solidFill>
                        </a:rPr>
                        <a:t>37.6%</a:t>
                      </a:r>
                    </a:p>
                  </a:txBody>
                  <a:tcPr/>
                </a:tc>
                <a:tc>
                  <a:txBody>
                    <a:bodyPr/>
                    <a:lstStyle/>
                    <a:p>
                      <a:pPr algn="ctr"/>
                      <a:r>
                        <a:rPr lang="en-GB" sz="1600">
                          <a:solidFill>
                            <a:srgbClr val="FF0000"/>
                          </a:solidFill>
                        </a:rPr>
                        <a:t>32.9%</a:t>
                      </a:r>
                    </a:p>
                  </a:txBody>
                  <a:tcPr/>
                </a:tc>
                <a:extLst>
                  <a:ext uri="{0D108BD9-81ED-4DB2-BD59-A6C34878D82A}">
                    <a16:rowId xmlns:a16="http://schemas.microsoft.com/office/drawing/2014/main" val="3262107115"/>
                  </a:ext>
                </a:extLst>
              </a:tr>
              <a:tr h="358244">
                <a:tc>
                  <a:txBody>
                    <a:bodyPr/>
                    <a:lstStyle/>
                    <a:p>
                      <a:r>
                        <a:rPr lang="en-GB" sz="1600"/>
                        <a:t>Pre-term births &lt;37 </a:t>
                      </a:r>
                      <a:r>
                        <a:rPr lang="en-GB" sz="1600" err="1"/>
                        <a:t>wks</a:t>
                      </a:r>
                      <a:r>
                        <a:rPr lang="en-GB" sz="1600"/>
                        <a:t> (19-21) per 1,000</a:t>
                      </a:r>
                    </a:p>
                  </a:txBody>
                  <a:tcPr/>
                </a:tc>
                <a:tc>
                  <a:txBody>
                    <a:bodyPr/>
                    <a:lstStyle/>
                    <a:p>
                      <a:pPr algn="ctr"/>
                      <a:r>
                        <a:rPr lang="en-GB" sz="1600"/>
                        <a:t>77.9</a:t>
                      </a:r>
                    </a:p>
                  </a:txBody>
                  <a:tcPr/>
                </a:tc>
                <a:tc>
                  <a:txBody>
                    <a:bodyPr/>
                    <a:lstStyle/>
                    <a:p>
                      <a:pPr algn="ctr"/>
                      <a:r>
                        <a:rPr lang="en-GB" sz="1600"/>
                        <a:t>85.9</a:t>
                      </a:r>
                    </a:p>
                  </a:txBody>
                  <a:tcPr/>
                </a:tc>
                <a:tc>
                  <a:txBody>
                    <a:bodyPr/>
                    <a:lstStyle/>
                    <a:p>
                      <a:pPr algn="ctr"/>
                      <a:r>
                        <a:rPr lang="en-GB" sz="1600">
                          <a:solidFill>
                            <a:srgbClr val="FF0000"/>
                          </a:solidFill>
                        </a:rPr>
                        <a:t>82.8</a:t>
                      </a:r>
                    </a:p>
                  </a:txBody>
                  <a:tcPr/>
                </a:tc>
                <a:tc>
                  <a:txBody>
                    <a:bodyPr/>
                    <a:lstStyle/>
                    <a:p>
                      <a:pPr algn="ctr"/>
                      <a:r>
                        <a:rPr lang="en-GB" sz="1600">
                          <a:solidFill>
                            <a:srgbClr val="FF0000"/>
                          </a:solidFill>
                        </a:rPr>
                        <a:t>94.2</a:t>
                      </a:r>
                    </a:p>
                  </a:txBody>
                  <a:tcPr/>
                </a:tc>
                <a:extLst>
                  <a:ext uri="{0D108BD9-81ED-4DB2-BD59-A6C34878D82A}">
                    <a16:rowId xmlns:a16="http://schemas.microsoft.com/office/drawing/2014/main" val="882785709"/>
                  </a:ext>
                </a:extLst>
              </a:tr>
              <a:tr h="358244">
                <a:tc>
                  <a:txBody>
                    <a:bodyPr/>
                    <a:lstStyle/>
                    <a:p>
                      <a:r>
                        <a:rPr lang="en-GB" sz="1600"/>
                        <a:t>Low birth weight – term babies (2021)</a:t>
                      </a:r>
                    </a:p>
                  </a:txBody>
                  <a:tcPr/>
                </a:tc>
                <a:tc>
                  <a:txBody>
                    <a:bodyPr/>
                    <a:lstStyle/>
                    <a:p>
                      <a:pPr algn="ctr"/>
                      <a:r>
                        <a:rPr lang="en-GB" sz="1600"/>
                        <a:t>2.8%</a:t>
                      </a:r>
                    </a:p>
                  </a:txBody>
                  <a:tcPr/>
                </a:tc>
                <a:tc>
                  <a:txBody>
                    <a:bodyPr/>
                    <a:lstStyle/>
                    <a:p>
                      <a:pPr algn="ctr"/>
                      <a:r>
                        <a:rPr lang="en-GB" sz="1600"/>
                        <a:t>3.0%</a:t>
                      </a:r>
                    </a:p>
                  </a:txBody>
                  <a:tcPr/>
                </a:tc>
                <a:tc>
                  <a:txBody>
                    <a:bodyPr/>
                    <a:lstStyle/>
                    <a:p>
                      <a:pPr algn="ctr"/>
                      <a:r>
                        <a:rPr lang="en-GB" sz="1600">
                          <a:solidFill>
                            <a:srgbClr val="00B050"/>
                          </a:solidFill>
                        </a:rPr>
                        <a:t>2.4%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solidFill>
                            <a:srgbClr val="FF0000"/>
                          </a:solidFill>
                        </a:rPr>
                        <a:t>4.0%</a:t>
                      </a:r>
                    </a:p>
                  </a:txBody>
                  <a:tcPr/>
                </a:tc>
                <a:extLst>
                  <a:ext uri="{0D108BD9-81ED-4DB2-BD59-A6C34878D82A}">
                    <a16:rowId xmlns:a16="http://schemas.microsoft.com/office/drawing/2014/main" val="4188071762"/>
                  </a:ext>
                </a:extLst>
              </a:tr>
              <a:tr h="358244">
                <a:tc>
                  <a:txBody>
                    <a:bodyPr/>
                    <a:lstStyle/>
                    <a:p>
                      <a:r>
                        <a:rPr lang="en-GB" sz="1600"/>
                        <a:t>Under 18’s conceptions (2021) per 1,000</a:t>
                      </a:r>
                    </a:p>
                  </a:txBody>
                  <a:tcPr/>
                </a:tc>
                <a:tc>
                  <a:txBody>
                    <a:bodyPr/>
                    <a:lstStyle/>
                    <a:p>
                      <a:pPr algn="ctr"/>
                      <a:r>
                        <a:rPr lang="en-GB" sz="1600"/>
                        <a:t>13.1</a:t>
                      </a:r>
                    </a:p>
                  </a:txBody>
                  <a:tcPr/>
                </a:tc>
                <a:tc>
                  <a:txBody>
                    <a:bodyPr/>
                    <a:lstStyle/>
                    <a:p>
                      <a:pPr algn="ctr"/>
                      <a:r>
                        <a:rPr lang="en-GB" sz="1600"/>
                        <a:t>15.2</a:t>
                      </a:r>
                    </a:p>
                  </a:txBody>
                  <a:tcPr/>
                </a:tc>
                <a:tc>
                  <a:txBody>
                    <a:bodyPr/>
                    <a:lstStyle/>
                    <a:p>
                      <a:pPr algn="ctr"/>
                      <a:r>
                        <a:rPr lang="en-GB" sz="1600">
                          <a:solidFill>
                            <a:srgbClr val="FF0000"/>
                          </a:solidFill>
                        </a:rPr>
                        <a:t>16.2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solidFill>
                            <a:srgbClr val="FF0000"/>
                          </a:solidFill>
                        </a:rPr>
                        <a:t>24.4</a:t>
                      </a:r>
                    </a:p>
                  </a:txBody>
                  <a:tcPr/>
                </a:tc>
                <a:extLst>
                  <a:ext uri="{0D108BD9-81ED-4DB2-BD59-A6C34878D82A}">
                    <a16:rowId xmlns:a16="http://schemas.microsoft.com/office/drawing/2014/main" val="1257667883"/>
                  </a:ext>
                </a:extLst>
              </a:tr>
              <a:tr h="358244">
                <a:tc>
                  <a:txBody>
                    <a:bodyPr/>
                    <a:lstStyle/>
                    <a:p>
                      <a:r>
                        <a:rPr lang="en-GB" sz="1600"/>
                        <a:t>First Feed Breastmilk (20/21)</a:t>
                      </a:r>
                    </a:p>
                  </a:txBody>
                  <a:tcPr/>
                </a:tc>
                <a:tc>
                  <a:txBody>
                    <a:bodyPr/>
                    <a:lstStyle/>
                    <a:p>
                      <a:pPr algn="ctr"/>
                      <a:r>
                        <a:rPr lang="en-GB" sz="1600"/>
                        <a:t>71.7%</a:t>
                      </a:r>
                    </a:p>
                  </a:txBody>
                  <a:tcPr/>
                </a:tc>
                <a:tc>
                  <a:txBody>
                    <a:bodyPr/>
                    <a:lstStyle/>
                    <a:p>
                      <a:pPr algn="ctr"/>
                      <a:r>
                        <a:rPr lang="en-GB" sz="1600"/>
                        <a:t>68.3%</a:t>
                      </a:r>
                    </a:p>
                  </a:txBody>
                  <a:tcPr/>
                </a:tc>
                <a:tc>
                  <a:txBody>
                    <a:bodyPr/>
                    <a:lstStyle/>
                    <a:p>
                      <a:pPr algn="ctr"/>
                      <a:r>
                        <a:rPr lang="en-GB" sz="1600">
                          <a:solidFill>
                            <a:srgbClr val="FF0000"/>
                          </a:solidFill>
                        </a:rPr>
                        <a:t>63.3%</a:t>
                      </a:r>
                    </a:p>
                  </a:txBody>
                  <a:tcPr/>
                </a:tc>
                <a:tc>
                  <a:txBody>
                    <a:bodyPr/>
                    <a:lstStyle/>
                    <a:p>
                      <a:pPr algn="ctr"/>
                      <a:r>
                        <a:rPr lang="en-GB" sz="1600">
                          <a:solidFill>
                            <a:srgbClr val="FF0000"/>
                          </a:solidFill>
                        </a:rPr>
                        <a:t>60.2%</a:t>
                      </a:r>
                    </a:p>
                  </a:txBody>
                  <a:tcPr/>
                </a:tc>
                <a:extLst>
                  <a:ext uri="{0D108BD9-81ED-4DB2-BD59-A6C34878D82A}">
                    <a16:rowId xmlns:a16="http://schemas.microsoft.com/office/drawing/2014/main" val="1787948553"/>
                  </a:ext>
                </a:extLst>
              </a:tr>
              <a:tr h="358244">
                <a:tc>
                  <a:txBody>
                    <a:bodyPr/>
                    <a:lstStyle/>
                    <a:p>
                      <a:r>
                        <a:rPr lang="en-GB" sz="1600"/>
                        <a:t>Breastfeeding at 6-8 </a:t>
                      </a:r>
                      <a:r>
                        <a:rPr lang="en-GB" sz="1600" err="1"/>
                        <a:t>wks</a:t>
                      </a:r>
                      <a:r>
                        <a:rPr lang="en-GB" sz="1600"/>
                        <a:t> (21/22)</a:t>
                      </a:r>
                    </a:p>
                  </a:txBody>
                  <a:tcPr/>
                </a:tc>
                <a:tc>
                  <a:txBody>
                    <a:bodyPr/>
                    <a:lstStyle/>
                    <a:p>
                      <a:pPr algn="ctr"/>
                      <a:r>
                        <a:rPr lang="en-GB" sz="1600"/>
                        <a:t>49.2%</a:t>
                      </a:r>
                    </a:p>
                  </a:txBody>
                  <a:tcPr/>
                </a:tc>
                <a:tc>
                  <a:txBody>
                    <a:bodyPr/>
                    <a:lstStyle/>
                    <a:p>
                      <a:pPr algn="ctr"/>
                      <a:r>
                        <a:rPr lang="en-GB" sz="1600"/>
                        <a:t>-</a:t>
                      </a:r>
                    </a:p>
                  </a:txBody>
                  <a:tcPr/>
                </a:tc>
                <a:tc>
                  <a:txBody>
                    <a:bodyPr/>
                    <a:lstStyle/>
                    <a:p>
                      <a:pPr algn="ctr"/>
                      <a:r>
                        <a:rPr lang="en-GB" sz="1600">
                          <a:solidFill>
                            <a:srgbClr val="FF0000"/>
                          </a:solidFill>
                        </a:rPr>
                        <a:t>37%*</a:t>
                      </a:r>
                    </a:p>
                  </a:txBody>
                  <a:tcPr/>
                </a:tc>
                <a:tc>
                  <a:txBody>
                    <a:bodyPr/>
                    <a:lstStyle/>
                    <a:p>
                      <a:pPr algn="ctr"/>
                      <a:r>
                        <a:rPr lang="en-GB" sz="1600">
                          <a:solidFill>
                            <a:srgbClr val="FF0000"/>
                          </a:solidFill>
                        </a:rPr>
                        <a:t>35.4%*</a:t>
                      </a:r>
                    </a:p>
                  </a:txBody>
                  <a:tcPr/>
                </a:tc>
                <a:extLst>
                  <a:ext uri="{0D108BD9-81ED-4DB2-BD59-A6C34878D82A}">
                    <a16:rowId xmlns:a16="http://schemas.microsoft.com/office/drawing/2014/main" val="2796249156"/>
                  </a:ext>
                </a:extLst>
              </a:tr>
              <a:tr h="358244">
                <a:tc>
                  <a:txBody>
                    <a:bodyPr/>
                    <a:lstStyle/>
                    <a:p>
                      <a:r>
                        <a:rPr lang="en-GB" sz="1600"/>
                        <a:t>New Birth Visits completed within 14 days (21/22)</a:t>
                      </a:r>
                    </a:p>
                  </a:txBody>
                  <a:tcPr/>
                </a:tc>
                <a:tc>
                  <a:txBody>
                    <a:bodyPr/>
                    <a:lstStyle/>
                    <a:p>
                      <a:pPr algn="ctr"/>
                      <a:r>
                        <a:rPr lang="en-GB" sz="1600"/>
                        <a:t>82.7%</a:t>
                      </a:r>
                    </a:p>
                  </a:txBody>
                  <a:tcPr/>
                </a:tc>
                <a:tc>
                  <a:txBody>
                    <a:bodyPr/>
                    <a:lstStyle/>
                    <a:p>
                      <a:pPr algn="ctr"/>
                      <a:r>
                        <a:rPr lang="en-GB" sz="1600"/>
                        <a:t>84.1%</a:t>
                      </a:r>
                    </a:p>
                  </a:txBody>
                  <a:tcPr/>
                </a:tc>
                <a:tc>
                  <a:txBody>
                    <a:bodyPr/>
                    <a:lstStyle/>
                    <a:p>
                      <a:pPr algn="ctr"/>
                      <a:r>
                        <a:rPr lang="en-GB" sz="1600">
                          <a:solidFill>
                            <a:srgbClr val="FF0000"/>
                          </a:solidFill>
                        </a:rPr>
                        <a:t>75.6%</a:t>
                      </a:r>
                    </a:p>
                  </a:txBody>
                  <a:tcPr/>
                </a:tc>
                <a:tc>
                  <a:txBody>
                    <a:bodyPr/>
                    <a:lstStyle/>
                    <a:p>
                      <a:pPr algn="ctr"/>
                      <a:r>
                        <a:rPr lang="en-GB" sz="1600">
                          <a:solidFill>
                            <a:srgbClr val="00B050"/>
                          </a:solidFill>
                        </a:rPr>
                        <a:t>89.5%</a:t>
                      </a:r>
                    </a:p>
                  </a:txBody>
                  <a:tcPr/>
                </a:tc>
                <a:extLst>
                  <a:ext uri="{0D108BD9-81ED-4DB2-BD59-A6C34878D82A}">
                    <a16:rowId xmlns:a16="http://schemas.microsoft.com/office/drawing/2014/main" val="2576343922"/>
                  </a:ext>
                </a:extLst>
              </a:tr>
              <a:tr h="358244">
                <a:tc>
                  <a:txBody>
                    <a:bodyPr/>
                    <a:lstStyle/>
                    <a:p>
                      <a:r>
                        <a:rPr lang="en-GB" sz="1600"/>
                        <a:t>Infants receiving 6 – 8 week review (21/22)</a:t>
                      </a:r>
                    </a:p>
                  </a:txBody>
                  <a:tcPr/>
                </a:tc>
                <a:tc>
                  <a:txBody>
                    <a:bodyPr/>
                    <a:lstStyle/>
                    <a:p>
                      <a:pPr algn="ctr"/>
                      <a:r>
                        <a:rPr lang="en-GB" sz="1600"/>
                        <a:t>81.6%</a:t>
                      </a:r>
                    </a:p>
                  </a:txBody>
                  <a:tcPr/>
                </a:tc>
                <a:tc>
                  <a:txBody>
                    <a:bodyPr/>
                    <a:lstStyle/>
                    <a:p>
                      <a:pPr algn="ctr"/>
                      <a:r>
                        <a:rPr lang="en-GB" sz="1600"/>
                        <a:t>84.8%</a:t>
                      </a:r>
                    </a:p>
                  </a:txBody>
                  <a:tcPr/>
                </a:tc>
                <a:tc>
                  <a:txBody>
                    <a:bodyPr/>
                    <a:lstStyle/>
                    <a:p>
                      <a:pPr algn="ctr"/>
                      <a:r>
                        <a:rPr lang="en-GB" sz="1600">
                          <a:solidFill>
                            <a:srgbClr val="00B050"/>
                          </a:solidFill>
                        </a:rPr>
                        <a:t>83%</a:t>
                      </a:r>
                    </a:p>
                  </a:txBody>
                  <a:tcPr/>
                </a:tc>
                <a:tc>
                  <a:txBody>
                    <a:bodyPr/>
                    <a:lstStyle/>
                    <a:p>
                      <a:pPr algn="ctr"/>
                      <a:r>
                        <a:rPr lang="en-GB" sz="1600">
                          <a:solidFill>
                            <a:srgbClr val="00B050"/>
                          </a:solidFill>
                        </a:rPr>
                        <a:t>88.9%</a:t>
                      </a:r>
                    </a:p>
                  </a:txBody>
                  <a:tcPr/>
                </a:tc>
                <a:extLst>
                  <a:ext uri="{0D108BD9-81ED-4DB2-BD59-A6C34878D82A}">
                    <a16:rowId xmlns:a16="http://schemas.microsoft.com/office/drawing/2014/main" val="2667375561"/>
                  </a:ext>
                </a:extLst>
              </a:tr>
              <a:tr h="358244">
                <a:tc>
                  <a:txBody>
                    <a:bodyPr/>
                    <a:lstStyle/>
                    <a:p>
                      <a:r>
                        <a:rPr lang="en-GB" sz="1600"/>
                        <a:t>Children in absolute low income families (21/22)</a:t>
                      </a:r>
                    </a:p>
                  </a:txBody>
                  <a:tcPr/>
                </a:tc>
                <a:tc>
                  <a:txBody>
                    <a:bodyPr/>
                    <a:lstStyle/>
                    <a:p>
                      <a:pPr algn="ctr"/>
                      <a:r>
                        <a:rPr lang="en-GB" sz="1600"/>
                        <a:t>15.3%</a:t>
                      </a:r>
                    </a:p>
                  </a:txBody>
                  <a:tcPr/>
                </a:tc>
                <a:tc>
                  <a:txBody>
                    <a:bodyPr/>
                    <a:lstStyle/>
                    <a:p>
                      <a:pPr algn="ctr"/>
                      <a:r>
                        <a:rPr lang="en-GB" sz="1600"/>
                        <a:t>21.4%</a:t>
                      </a:r>
                    </a:p>
                  </a:txBody>
                  <a:tcPr/>
                </a:tc>
                <a:tc>
                  <a:txBody>
                    <a:bodyPr/>
                    <a:lstStyle/>
                    <a:p>
                      <a:pPr algn="ctr"/>
                      <a:r>
                        <a:rPr lang="en-GB" sz="1600">
                          <a:solidFill>
                            <a:srgbClr val="00B050"/>
                          </a:solidFill>
                        </a:rPr>
                        <a:t>14.9%</a:t>
                      </a:r>
                    </a:p>
                  </a:txBody>
                  <a:tcPr/>
                </a:tc>
                <a:tc>
                  <a:txBody>
                    <a:bodyPr/>
                    <a:lstStyle/>
                    <a:p>
                      <a:pPr algn="ctr"/>
                      <a:r>
                        <a:rPr lang="en-GB" sz="1600">
                          <a:solidFill>
                            <a:srgbClr val="FF0000"/>
                          </a:solidFill>
                        </a:rPr>
                        <a:t>29%</a:t>
                      </a:r>
                    </a:p>
                  </a:txBody>
                  <a:tcPr/>
                </a:tc>
                <a:extLst>
                  <a:ext uri="{0D108BD9-81ED-4DB2-BD59-A6C34878D82A}">
                    <a16:rowId xmlns:a16="http://schemas.microsoft.com/office/drawing/2014/main" val="2489352321"/>
                  </a:ext>
                </a:extLst>
              </a:tr>
              <a:tr h="514002">
                <a:tc>
                  <a:txBody>
                    <a:bodyPr/>
                    <a:lstStyle/>
                    <a:p>
                      <a:r>
                        <a:rPr lang="en-GB" sz="1600"/>
                        <a:t>Deliveries to women from ethnic minority groups (21/22)</a:t>
                      </a:r>
                    </a:p>
                  </a:txBody>
                  <a:tcPr/>
                </a:tc>
                <a:tc>
                  <a:txBody>
                    <a:bodyPr/>
                    <a:lstStyle/>
                    <a:p>
                      <a:pPr algn="ctr"/>
                      <a:r>
                        <a:rPr lang="en-GB" sz="1600"/>
                        <a:t>22.9%</a:t>
                      </a:r>
                    </a:p>
                  </a:txBody>
                  <a:tcPr/>
                </a:tc>
                <a:tc>
                  <a:txBody>
                    <a:bodyPr/>
                    <a:lstStyle/>
                    <a:p>
                      <a:pPr algn="ctr"/>
                      <a:r>
                        <a:rPr lang="en-GB" sz="1600"/>
                        <a:t>27.5%</a:t>
                      </a:r>
                    </a:p>
                  </a:txBody>
                  <a:tcPr/>
                </a:tc>
                <a:tc>
                  <a:txBody>
                    <a:bodyPr/>
                    <a:lstStyle/>
                    <a:p>
                      <a:pPr algn="ctr"/>
                      <a:r>
                        <a:rPr lang="en-GB" sz="1600"/>
                        <a:t>8.3%</a:t>
                      </a:r>
                    </a:p>
                  </a:txBody>
                  <a:tcPr/>
                </a:tc>
                <a:tc>
                  <a:txBody>
                    <a:bodyPr/>
                    <a:lstStyle/>
                    <a:p>
                      <a:pPr algn="ctr"/>
                      <a:r>
                        <a:rPr lang="en-GB" sz="1600">
                          <a:solidFill>
                            <a:srgbClr val="FF0000"/>
                          </a:solidFill>
                        </a:rPr>
                        <a:t>24.4%</a:t>
                      </a:r>
                    </a:p>
                  </a:txBody>
                  <a:tcPr/>
                </a:tc>
                <a:extLst>
                  <a:ext uri="{0D108BD9-81ED-4DB2-BD59-A6C34878D82A}">
                    <a16:rowId xmlns:a16="http://schemas.microsoft.com/office/drawing/2014/main" val="2549911927"/>
                  </a:ext>
                </a:extLst>
              </a:tr>
            </a:tbl>
          </a:graphicData>
        </a:graphic>
      </p:graphicFrame>
      <p:sp>
        <p:nvSpPr>
          <p:cNvPr id="5" name="Footer Placeholder 4">
            <a:extLst>
              <a:ext uri="{FF2B5EF4-FFF2-40B4-BE49-F238E27FC236}">
                <a16:creationId xmlns:a16="http://schemas.microsoft.com/office/drawing/2014/main" id="{BC9D57CC-F687-4FC0-A85F-6AA538B78E91}"/>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12E6AB9B-F67D-448D-91D9-34D4312965E5}"/>
              </a:ext>
            </a:extLst>
          </p:cNvPr>
          <p:cNvSpPr>
            <a:spLocks noGrp="1"/>
          </p:cNvSpPr>
          <p:nvPr>
            <p:ph type="sldNum" sz="quarter" idx="12"/>
          </p:nvPr>
        </p:nvSpPr>
        <p:spPr/>
        <p:txBody>
          <a:bodyPr/>
          <a:lstStyle/>
          <a:p>
            <a:fld id="{CD8E907E-315C-F745-8CA6-CE49E976B740}" type="slidenum">
              <a:rPr lang="en-US" smtClean="0"/>
              <a:pPr/>
              <a:t>26</a:t>
            </a:fld>
            <a:endParaRPr lang="en-US"/>
          </a:p>
        </p:txBody>
      </p:sp>
    </p:spTree>
    <p:extLst>
      <p:ext uri="{BB962C8B-B14F-4D97-AF65-F5344CB8AC3E}">
        <p14:creationId xmlns:p14="http://schemas.microsoft.com/office/powerpoint/2010/main" val="2539512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56E28-F859-4260-BD8F-9B433A4F417F}"/>
              </a:ext>
            </a:extLst>
          </p:cNvPr>
          <p:cNvSpPr>
            <a:spLocks noGrp="1"/>
          </p:cNvSpPr>
          <p:nvPr>
            <p:ph type="title"/>
          </p:nvPr>
        </p:nvSpPr>
        <p:spPr/>
        <p:txBody>
          <a:bodyPr/>
          <a:lstStyle/>
          <a:p>
            <a:r>
              <a:rPr lang="en-GB"/>
              <a:t>Summary</a:t>
            </a:r>
          </a:p>
        </p:txBody>
      </p:sp>
      <p:sp>
        <p:nvSpPr>
          <p:cNvPr id="3" name="Content Placeholder 2">
            <a:extLst>
              <a:ext uri="{FF2B5EF4-FFF2-40B4-BE49-F238E27FC236}">
                <a16:creationId xmlns:a16="http://schemas.microsoft.com/office/drawing/2014/main" id="{4680FF4D-120B-4E63-A63B-5B0D1BF0FA41}"/>
              </a:ext>
            </a:extLst>
          </p:cNvPr>
          <p:cNvSpPr>
            <a:spLocks noGrp="1"/>
          </p:cNvSpPr>
          <p:nvPr>
            <p:ph idx="1"/>
          </p:nvPr>
        </p:nvSpPr>
        <p:spPr/>
        <p:txBody>
          <a:bodyPr vert="horz" lIns="0" tIns="0" rIns="0" bIns="0" rtlCol="0" anchor="t">
            <a:normAutofit/>
          </a:bodyPr>
          <a:lstStyle/>
          <a:p>
            <a:pPr>
              <a:lnSpc>
                <a:spcPct val="100000"/>
              </a:lnSpc>
            </a:pPr>
            <a:r>
              <a:rPr lang="en-GB">
                <a:solidFill>
                  <a:schemeClr val="tx1"/>
                </a:solidFill>
                <a:latin typeface="Arial"/>
                <a:cs typeface="Arial"/>
              </a:rPr>
              <a:t>Infant Mortality is complex and multifactorial</a:t>
            </a:r>
            <a:endParaRPr lang="en-US"/>
          </a:p>
          <a:p>
            <a:pPr>
              <a:lnSpc>
                <a:spcPct val="100000"/>
              </a:lnSpc>
            </a:pPr>
            <a:r>
              <a:rPr lang="en-GB">
                <a:solidFill>
                  <a:schemeClr val="tx1"/>
                </a:solidFill>
                <a:latin typeface="Arial"/>
                <a:cs typeface="Arial"/>
              </a:rPr>
              <a:t>Risk factors do not act in isolation</a:t>
            </a:r>
          </a:p>
          <a:p>
            <a:pPr>
              <a:lnSpc>
                <a:spcPct val="100000"/>
              </a:lnSpc>
            </a:pPr>
            <a:r>
              <a:rPr lang="en-GB">
                <a:solidFill>
                  <a:schemeClr val="tx1"/>
                </a:solidFill>
                <a:latin typeface="Arial"/>
                <a:cs typeface="Arial"/>
              </a:rPr>
              <a:t>The extent to which people are exposed to each risk factor varies; as does the level of risk associated with each type of exposure</a:t>
            </a:r>
          </a:p>
          <a:p>
            <a:pPr>
              <a:lnSpc>
                <a:spcPct val="100000"/>
              </a:lnSpc>
            </a:pPr>
            <a:r>
              <a:rPr lang="en-GB">
                <a:solidFill>
                  <a:schemeClr val="tx1"/>
                </a:solidFill>
                <a:latin typeface="Arial"/>
                <a:cs typeface="Arial"/>
              </a:rPr>
              <a:t>Therefore, a whole system approach with a variety of services and interventions will be needed to address them and significantly reduce infant mortality.</a:t>
            </a:r>
          </a:p>
          <a:p>
            <a:endParaRPr lang="en-GB"/>
          </a:p>
        </p:txBody>
      </p:sp>
      <p:sp>
        <p:nvSpPr>
          <p:cNvPr id="4" name="Footer Placeholder 3">
            <a:extLst>
              <a:ext uri="{FF2B5EF4-FFF2-40B4-BE49-F238E27FC236}">
                <a16:creationId xmlns:a16="http://schemas.microsoft.com/office/drawing/2014/main" id="{59F822F5-0949-4860-9C8D-F483CC9A94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D0B5A9E2-FE69-43E1-943E-33FD118F2AB2}"/>
              </a:ext>
            </a:extLst>
          </p:cNvPr>
          <p:cNvSpPr>
            <a:spLocks noGrp="1"/>
          </p:cNvSpPr>
          <p:nvPr>
            <p:ph type="sldNum" sz="quarter" idx="12"/>
          </p:nvPr>
        </p:nvSpPr>
        <p:spPr/>
        <p:txBody>
          <a:bodyPr/>
          <a:lstStyle/>
          <a:p>
            <a:fld id="{CD8E907E-315C-F745-8CA6-CE49E976B740}" type="slidenum">
              <a:rPr lang="en-US" smtClean="0"/>
              <a:pPr/>
              <a:t>27</a:t>
            </a:fld>
            <a:endParaRPr lang="en-US"/>
          </a:p>
        </p:txBody>
      </p:sp>
    </p:spTree>
    <p:extLst>
      <p:ext uri="{BB962C8B-B14F-4D97-AF65-F5344CB8AC3E}">
        <p14:creationId xmlns:p14="http://schemas.microsoft.com/office/powerpoint/2010/main" val="3720604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17944-B9BE-4EC9-85B6-192892F540D0}"/>
              </a:ext>
            </a:extLst>
          </p:cNvPr>
          <p:cNvSpPr>
            <a:spLocks noGrp="1"/>
          </p:cNvSpPr>
          <p:nvPr>
            <p:ph type="title"/>
          </p:nvPr>
        </p:nvSpPr>
        <p:spPr/>
        <p:txBody>
          <a:bodyPr/>
          <a:lstStyle/>
          <a:p>
            <a:r>
              <a:rPr lang="en-GB"/>
              <a:t>IM Oversight, surveillance and leadership</a:t>
            </a:r>
          </a:p>
        </p:txBody>
      </p:sp>
      <p:sp>
        <p:nvSpPr>
          <p:cNvPr id="3" name="Content Placeholder 2">
            <a:extLst>
              <a:ext uri="{FF2B5EF4-FFF2-40B4-BE49-F238E27FC236}">
                <a16:creationId xmlns:a16="http://schemas.microsoft.com/office/drawing/2014/main" id="{316E4B91-B60E-4BAA-A7CD-2FBDC62C1138}"/>
              </a:ext>
            </a:extLst>
          </p:cNvPr>
          <p:cNvSpPr>
            <a:spLocks noGrp="1"/>
          </p:cNvSpPr>
          <p:nvPr>
            <p:ph idx="1"/>
          </p:nvPr>
        </p:nvSpPr>
        <p:spPr>
          <a:xfrm>
            <a:off x="838200" y="1488332"/>
            <a:ext cx="10515600" cy="4688631"/>
          </a:xfrm>
        </p:spPr>
        <p:txBody>
          <a:bodyPr vert="horz" lIns="0" tIns="0" rIns="0" bIns="0" rtlCol="0" anchor="t">
            <a:normAutofit fontScale="92500" lnSpcReduction="20000"/>
          </a:bodyPr>
          <a:lstStyle/>
          <a:p>
            <a:pPr indent="0">
              <a:lnSpc>
                <a:spcPct val="110000"/>
              </a:lnSpc>
            </a:pPr>
            <a:r>
              <a:rPr lang="en-GB" sz="2400">
                <a:latin typeface="Arial"/>
                <a:cs typeface="Arial"/>
              </a:rPr>
              <a:t> System wide steering group established which reports to ICS CYP Programme Board and into other Boards/Partnerships</a:t>
            </a:r>
            <a:endParaRPr lang="en-US"/>
          </a:p>
          <a:p>
            <a:pPr indent="0">
              <a:lnSpc>
                <a:spcPct val="110000"/>
              </a:lnSpc>
            </a:pPr>
            <a:r>
              <a:rPr lang="en-GB" sz="2400">
                <a:latin typeface="Arial"/>
                <a:cs typeface="Arial"/>
              </a:rPr>
              <a:t> A number of working groups already established to lead on specific areas – these include:</a:t>
            </a:r>
          </a:p>
          <a:p>
            <a:pPr lvl="1" indent="0">
              <a:lnSpc>
                <a:spcPct val="110000"/>
              </a:lnSpc>
            </a:pPr>
            <a:r>
              <a:rPr lang="en-GB">
                <a:latin typeface="Arial"/>
                <a:cs typeface="Arial"/>
              </a:rPr>
              <a:t> Smoking in Pregnancy</a:t>
            </a:r>
          </a:p>
          <a:p>
            <a:pPr lvl="1" indent="0">
              <a:lnSpc>
                <a:spcPct val="110000"/>
              </a:lnSpc>
            </a:pPr>
            <a:r>
              <a:rPr lang="en-GB">
                <a:latin typeface="Arial"/>
                <a:cs typeface="Arial"/>
              </a:rPr>
              <a:t> Infant Feeding</a:t>
            </a:r>
          </a:p>
          <a:p>
            <a:pPr lvl="1" indent="0">
              <a:lnSpc>
                <a:spcPct val="110000"/>
              </a:lnSpc>
            </a:pPr>
            <a:r>
              <a:rPr lang="en-GB">
                <a:latin typeface="Arial"/>
                <a:cs typeface="Arial"/>
              </a:rPr>
              <a:t> Foetal Alcohol Spectrum Disorders</a:t>
            </a:r>
          </a:p>
          <a:p>
            <a:pPr lvl="1" indent="0">
              <a:lnSpc>
                <a:spcPct val="110000"/>
              </a:lnSpc>
            </a:pPr>
            <a:r>
              <a:rPr lang="en-GB">
                <a:latin typeface="Arial"/>
                <a:cs typeface="Arial"/>
              </a:rPr>
              <a:t> Perinatal Mental Health</a:t>
            </a:r>
          </a:p>
          <a:p>
            <a:pPr lvl="1" indent="0">
              <a:lnSpc>
                <a:spcPct val="110000"/>
              </a:lnSpc>
            </a:pPr>
            <a:r>
              <a:rPr lang="en-GB">
                <a:latin typeface="Arial"/>
                <a:cs typeface="Arial"/>
              </a:rPr>
              <a:t> Safer Sleep/ICON</a:t>
            </a:r>
          </a:p>
          <a:p>
            <a:pPr lvl="1" indent="0">
              <a:lnSpc>
                <a:spcPct val="110000"/>
              </a:lnSpc>
            </a:pPr>
            <a:r>
              <a:rPr lang="en-GB">
                <a:latin typeface="Arial"/>
                <a:cs typeface="Arial"/>
              </a:rPr>
              <a:t> With new working groups on preconception health and maternal weight being set up</a:t>
            </a:r>
          </a:p>
          <a:p>
            <a:pPr marL="0" indent="0">
              <a:lnSpc>
                <a:spcPct val="110000"/>
              </a:lnSpc>
              <a:buNone/>
            </a:pPr>
            <a:r>
              <a:rPr lang="en-GB" sz="2400">
                <a:latin typeface="Arial"/>
                <a:cs typeface="Arial"/>
              </a:rPr>
              <a:t>Data and insight regularly updated and reviewed to inform activity including themes from CDOP reviews.</a:t>
            </a:r>
          </a:p>
          <a:p>
            <a:endParaRPr lang="en-GB"/>
          </a:p>
        </p:txBody>
      </p:sp>
      <p:sp>
        <p:nvSpPr>
          <p:cNvPr id="4" name="Footer Placeholder 3">
            <a:extLst>
              <a:ext uri="{FF2B5EF4-FFF2-40B4-BE49-F238E27FC236}">
                <a16:creationId xmlns:a16="http://schemas.microsoft.com/office/drawing/2014/main" id="{3DFE55EF-AE96-4B90-85A8-46D275B2FD2D}"/>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752543E1-81A3-4E6A-ABAC-9F99AB9F9AC5}"/>
              </a:ext>
            </a:extLst>
          </p:cNvPr>
          <p:cNvSpPr>
            <a:spLocks noGrp="1"/>
          </p:cNvSpPr>
          <p:nvPr>
            <p:ph type="sldNum" sz="quarter" idx="12"/>
          </p:nvPr>
        </p:nvSpPr>
        <p:spPr/>
        <p:txBody>
          <a:bodyPr/>
          <a:lstStyle/>
          <a:p>
            <a:fld id="{CD8E907E-315C-F745-8CA6-CE49E976B740}" type="slidenum">
              <a:rPr lang="en-US" smtClean="0"/>
              <a:pPr/>
              <a:t>28</a:t>
            </a:fld>
            <a:endParaRPr lang="en-US"/>
          </a:p>
        </p:txBody>
      </p:sp>
    </p:spTree>
    <p:extLst>
      <p:ext uri="{BB962C8B-B14F-4D97-AF65-F5344CB8AC3E}">
        <p14:creationId xmlns:p14="http://schemas.microsoft.com/office/powerpoint/2010/main" val="2500999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C1080-28D4-446D-A513-9FE7EB68A190}"/>
              </a:ext>
            </a:extLst>
          </p:cNvPr>
          <p:cNvSpPr>
            <a:spLocks noGrp="1"/>
          </p:cNvSpPr>
          <p:nvPr>
            <p:ph type="title"/>
          </p:nvPr>
        </p:nvSpPr>
        <p:spPr/>
        <p:txBody>
          <a:bodyPr/>
          <a:lstStyle/>
          <a:p>
            <a:r>
              <a:rPr lang="en-GB"/>
              <a:t>Further reduce smoking in pregnancy</a:t>
            </a:r>
          </a:p>
        </p:txBody>
      </p:sp>
      <p:sp>
        <p:nvSpPr>
          <p:cNvPr id="6" name="Content Placeholder 5">
            <a:extLst>
              <a:ext uri="{FF2B5EF4-FFF2-40B4-BE49-F238E27FC236}">
                <a16:creationId xmlns:a16="http://schemas.microsoft.com/office/drawing/2014/main" id="{13541979-75A7-427B-AFBC-C06E1475C180}"/>
              </a:ext>
            </a:extLst>
          </p:cNvPr>
          <p:cNvSpPr>
            <a:spLocks noGrp="1"/>
          </p:cNvSpPr>
          <p:nvPr>
            <p:ph sz="half" idx="1"/>
          </p:nvPr>
        </p:nvSpPr>
        <p:spPr>
          <a:xfrm>
            <a:off x="915504" y="1625318"/>
            <a:ext cx="5552872" cy="4639993"/>
          </a:xfrm>
        </p:spPr>
        <p:txBody>
          <a:bodyPr vert="horz" lIns="0" tIns="0" rIns="0" bIns="0" rtlCol="0" anchor="t">
            <a:normAutofit fontScale="85000" lnSpcReduction="20000"/>
          </a:bodyPr>
          <a:lstStyle/>
          <a:p>
            <a:pPr marL="0" indent="0">
              <a:buNone/>
            </a:pPr>
            <a:r>
              <a:rPr lang="en-GB" b="1">
                <a:solidFill>
                  <a:schemeClr val="accent2">
                    <a:lumMod val="50000"/>
                  </a:schemeClr>
                </a:solidFill>
              </a:rPr>
              <a:t>What are we doing?</a:t>
            </a:r>
          </a:p>
          <a:p>
            <a:pPr marL="0" indent="0">
              <a:buNone/>
            </a:pPr>
            <a:endParaRPr lang="en-GB" b="1">
              <a:solidFill>
                <a:schemeClr val="accent2">
                  <a:lumMod val="50000"/>
                </a:schemeClr>
              </a:solidFill>
              <a:latin typeface="Arial"/>
              <a:cs typeface="Arial"/>
            </a:endParaRPr>
          </a:p>
          <a:p>
            <a:pPr>
              <a:lnSpc>
                <a:spcPct val="110000"/>
              </a:lnSpc>
            </a:pPr>
            <a:r>
              <a:rPr lang="en-GB" sz="2600">
                <a:latin typeface="Arial"/>
                <a:cs typeface="Arial"/>
              </a:rPr>
              <a:t>Specialist support offer for those who are pregnant and household members</a:t>
            </a:r>
          </a:p>
          <a:p>
            <a:pPr>
              <a:lnSpc>
                <a:spcPct val="110000"/>
              </a:lnSpc>
            </a:pPr>
            <a:r>
              <a:rPr lang="en-GB" sz="2600">
                <a:latin typeface="Arial"/>
                <a:cs typeface="Arial"/>
              </a:rPr>
              <a:t>Tobacco dependency practitioners working in maternity clinics</a:t>
            </a:r>
          </a:p>
          <a:p>
            <a:pPr>
              <a:lnSpc>
                <a:spcPct val="110000"/>
              </a:lnSpc>
            </a:pPr>
            <a:r>
              <a:rPr lang="en-GB" sz="2600">
                <a:latin typeface="Arial"/>
                <a:cs typeface="Arial"/>
              </a:rPr>
              <a:t>CO monitoring at appointments as per national guidance with referral to support</a:t>
            </a:r>
          </a:p>
          <a:p>
            <a:pPr>
              <a:lnSpc>
                <a:spcPct val="110000"/>
              </a:lnSpc>
            </a:pPr>
            <a:r>
              <a:rPr lang="en-GB" sz="2600">
                <a:latin typeface="Arial"/>
                <a:cs typeface="Arial"/>
              </a:rPr>
              <a:t>Strengthened pathways and follow up processes for those who DNA/drop-out of support</a:t>
            </a:r>
          </a:p>
          <a:p>
            <a:endParaRPr lang="en-GB"/>
          </a:p>
          <a:p>
            <a:endParaRPr lang="en-GB"/>
          </a:p>
          <a:p>
            <a:endParaRPr lang="en-GB"/>
          </a:p>
        </p:txBody>
      </p:sp>
      <p:sp>
        <p:nvSpPr>
          <p:cNvPr id="7" name="Content Placeholder 6">
            <a:extLst>
              <a:ext uri="{FF2B5EF4-FFF2-40B4-BE49-F238E27FC236}">
                <a16:creationId xmlns:a16="http://schemas.microsoft.com/office/drawing/2014/main" id="{6BB7BEDA-BCFA-418E-B5A7-8BC26F0869A8}"/>
              </a:ext>
            </a:extLst>
          </p:cNvPr>
          <p:cNvSpPr>
            <a:spLocks noGrp="1"/>
          </p:cNvSpPr>
          <p:nvPr>
            <p:ph sz="half" idx="2"/>
          </p:nvPr>
        </p:nvSpPr>
        <p:spPr>
          <a:xfrm>
            <a:off x="6533440" y="1627924"/>
            <a:ext cx="5181600" cy="4351338"/>
          </a:xfrm>
        </p:spPr>
        <p:txBody>
          <a:bodyPr vert="horz" lIns="0" tIns="0" rIns="0" bIns="0" rtlCol="0" anchor="t">
            <a:normAutofit fontScale="85000" lnSpcReduction="20000"/>
          </a:bodyPr>
          <a:lstStyle/>
          <a:p>
            <a:pPr marL="0" indent="0">
              <a:buNone/>
            </a:pPr>
            <a:r>
              <a:rPr lang="en-GB" b="1">
                <a:solidFill>
                  <a:schemeClr val="accent2">
                    <a:lumMod val="50000"/>
                  </a:schemeClr>
                </a:solidFill>
              </a:rPr>
              <a:t>What is the impact?</a:t>
            </a:r>
          </a:p>
          <a:p>
            <a:pPr marL="0" indent="0">
              <a:buNone/>
            </a:pPr>
            <a:endParaRPr lang="en-GB" b="1">
              <a:solidFill>
                <a:schemeClr val="accent2">
                  <a:lumMod val="50000"/>
                </a:schemeClr>
              </a:solidFill>
              <a:latin typeface="Arial"/>
              <a:cs typeface="Arial"/>
            </a:endParaRPr>
          </a:p>
          <a:p>
            <a:pPr>
              <a:lnSpc>
                <a:spcPct val="110000"/>
              </a:lnSpc>
            </a:pPr>
            <a:r>
              <a:rPr lang="en-GB" sz="2600">
                <a:solidFill>
                  <a:schemeClr val="tx1"/>
                </a:solidFill>
                <a:latin typeface="Arial"/>
                <a:cs typeface="Arial"/>
              </a:rPr>
              <a:t>Increase in those receiving support in 22/23 compared to 21/22</a:t>
            </a:r>
          </a:p>
          <a:p>
            <a:pPr>
              <a:lnSpc>
                <a:spcPct val="110000"/>
              </a:lnSpc>
            </a:pPr>
            <a:r>
              <a:rPr lang="en-GB" sz="2600">
                <a:solidFill>
                  <a:schemeClr val="tx1"/>
                </a:solidFill>
                <a:latin typeface="Arial"/>
                <a:cs typeface="Arial"/>
              </a:rPr>
              <a:t>Increased numbers of pregnant women and household partners successfully achieving their 4, 8 and 12 week quit dates.</a:t>
            </a:r>
          </a:p>
          <a:p>
            <a:pPr>
              <a:lnSpc>
                <a:spcPct val="110000"/>
              </a:lnSpc>
            </a:pPr>
            <a:r>
              <a:rPr lang="en-GB" sz="2600">
                <a:solidFill>
                  <a:schemeClr val="tx1"/>
                </a:solidFill>
                <a:latin typeface="Arial"/>
                <a:cs typeface="Arial"/>
              </a:rPr>
              <a:t>More staff trained to provide CO monitoring and brief advice</a:t>
            </a:r>
          </a:p>
          <a:p>
            <a:pPr>
              <a:lnSpc>
                <a:spcPct val="110000"/>
              </a:lnSpc>
            </a:pPr>
            <a:r>
              <a:rPr lang="en-GB" sz="2600">
                <a:solidFill>
                  <a:schemeClr val="tx1"/>
                </a:solidFill>
                <a:latin typeface="Arial"/>
                <a:cs typeface="Arial"/>
              </a:rPr>
              <a:t>Smoking at time of delivery rates continue to decline</a:t>
            </a:r>
          </a:p>
          <a:p>
            <a:endParaRPr lang="en-GB">
              <a:solidFill>
                <a:schemeClr val="tx1"/>
              </a:solidFill>
            </a:endParaRPr>
          </a:p>
        </p:txBody>
      </p:sp>
      <p:sp>
        <p:nvSpPr>
          <p:cNvPr id="4" name="Footer Placeholder 3">
            <a:extLst>
              <a:ext uri="{FF2B5EF4-FFF2-40B4-BE49-F238E27FC236}">
                <a16:creationId xmlns:a16="http://schemas.microsoft.com/office/drawing/2014/main" id="{2C63C88B-2EC0-405B-9616-E57C62ED547D}"/>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52AF6A1-DA89-40C2-B3B3-BD9C24D4DB3B}"/>
              </a:ext>
            </a:extLst>
          </p:cNvPr>
          <p:cNvSpPr>
            <a:spLocks noGrp="1"/>
          </p:cNvSpPr>
          <p:nvPr>
            <p:ph type="sldNum" sz="quarter" idx="12"/>
          </p:nvPr>
        </p:nvSpPr>
        <p:spPr/>
        <p:txBody>
          <a:bodyPr/>
          <a:lstStyle/>
          <a:p>
            <a:fld id="{CD8E907E-315C-F745-8CA6-CE49E976B740}" type="slidenum">
              <a:rPr lang="en-US" smtClean="0"/>
              <a:pPr/>
              <a:t>29</a:t>
            </a:fld>
            <a:endParaRPr lang="en-US"/>
          </a:p>
        </p:txBody>
      </p:sp>
    </p:spTree>
    <p:extLst>
      <p:ext uri="{BB962C8B-B14F-4D97-AF65-F5344CB8AC3E}">
        <p14:creationId xmlns:p14="http://schemas.microsoft.com/office/powerpoint/2010/main" val="114104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a:xfrm>
            <a:off x="838200" y="1022555"/>
            <a:ext cx="10515600" cy="866544"/>
          </a:xfrm>
        </p:spPr>
        <p:txBody>
          <a:bodyPr/>
          <a:lstStyle/>
          <a:p>
            <a:r>
              <a:rPr lang="en-GB" b="1" i="0">
                <a:latin typeface="Arial"/>
                <a:cs typeface="Arial"/>
              </a:rPr>
              <a:t>Welcome </a:t>
            </a:r>
            <a:endParaRPr lang="en-GB" b="1" i="0"/>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3</a:t>
            </a:fld>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4294967295"/>
          </p:nvPr>
        </p:nvSpPr>
        <p:spPr>
          <a:xfrm>
            <a:off x="838200" y="1455827"/>
            <a:ext cx="10515600" cy="2561303"/>
          </a:xfrm>
        </p:spPr>
        <p:txBody>
          <a:bodyPr vert="horz" lIns="0" tIns="0" rIns="0" bIns="0" rtlCol="0" anchor="t">
            <a:normAutofit/>
          </a:bodyPr>
          <a:lstStyle/>
          <a:p>
            <a:pPr marL="0" indent="0" algn="ctr">
              <a:buNone/>
            </a:pPr>
            <a:endParaRPr lang="en-GB" i="1"/>
          </a:p>
          <a:p>
            <a:pPr marL="0" indent="0" algn="ctr">
              <a:buNone/>
            </a:pPr>
            <a:r>
              <a:rPr lang="en-GB" sz="3200">
                <a:latin typeface="Arial"/>
                <a:cs typeface="Arial"/>
              </a:rPr>
              <a:t>Chris Bird</a:t>
            </a:r>
          </a:p>
          <a:p>
            <a:pPr marL="0" indent="0" algn="ctr">
              <a:buNone/>
            </a:pPr>
            <a:r>
              <a:rPr lang="en-GB">
                <a:latin typeface="Arial"/>
                <a:cs typeface="Arial"/>
              </a:rPr>
              <a:t>Chief Transformation Officer</a:t>
            </a:r>
            <a:endParaRPr lang="en-GB"/>
          </a:p>
          <a:p>
            <a:pPr marL="0" indent="0" algn="ctr">
              <a:buNone/>
            </a:pPr>
            <a:r>
              <a:rPr lang="en-GB">
                <a:latin typeface="Arial"/>
                <a:cs typeface="Arial"/>
              </a:rPr>
              <a:t>Staffordshire and Stoke-on-Trent ICB</a:t>
            </a:r>
          </a:p>
        </p:txBody>
      </p:sp>
    </p:spTree>
    <p:extLst>
      <p:ext uri="{BB962C8B-B14F-4D97-AF65-F5344CB8AC3E}">
        <p14:creationId xmlns:p14="http://schemas.microsoft.com/office/powerpoint/2010/main" val="3465019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03660-8588-4138-A03C-7004FE5DB009}"/>
              </a:ext>
            </a:extLst>
          </p:cNvPr>
          <p:cNvSpPr>
            <a:spLocks noGrp="1"/>
          </p:cNvSpPr>
          <p:nvPr>
            <p:ph type="title"/>
          </p:nvPr>
        </p:nvSpPr>
        <p:spPr>
          <a:xfrm>
            <a:off x="838200" y="216425"/>
            <a:ext cx="10515600" cy="1325563"/>
          </a:xfrm>
        </p:spPr>
        <p:txBody>
          <a:bodyPr/>
          <a:lstStyle/>
          <a:p>
            <a:r>
              <a:rPr lang="en-GB">
                <a:latin typeface="Arial"/>
                <a:cs typeface="Arial"/>
              </a:rPr>
              <a:t>Improve access to timely and quality antenatal and post-natal care</a:t>
            </a:r>
          </a:p>
        </p:txBody>
      </p:sp>
      <p:sp>
        <p:nvSpPr>
          <p:cNvPr id="3" name="Content Placeholder 2">
            <a:extLst>
              <a:ext uri="{FF2B5EF4-FFF2-40B4-BE49-F238E27FC236}">
                <a16:creationId xmlns:a16="http://schemas.microsoft.com/office/drawing/2014/main" id="{A2A3C885-2F37-4916-A627-BD9FB56E7AE3}"/>
              </a:ext>
            </a:extLst>
          </p:cNvPr>
          <p:cNvSpPr>
            <a:spLocks noGrp="1"/>
          </p:cNvSpPr>
          <p:nvPr>
            <p:ph sz="half" idx="1"/>
          </p:nvPr>
        </p:nvSpPr>
        <p:spPr>
          <a:xfrm>
            <a:off x="838200" y="1729409"/>
            <a:ext cx="5747426" cy="4542716"/>
          </a:xfrm>
        </p:spPr>
        <p:txBody>
          <a:bodyPr vert="horz" lIns="0" tIns="0" rIns="0" bIns="0" rtlCol="0" anchor="t">
            <a:normAutofit fontScale="62500" lnSpcReduction="20000"/>
          </a:bodyPr>
          <a:lstStyle/>
          <a:p>
            <a:pPr marL="0" indent="0">
              <a:buNone/>
            </a:pPr>
            <a:r>
              <a:rPr lang="en-GB" sz="3800" b="1">
                <a:solidFill>
                  <a:schemeClr val="accent2">
                    <a:lumMod val="50000"/>
                  </a:schemeClr>
                </a:solidFill>
                <a:latin typeface="Arial"/>
                <a:cs typeface="Arial"/>
              </a:rPr>
              <a:t>What are we doing?</a:t>
            </a:r>
          </a:p>
          <a:p>
            <a:pPr marL="0" indent="0">
              <a:buNone/>
            </a:pPr>
            <a:endParaRPr lang="en-GB" b="1">
              <a:solidFill>
                <a:schemeClr val="accent2">
                  <a:lumMod val="50000"/>
                </a:schemeClr>
              </a:solidFill>
              <a:latin typeface="Arial"/>
              <a:cs typeface="Arial"/>
            </a:endParaRPr>
          </a:p>
          <a:p>
            <a:pPr>
              <a:lnSpc>
                <a:spcPct val="120000"/>
              </a:lnSpc>
              <a:spcBef>
                <a:spcPts val="600"/>
              </a:spcBef>
            </a:pPr>
            <a:r>
              <a:rPr lang="en-GB">
                <a:solidFill>
                  <a:schemeClr val="tx1"/>
                </a:solidFill>
                <a:latin typeface="Arial"/>
                <a:cs typeface="Arial"/>
              </a:rPr>
              <a:t>LMNS Equity and Equality action plan to address inequalities in access and outcomes</a:t>
            </a:r>
          </a:p>
          <a:p>
            <a:pPr>
              <a:lnSpc>
                <a:spcPct val="120000"/>
              </a:lnSpc>
              <a:spcBef>
                <a:spcPts val="600"/>
              </a:spcBef>
            </a:pPr>
            <a:r>
              <a:rPr lang="en-GB">
                <a:solidFill>
                  <a:schemeClr val="tx1"/>
                </a:solidFill>
                <a:latin typeface="Arial"/>
                <a:cs typeface="Arial"/>
              </a:rPr>
              <a:t>Family Hubs – provision of midwifery, health visiting and other services in the community</a:t>
            </a:r>
          </a:p>
          <a:p>
            <a:pPr>
              <a:lnSpc>
                <a:spcPct val="120000"/>
              </a:lnSpc>
              <a:spcBef>
                <a:spcPts val="600"/>
              </a:spcBef>
            </a:pPr>
            <a:r>
              <a:rPr lang="en-GB">
                <a:solidFill>
                  <a:schemeClr val="tx1"/>
                </a:solidFill>
                <a:latin typeface="Arial"/>
                <a:cs typeface="Arial"/>
              </a:rPr>
              <a:t>Expanding antenatal and postnatal groups </a:t>
            </a:r>
          </a:p>
          <a:p>
            <a:pPr>
              <a:lnSpc>
                <a:spcPct val="120000"/>
              </a:lnSpc>
              <a:spcBef>
                <a:spcPts val="600"/>
              </a:spcBef>
            </a:pPr>
            <a:r>
              <a:rPr lang="en-GB">
                <a:solidFill>
                  <a:schemeClr val="tx1"/>
                </a:solidFill>
                <a:latin typeface="Arial"/>
                <a:cs typeface="Arial"/>
              </a:rPr>
              <a:t>0 – 19 services including CONI, ICON </a:t>
            </a:r>
            <a:endParaRPr lang="en-GB">
              <a:solidFill>
                <a:schemeClr val="tx1"/>
              </a:solidFill>
            </a:endParaRPr>
          </a:p>
          <a:p>
            <a:pPr>
              <a:lnSpc>
                <a:spcPct val="120000"/>
              </a:lnSpc>
              <a:spcBef>
                <a:spcPts val="600"/>
              </a:spcBef>
            </a:pPr>
            <a:r>
              <a:rPr lang="en-GB">
                <a:solidFill>
                  <a:schemeClr val="tx1"/>
                </a:solidFill>
                <a:latin typeface="Arial"/>
                <a:cs typeface="Arial"/>
              </a:rPr>
              <a:t>Safer Sleep campaigns and training delivery</a:t>
            </a:r>
          </a:p>
          <a:p>
            <a:pPr>
              <a:lnSpc>
                <a:spcPct val="120000"/>
              </a:lnSpc>
              <a:spcBef>
                <a:spcPts val="600"/>
              </a:spcBef>
            </a:pPr>
            <a:r>
              <a:rPr lang="en-GB">
                <a:solidFill>
                  <a:schemeClr val="tx1"/>
                </a:solidFill>
                <a:latin typeface="Arial"/>
                <a:cs typeface="Arial"/>
              </a:rPr>
              <a:t>Healthy Start promotion and universal vitamins in pregnancy offer</a:t>
            </a:r>
          </a:p>
          <a:p>
            <a:pPr>
              <a:lnSpc>
                <a:spcPct val="120000"/>
              </a:lnSpc>
              <a:spcBef>
                <a:spcPts val="600"/>
              </a:spcBef>
            </a:pPr>
            <a:r>
              <a:rPr lang="en-GB">
                <a:solidFill>
                  <a:schemeClr val="tx1"/>
                </a:solidFill>
                <a:latin typeface="Arial"/>
                <a:cs typeface="Arial"/>
              </a:rPr>
              <a:t>Dad Pad App</a:t>
            </a:r>
          </a:p>
          <a:p>
            <a:pPr>
              <a:lnSpc>
                <a:spcPct val="120000"/>
              </a:lnSpc>
              <a:spcBef>
                <a:spcPts val="600"/>
              </a:spcBef>
            </a:pPr>
            <a:r>
              <a:rPr lang="en-GB">
                <a:solidFill>
                  <a:schemeClr val="tx1"/>
                </a:solidFill>
                <a:latin typeface="Arial"/>
                <a:cs typeface="Arial"/>
              </a:rPr>
              <a:t>Perinatal mental health service and pathway developments</a:t>
            </a:r>
          </a:p>
          <a:p>
            <a:endParaRPr lang="en-GB">
              <a:solidFill>
                <a:schemeClr val="tx1"/>
              </a:solidFill>
            </a:endParaRPr>
          </a:p>
          <a:p>
            <a:endParaRPr lang="en-GB">
              <a:solidFill>
                <a:schemeClr val="tx1"/>
              </a:solidFill>
            </a:endParaRPr>
          </a:p>
        </p:txBody>
      </p:sp>
      <p:sp>
        <p:nvSpPr>
          <p:cNvPr id="5" name="Footer Placeholder 4">
            <a:extLst>
              <a:ext uri="{FF2B5EF4-FFF2-40B4-BE49-F238E27FC236}">
                <a16:creationId xmlns:a16="http://schemas.microsoft.com/office/drawing/2014/main" id="{6D0D8374-59A3-4BC2-ADA2-70FC013FE364}"/>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34DAF02A-495C-4F30-ABB0-3B2D471DAA3C}"/>
              </a:ext>
            </a:extLst>
          </p:cNvPr>
          <p:cNvSpPr>
            <a:spLocks noGrp="1"/>
          </p:cNvSpPr>
          <p:nvPr>
            <p:ph type="sldNum" sz="quarter" idx="12"/>
          </p:nvPr>
        </p:nvSpPr>
        <p:spPr/>
        <p:txBody>
          <a:bodyPr/>
          <a:lstStyle/>
          <a:p>
            <a:fld id="{CD8E907E-315C-F745-8CA6-CE49E976B740}" type="slidenum">
              <a:rPr lang="en-US" smtClean="0"/>
              <a:pPr/>
              <a:t>30</a:t>
            </a:fld>
            <a:endParaRPr lang="en-US"/>
          </a:p>
        </p:txBody>
      </p:sp>
      <p:sp>
        <p:nvSpPr>
          <p:cNvPr id="7" name="TextBox 6">
            <a:extLst>
              <a:ext uri="{FF2B5EF4-FFF2-40B4-BE49-F238E27FC236}">
                <a16:creationId xmlns:a16="http://schemas.microsoft.com/office/drawing/2014/main" id="{E0E8C03D-18E1-74F1-73EE-CE42618C148D}"/>
              </a:ext>
            </a:extLst>
          </p:cNvPr>
          <p:cNvSpPr txBox="1"/>
          <p:nvPr/>
        </p:nvSpPr>
        <p:spPr>
          <a:xfrm>
            <a:off x="6347791" y="1632226"/>
            <a:ext cx="5007113"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solidFill>
                  <a:srgbClr val="00524D"/>
                </a:solidFill>
                <a:cs typeface="Segoe UI"/>
              </a:rPr>
              <a:t>What is the impact?</a:t>
            </a:r>
            <a:r>
              <a:rPr lang="en-US" sz="2400">
                <a:solidFill>
                  <a:srgbClr val="00524D"/>
                </a:solidFill>
                <a:cs typeface="Segoe UI"/>
              </a:rPr>
              <a:t>​</a:t>
            </a:r>
          </a:p>
          <a:p>
            <a:r>
              <a:rPr lang="en-GB">
                <a:solidFill>
                  <a:srgbClr val="00524D"/>
                </a:solidFill>
                <a:cs typeface="Segoe UI"/>
              </a:rPr>
              <a:t>​</a:t>
            </a:r>
          </a:p>
          <a:p>
            <a:pPr marL="228600" indent="-228600">
              <a:buChar char="•"/>
            </a:pPr>
            <a:r>
              <a:rPr lang="en-GB">
                <a:cs typeface="Arial"/>
              </a:rPr>
              <a:t>IM steering group meeting to focus on inequalities data and actions</a:t>
            </a:r>
            <a:r>
              <a:rPr lang="en-US">
                <a:cs typeface="Arial"/>
              </a:rPr>
              <a:t>​</a:t>
            </a:r>
          </a:p>
          <a:p>
            <a:pPr marL="228600" indent="-228600">
              <a:buChar char="•"/>
            </a:pPr>
            <a:r>
              <a:rPr lang="en-GB">
                <a:cs typeface="Arial"/>
              </a:rPr>
              <a:t>Increased offer and variety of AN and PN groups and support for parents</a:t>
            </a:r>
            <a:r>
              <a:rPr lang="en-US">
                <a:cs typeface="Arial"/>
              </a:rPr>
              <a:t>​</a:t>
            </a:r>
          </a:p>
          <a:p>
            <a:pPr marL="228600" indent="-228600">
              <a:buChar char="•"/>
            </a:pPr>
            <a:r>
              <a:rPr lang="en-GB">
                <a:cs typeface="Arial"/>
              </a:rPr>
              <a:t>ICON embedded in service delivery</a:t>
            </a:r>
            <a:r>
              <a:rPr lang="en-US">
                <a:cs typeface="Arial"/>
              </a:rPr>
              <a:t>​</a:t>
            </a:r>
          </a:p>
          <a:p>
            <a:pPr marL="228600" indent="-228600">
              <a:buChar char="•"/>
            </a:pPr>
            <a:r>
              <a:rPr lang="en-GB">
                <a:cs typeface="Arial"/>
              </a:rPr>
              <a:t>Safer Sleep training refresher sessions x 3 delivered.  Plans for further sessions to meet demand.</a:t>
            </a:r>
            <a:r>
              <a:rPr lang="en-US">
                <a:cs typeface="Arial"/>
              </a:rPr>
              <a:t>​</a:t>
            </a:r>
          </a:p>
          <a:p>
            <a:pPr marL="228600" indent="-228600">
              <a:buChar char="•"/>
            </a:pPr>
            <a:r>
              <a:rPr lang="en-GB">
                <a:cs typeface="Arial"/>
              </a:rPr>
              <a:t>Healthy Start take up in Stoke-on-Trent increased to 73% (Oct 23) from 63% in Jan 23 and 55% in 2021.</a:t>
            </a:r>
            <a:r>
              <a:rPr lang="en-US">
                <a:cs typeface="Arial"/>
              </a:rPr>
              <a:t>​</a:t>
            </a:r>
          </a:p>
          <a:p>
            <a:pPr marL="228600" indent="-228600">
              <a:buChar char="•"/>
            </a:pPr>
            <a:r>
              <a:rPr lang="en-GB">
                <a:cs typeface="Arial"/>
              </a:rPr>
              <a:t>Dad Pad app - positive feedback from staff and parents - downloaded by around a 1/3</a:t>
            </a:r>
            <a:r>
              <a:rPr lang="en-GB" sz="1050" baseline="30000">
                <a:cs typeface="Arial"/>
              </a:rPr>
              <a:t>rd</a:t>
            </a:r>
            <a:r>
              <a:rPr lang="en-GB">
                <a:cs typeface="Arial"/>
              </a:rPr>
              <a:t> of dads</a:t>
            </a:r>
            <a:r>
              <a:rPr lang="en-GB" sz="1600">
                <a:cs typeface="Arial"/>
              </a:rPr>
              <a:t> </a:t>
            </a:r>
          </a:p>
        </p:txBody>
      </p:sp>
    </p:spTree>
    <p:extLst>
      <p:ext uri="{BB962C8B-B14F-4D97-AF65-F5344CB8AC3E}">
        <p14:creationId xmlns:p14="http://schemas.microsoft.com/office/powerpoint/2010/main" val="2048363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78AD1-6F12-4D8F-A552-4131730CA715}"/>
              </a:ext>
            </a:extLst>
          </p:cNvPr>
          <p:cNvSpPr>
            <a:spLocks noGrp="1"/>
          </p:cNvSpPr>
          <p:nvPr>
            <p:ph type="title"/>
          </p:nvPr>
        </p:nvSpPr>
        <p:spPr/>
        <p:txBody>
          <a:bodyPr>
            <a:normAutofit/>
          </a:bodyPr>
          <a:lstStyle/>
          <a:p>
            <a:r>
              <a:rPr lang="en-GB" sz="3400"/>
              <a:t>Increase breastfeeding initiation and maintenance</a:t>
            </a:r>
          </a:p>
        </p:txBody>
      </p:sp>
      <p:sp>
        <p:nvSpPr>
          <p:cNvPr id="3" name="Content Placeholder 2">
            <a:extLst>
              <a:ext uri="{FF2B5EF4-FFF2-40B4-BE49-F238E27FC236}">
                <a16:creationId xmlns:a16="http://schemas.microsoft.com/office/drawing/2014/main" id="{4AE9C434-3BBB-47AD-826B-2BF321E978C7}"/>
              </a:ext>
            </a:extLst>
          </p:cNvPr>
          <p:cNvSpPr>
            <a:spLocks noGrp="1"/>
          </p:cNvSpPr>
          <p:nvPr>
            <p:ph sz="half" idx="1"/>
          </p:nvPr>
        </p:nvSpPr>
        <p:spPr>
          <a:xfrm>
            <a:off x="838200" y="1706968"/>
            <a:ext cx="5513962" cy="4335058"/>
          </a:xfrm>
        </p:spPr>
        <p:txBody>
          <a:bodyPr vert="horz" lIns="0" tIns="0" rIns="0" bIns="0" rtlCol="0" anchor="t">
            <a:normAutofit fontScale="62500" lnSpcReduction="20000"/>
          </a:bodyPr>
          <a:lstStyle/>
          <a:p>
            <a:pPr marL="0" indent="0">
              <a:buNone/>
            </a:pPr>
            <a:r>
              <a:rPr lang="en-GB" sz="4000" b="1">
                <a:solidFill>
                  <a:schemeClr val="accent2">
                    <a:lumMod val="50000"/>
                  </a:schemeClr>
                </a:solidFill>
                <a:latin typeface="Arial"/>
                <a:cs typeface="Arial"/>
              </a:rPr>
              <a:t>What are we doing?</a:t>
            </a:r>
          </a:p>
          <a:p>
            <a:pPr marL="0" indent="0">
              <a:buNone/>
            </a:pPr>
            <a:endParaRPr lang="en-GB" b="1">
              <a:solidFill>
                <a:schemeClr val="accent2">
                  <a:lumMod val="50000"/>
                </a:schemeClr>
              </a:solidFill>
              <a:latin typeface="Arial"/>
              <a:cs typeface="Arial"/>
            </a:endParaRPr>
          </a:p>
          <a:p>
            <a:pPr>
              <a:lnSpc>
                <a:spcPct val="120000"/>
              </a:lnSpc>
              <a:spcBef>
                <a:spcPts val="600"/>
              </a:spcBef>
            </a:pPr>
            <a:r>
              <a:rPr lang="en-GB">
                <a:solidFill>
                  <a:schemeClr val="tx1"/>
                </a:solidFill>
              </a:rPr>
              <a:t>System-wide strategic leadership group in place to develop and deliver action plan</a:t>
            </a:r>
          </a:p>
          <a:p>
            <a:pPr>
              <a:lnSpc>
                <a:spcPct val="120000"/>
              </a:lnSpc>
              <a:spcBef>
                <a:spcPts val="600"/>
              </a:spcBef>
            </a:pPr>
            <a:r>
              <a:rPr lang="en-GB">
                <a:solidFill>
                  <a:schemeClr val="tx1"/>
                </a:solidFill>
              </a:rPr>
              <a:t>Infant feeding survey completed in 2022 – responses used to inform actions</a:t>
            </a:r>
          </a:p>
          <a:p>
            <a:pPr>
              <a:lnSpc>
                <a:spcPct val="120000"/>
              </a:lnSpc>
              <a:spcBef>
                <a:spcPts val="600"/>
              </a:spcBef>
            </a:pPr>
            <a:r>
              <a:rPr lang="en-GB">
                <a:solidFill>
                  <a:schemeClr val="tx1"/>
                </a:solidFill>
              </a:rPr>
              <a:t>UNICEF BFI accreditation and audit programme to maintain and improve standards</a:t>
            </a:r>
          </a:p>
          <a:p>
            <a:pPr>
              <a:lnSpc>
                <a:spcPct val="120000"/>
              </a:lnSpc>
              <a:spcBef>
                <a:spcPts val="600"/>
              </a:spcBef>
            </a:pPr>
            <a:r>
              <a:rPr lang="en-GB">
                <a:solidFill>
                  <a:schemeClr val="tx1"/>
                </a:solidFill>
              </a:rPr>
              <a:t>Antenatal IF sessions for families offered to increase knowledge and introduce support available</a:t>
            </a:r>
          </a:p>
          <a:p>
            <a:pPr>
              <a:lnSpc>
                <a:spcPct val="120000"/>
              </a:lnSpc>
              <a:spcBef>
                <a:spcPts val="600"/>
              </a:spcBef>
            </a:pPr>
            <a:r>
              <a:rPr lang="en-GB">
                <a:solidFill>
                  <a:schemeClr val="tx1"/>
                </a:solidFill>
              </a:rPr>
              <a:t>BF peer support programme established and expanding with trained peer supporters</a:t>
            </a:r>
          </a:p>
          <a:p>
            <a:endParaRPr lang="en-GB">
              <a:solidFill>
                <a:schemeClr val="accent2">
                  <a:lumMod val="50000"/>
                </a:schemeClr>
              </a:solidFill>
            </a:endParaRPr>
          </a:p>
          <a:p>
            <a:endParaRPr lang="en-GB">
              <a:solidFill>
                <a:schemeClr val="tx1"/>
              </a:solidFill>
            </a:endParaRPr>
          </a:p>
        </p:txBody>
      </p:sp>
      <p:sp>
        <p:nvSpPr>
          <p:cNvPr id="4" name="Content Placeholder 3">
            <a:extLst>
              <a:ext uri="{FF2B5EF4-FFF2-40B4-BE49-F238E27FC236}">
                <a16:creationId xmlns:a16="http://schemas.microsoft.com/office/drawing/2014/main" id="{05224E9E-323E-4768-A1A4-5582909D9170}"/>
              </a:ext>
            </a:extLst>
          </p:cNvPr>
          <p:cNvSpPr>
            <a:spLocks noGrp="1"/>
          </p:cNvSpPr>
          <p:nvPr>
            <p:ph sz="half" idx="2"/>
          </p:nvPr>
        </p:nvSpPr>
        <p:spPr>
          <a:xfrm>
            <a:off x="6624536" y="1690688"/>
            <a:ext cx="4729264" cy="4351338"/>
          </a:xfrm>
        </p:spPr>
        <p:txBody>
          <a:bodyPr vert="horz" lIns="0" tIns="0" rIns="0" bIns="0" rtlCol="0" anchor="t">
            <a:normAutofit fontScale="62500" lnSpcReduction="20000"/>
          </a:bodyPr>
          <a:lstStyle/>
          <a:p>
            <a:pPr marL="0" indent="0">
              <a:buNone/>
            </a:pPr>
            <a:r>
              <a:rPr lang="en-GB" sz="4000" b="1">
                <a:solidFill>
                  <a:schemeClr val="accent2">
                    <a:lumMod val="50000"/>
                  </a:schemeClr>
                </a:solidFill>
                <a:latin typeface="Arial"/>
                <a:cs typeface="Arial"/>
              </a:rPr>
              <a:t>What is the impact?</a:t>
            </a:r>
          </a:p>
          <a:p>
            <a:pPr marL="0" indent="0">
              <a:buNone/>
            </a:pPr>
            <a:endParaRPr lang="en-GB" b="1">
              <a:solidFill>
                <a:schemeClr val="accent2">
                  <a:lumMod val="50000"/>
                </a:schemeClr>
              </a:solidFill>
              <a:latin typeface="Arial"/>
              <a:cs typeface="Arial"/>
            </a:endParaRPr>
          </a:p>
          <a:p>
            <a:pPr>
              <a:lnSpc>
                <a:spcPct val="120000"/>
              </a:lnSpc>
              <a:spcBef>
                <a:spcPts val="600"/>
              </a:spcBef>
            </a:pPr>
            <a:r>
              <a:rPr lang="en-GB">
                <a:solidFill>
                  <a:schemeClr val="tx1"/>
                </a:solidFill>
              </a:rPr>
              <a:t>Closer joint-working/pathways between hospital, 0 – 19 and community support</a:t>
            </a:r>
          </a:p>
          <a:p>
            <a:pPr>
              <a:lnSpc>
                <a:spcPct val="120000"/>
              </a:lnSpc>
              <a:spcBef>
                <a:spcPts val="600"/>
              </a:spcBef>
            </a:pPr>
            <a:r>
              <a:rPr lang="en-GB">
                <a:solidFill>
                  <a:schemeClr val="tx1"/>
                </a:solidFill>
              </a:rPr>
              <a:t>Review of data/insight to enable targeting of interventions</a:t>
            </a:r>
          </a:p>
          <a:p>
            <a:pPr>
              <a:lnSpc>
                <a:spcPct val="120000"/>
              </a:lnSpc>
              <a:spcBef>
                <a:spcPts val="600"/>
              </a:spcBef>
            </a:pPr>
            <a:r>
              <a:rPr lang="en-GB">
                <a:solidFill>
                  <a:schemeClr val="tx1"/>
                </a:solidFill>
              </a:rPr>
              <a:t>Maternity champions and breastfeeding peer supporters ensure lived experience informs improvements</a:t>
            </a:r>
          </a:p>
          <a:p>
            <a:pPr>
              <a:lnSpc>
                <a:spcPct val="120000"/>
              </a:lnSpc>
              <a:spcBef>
                <a:spcPts val="600"/>
              </a:spcBef>
            </a:pPr>
            <a:r>
              <a:rPr lang="en-GB">
                <a:solidFill>
                  <a:schemeClr val="tx1"/>
                </a:solidFill>
              </a:rPr>
              <a:t>Increased numbers attending peer support groups</a:t>
            </a:r>
          </a:p>
          <a:p>
            <a:pPr>
              <a:lnSpc>
                <a:spcPct val="120000"/>
              </a:lnSpc>
              <a:spcBef>
                <a:spcPts val="600"/>
              </a:spcBef>
            </a:pPr>
            <a:r>
              <a:rPr lang="en-GB">
                <a:solidFill>
                  <a:schemeClr val="tx1"/>
                </a:solidFill>
                <a:latin typeface="Arial"/>
                <a:cs typeface="Arial"/>
              </a:rPr>
              <a:t>BF at 6 – 8 </a:t>
            </a:r>
            <a:r>
              <a:rPr lang="en-GB" err="1">
                <a:solidFill>
                  <a:schemeClr val="tx1"/>
                </a:solidFill>
                <a:latin typeface="Arial"/>
                <a:cs typeface="Arial"/>
              </a:rPr>
              <a:t>wks</a:t>
            </a:r>
            <a:r>
              <a:rPr lang="en-GB">
                <a:solidFill>
                  <a:schemeClr val="tx1"/>
                </a:solidFill>
                <a:latin typeface="Arial"/>
                <a:cs typeface="Arial"/>
              </a:rPr>
              <a:t> - 32% in 20/21 and 35.9% (</a:t>
            </a:r>
            <a:r>
              <a:rPr lang="en-GB" err="1">
                <a:solidFill>
                  <a:schemeClr val="tx1"/>
                </a:solidFill>
                <a:latin typeface="Arial"/>
                <a:cs typeface="Arial"/>
              </a:rPr>
              <a:t>SoT</a:t>
            </a:r>
            <a:r>
              <a:rPr lang="en-GB">
                <a:solidFill>
                  <a:schemeClr val="tx1"/>
                </a:solidFill>
                <a:latin typeface="Arial"/>
                <a:cs typeface="Arial"/>
              </a:rPr>
              <a:t>) and 39% (Staffs) in 22/23</a:t>
            </a:r>
          </a:p>
        </p:txBody>
      </p:sp>
      <p:sp>
        <p:nvSpPr>
          <p:cNvPr id="5" name="Footer Placeholder 4">
            <a:extLst>
              <a:ext uri="{FF2B5EF4-FFF2-40B4-BE49-F238E27FC236}">
                <a16:creationId xmlns:a16="http://schemas.microsoft.com/office/drawing/2014/main" id="{74C0C8B6-D220-466F-9E0E-21BD731DFC94}"/>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C51D58E8-F767-4CB9-9895-59F84E43E7C0}"/>
              </a:ext>
            </a:extLst>
          </p:cNvPr>
          <p:cNvSpPr>
            <a:spLocks noGrp="1"/>
          </p:cNvSpPr>
          <p:nvPr>
            <p:ph type="sldNum" sz="quarter" idx="12"/>
          </p:nvPr>
        </p:nvSpPr>
        <p:spPr/>
        <p:txBody>
          <a:bodyPr/>
          <a:lstStyle/>
          <a:p>
            <a:fld id="{CD8E907E-315C-F745-8CA6-CE49E976B740}" type="slidenum">
              <a:rPr lang="en-US" smtClean="0"/>
              <a:pPr/>
              <a:t>31</a:t>
            </a:fld>
            <a:endParaRPr lang="en-US"/>
          </a:p>
        </p:txBody>
      </p:sp>
    </p:spTree>
    <p:extLst>
      <p:ext uri="{BB962C8B-B14F-4D97-AF65-F5344CB8AC3E}">
        <p14:creationId xmlns:p14="http://schemas.microsoft.com/office/powerpoint/2010/main" val="2213184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04F79-4843-436A-AF90-6F811948EF7D}"/>
              </a:ext>
            </a:extLst>
          </p:cNvPr>
          <p:cNvSpPr>
            <a:spLocks noGrp="1"/>
          </p:cNvSpPr>
          <p:nvPr>
            <p:ph type="title"/>
          </p:nvPr>
        </p:nvSpPr>
        <p:spPr>
          <a:xfrm>
            <a:off x="838200" y="120407"/>
            <a:ext cx="10515600" cy="1325563"/>
          </a:xfrm>
        </p:spPr>
        <p:txBody>
          <a:bodyPr/>
          <a:lstStyle/>
          <a:p>
            <a:r>
              <a:rPr lang="en-GB"/>
              <a:t>Next Steps</a:t>
            </a:r>
          </a:p>
        </p:txBody>
      </p:sp>
      <p:sp>
        <p:nvSpPr>
          <p:cNvPr id="3" name="Content Placeholder 2">
            <a:extLst>
              <a:ext uri="{FF2B5EF4-FFF2-40B4-BE49-F238E27FC236}">
                <a16:creationId xmlns:a16="http://schemas.microsoft.com/office/drawing/2014/main" id="{33454354-12A0-4FD1-AEA5-AFE213BAC93F}"/>
              </a:ext>
            </a:extLst>
          </p:cNvPr>
          <p:cNvSpPr>
            <a:spLocks noGrp="1"/>
          </p:cNvSpPr>
          <p:nvPr>
            <p:ph idx="1"/>
          </p:nvPr>
        </p:nvSpPr>
        <p:spPr>
          <a:xfrm>
            <a:off x="838200" y="1371600"/>
            <a:ext cx="10515600" cy="4902640"/>
          </a:xfrm>
        </p:spPr>
        <p:txBody>
          <a:bodyPr vert="horz" lIns="0" tIns="0" rIns="0" bIns="0" rtlCol="0" anchor="t">
            <a:normAutofit fontScale="70000" lnSpcReduction="20000"/>
          </a:bodyPr>
          <a:lstStyle/>
          <a:p>
            <a:pPr>
              <a:lnSpc>
                <a:spcPct val="120000"/>
              </a:lnSpc>
              <a:spcBef>
                <a:spcPts val="800"/>
              </a:spcBef>
            </a:pPr>
            <a:r>
              <a:rPr lang="en-GB">
                <a:latin typeface="Arial"/>
                <a:cs typeface="Arial"/>
              </a:rPr>
              <a:t>Foetal Alcohol Spectrum Disorder (FASD) #</a:t>
            </a:r>
            <a:r>
              <a:rPr lang="en-GB" err="1">
                <a:latin typeface="Arial"/>
                <a:cs typeface="Arial"/>
              </a:rPr>
              <a:t>Drymester</a:t>
            </a:r>
            <a:r>
              <a:rPr lang="en-GB">
                <a:latin typeface="Arial"/>
                <a:cs typeface="Arial"/>
              </a:rPr>
              <a:t> campaign to be launched to raise awareness of this preventable condition resulting from alcohol consumption during pregnancy</a:t>
            </a:r>
            <a:endParaRPr lang="en-US">
              <a:latin typeface="Arial"/>
              <a:cs typeface="Arial"/>
            </a:endParaRPr>
          </a:p>
          <a:p>
            <a:pPr>
              <a:lnSpc>
                <a:spcPct val="120000"/>
              </a:lnSpc>
              <a:spcBef>
                <a:spcPts val="800"/>
              </a:spcBef>
            </a:pPr>
            <a:r>
              <a:rPr lang="en-GB"/>
              <a:t>Improve infant feeding support in immediate post-natal period</a:t>
            </a:r>
          </a:p>
          <a:p>
            <a:pPr>
              <a:lnSpc>
                <a:spcPct val="120000"/>
              </a:lnSpc>
              <a:spcBef>
                <a:spcPts val="800"/>
              </a:spcBef>
            </a:pPr>
            <a:r>
              <a:rPr lang="en-GB"/>
              <a:t>Improving knowledge, confidence and support to breastfeed and developing more breastfeeding friendly spaces</a:t>
            </a:r>
          </a:p>
          <a:p>
            <a:pPr>
              <a:lnSpc>
                <a:spcPct val="120000"/>
              </a:lnSpc>
              <a:spcBef>
                <a:spcPts val="800"/>
              </a:spcBef>
            </a:pPr>
            <a:r>
              <a:rPr lang="en-GB"/>
              <a:t>Provision of NRT by maternity services to begin</a:t>
            </a:r>
          </a:p>
          <a:p>
            <a:pPr>
              <a:lnSpc>
                <a:spcPct val="120000"/>
              </a:lnSpc>
              <a:spcBef>
                <a:spcPts val="800"/>
              </a:spcBef>
            </a:pPr>
            <a:r>
              <a:rPr lang="en-GB"/>
              <a:t>Promote stop smoking as part of preconception activity</a:t>
            </a:r>
          </a:p>
          <a:p>
            <a:pPr>
              <a:lnSpc>
                <a:spcPct val="120000"/>
              </a:lnSpc>
              <a:spcBef>
                <a:spcPts val="800"/>
              </a:spcBef>
            </a:pPr>
            <a:r>
              <a:rPr lang="en-GB"/>
              <a:t>Work with housing partners to reduce the impact of housing issues on the health of babies and children</a:t>
            </a:r>
          </a:p>
          <a:p>
            <a:pPr>
              <a:lnSpc>
                <a:spcPct val="120000"/>
              </a:lnSpc>
              <a:spcBef>
                <a:spcPts val="800"/>
              </a:spcBef>
            </a:pPr>
            <a:r>
              <a:rPr lang="en-GB">
                <a:latin typeface="Arial"/>
                <a:cs typeface="Arial"/>
              </a:rPr>
              <a:t>Utilise cost of living data, research and activity to inform and develop actions (</a:t>
            </a:r>
            <a:r>
              <a:rPr lang="en-GB" err="1">
                <a:latin typeface="Arial"/>
                <a:cs typeface="Arial"/>
              </a:rPr>
              <a:t>eg</a:t>
            </a:r>
            <a:r>
              <a:rPr lang="en-GB">
                <a:latin typeface="Arial"/>
                <a:cs typeface="Arial"/>
              </a:rPr>
              <a:t> healthy start included in financial MOT check activity)</a:t>
            </a:r>
          </a:p>
          <a:p>
            <a:pPr>
              <a:lnSpc>
                <a:spcPct val="120000"/>
              </a:lnSpc>
              <a:spcBef>
                <a:spcPts val="800"/>
              </a:spcBef>
            </a:pPr>
            <a:r>
              <a:rPr lang="en-GB"/>
              <a:t>Preconception and maternal weight activity</a:t>
            </a:r>
          </a:p>
          <a:p>
            <a:endParaRPr lang="en-GB"/>
          </a:p>
          <a:p>
            <a:endParaRPr lang="en-GB"/>
          </a:p>
          <a:p>
            <a:endParaRPr lang="en-GB"/>
          </a:p>
          <a:p>
            <a:endParaRPr lang="en-GB"/>
          </a:p>
          <a:p>
            <a:pPr marL="0" indent="0">
              <a:buNone/>
            </a:pPr>
            <a:endParaRPr lang="en-GB"/>
          </a:p>
          <a:p>
            <a:endParaRPr lang="en-GB"/>
          </a:p>
        </p:txBody>
      </p:sp>
      <p:sp>
        <p:nvSpPr>
          <p:cNvPr id="4" name="Footer Placeholder 3">
            <a:extLst>
              <a:ext uri="{FF2B5EF4-FFF2-40B4-BE49-F238E27FC236}">
                <a16:creationId xmlns:a16="http://schemas.microsoft.com/office/drawing/2014/main" id="{6A63973C-87B6-45AC-A664-ECC1A592B21F}"/>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FD5AA69B-2DDB-434B-8298-C4E3DA22F782}"/>
              </a:ext>
            </a:extLst>
          </p:cNvPr>
          <p:cNvSpPr>
            <a:spLocks noGrp="1"/>
          </p:cNvSpPr>
          <p:nvPr>
            <p:ph type="sldNum" sz="quarter" idx="12"/>
          </p:nvPr>
        </p:nvSpPr>
        <p:spPr/>
        <p:txBody>
          <a:bodyPr/>
          <a:lstStyle/>
          <a:p>
            <a:fld id="{CD8E907E-315C-F745-8CA6-CE49E976B740}" type="slidenum">
              <a:rPr lang="en-US" smtClean="0"/>
              <a:pPr/>
              <a:t>32</a:t>
            </a:fld>
            <a:endParaRPr lang="en-US"/>
          </a:p>
        </p:txBody>
      </p:sp>
    </p:spTree>
    <p:extLst>
      <p:ext uri="{BB962C8B-B14F-4D97-AF65-F5344CB8AC3E}">
        <p14:creationId xmlns:p14="http://schemas.microsoft.com/office/powerpoint/2010/main" val="133125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2325F51-84A4-B6AF-9660-423ECCB954F2}"/>
              </a:ext>
            </a:extLst>
          </p:cNvPr>
          <p:cNvSpPr>
            <a:spLocks noGrp="1"/>
          </p:cNvSpPr>
          <p:nvPr>
            <p:ph type="title"/>
          </p:nvPr>
        </p:nvSpPr>
        <p:spPr/>
        <p:txBody>
          <a:bodyPr/>
          <a:lstStyle/>
          <a:p>
            <a:r>
              <a:rPr lang="en-GB" b="1" i="0"/>
              <a:t>Thank you</a:t>
            </a:r>
            <a:br>
              <a:rPr lang="en-GB" b="1" i="0"/>
            </a:br>
            <a:br>
              <a:rPr lang="en-GB" b="1" i="0"/>
            </a:br>
            <a:r>
              <a:rPr lang="en-GB" b="1" i="0"/>
              <a:t>Any Questions?</a:t>
            </a:r>
          </a:p>
        </p:txBody>
      </p:sp>
      <p:sp>
        <p:nvSpPr>
          <p:cNvPr id="5" name="Footer Placeholder 4">
            <a:extLst>
              <a:ext uri="{FF2B5EF4-FFF2-40B4-BE49-F238E27FC236}">
                <a16:creationId xmlns:a16="http://schemas.microsoft.com/office/drawing/2014/main" id="{554ED9CB-36DB-F121-239C-4C5157CE4220}"/>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6" name="Slide Number Placeholder 5">
            <a:extLst>
              <a:ext uri="{FF2B5EF4-FFF2-40B4-BE49-F238E27FC236}">
                <a16:creationId xmlns:a16="http://schemas.microsoft.com/office/drawing/2014/main" id="{C61A06D8-7E85-058B-C5AB-934FD3B49761}"/>
              </a:ext>
            </a:extLst>
          </p:cNvPr>
          <p:cNvSpPr>
            <a:spLocks noGrp="1"/>
          </p:cNvSpPr>
          <p:nvPr>
            <p:ph type="sldNum" sz="quarter" idx="12"/>
          </p:nvPr>
        </p:nvSpPr>
        <p:spPr/>
        <p:txBody>
          <a:bodyPr/>
          <a:lstStyle/>
          <a:p>
            <a:fld id="{CD8E907E-315C-F745-8CA6-CE49E976B740}" type="slidenum">
              <a:rPr lang="en-US" smtClean="0"/>
              <a:pPr/>
              <a:t>33</a:t>
            </a:fld>
            <a:endParaRPr lang="en-US"/>
          </a:p>
        </p:txBody>
      </p:sp>
    </p:spTree>
    <p:extLst>
      <p:ext uri="{BB962C8B-B14F-4D97-AF65-F5344CB8AC3E}">
        <p14:creationId xmlns:p14="http://schemas.microsoft.com/office/powerpoint/2010/main" val="3902180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5" y="2022986"/>
            <a:ext cx="6477000" cy="947051"/>
          </a:xfrm>
        </p:spPr>
        <p:txBody>
          <a:bodyPr/>
          <a:lstStyle/>
          <a:p>
            <a:r>
              <a:rPr lang="en-GB"/>
              <a:t>Healthy Weights</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41088" y="3298087"/>
            <a:ext cx="6664739" cy="791947"/>
          </a:xfrm>
        </p:spPr>
        <p:txBody>
          <a:bodyPr vert="horz" lIns="0" tIns="0" rIns="0" bIns="0" rtlCol="0" anchor="t">
            <a:noAutofit/>
          </a:bodyPr>
          <a:lstStyle/>
          <a:p>
            <a:pPr>
              <a:lnSpc>
                <a:spcPct val="120000"/>
              </a:lnSpc>
            </a:pPr>
            <a:r>
              <a:rPr lang="en-GB" sz="3100">
                <a:latin typeface="Arial"/>
                <a:cs typeface="Arial"/>
              </a:rPr>
              <a:t>Lindsay Cary</a:t>
            </a:r>
            <a:endParaRPr lang="en-US" sz="3100">
              <a:latin typeface="Arial"/>
              <a:cs typeface="Arial"/>
            </a:endParaRPr>
          </a:p>
          <a:p>
            <a:pPr>
              <a:lnSpc>
                <a:spcPct val="120000"/>
              </a:lnSpc>
            </a:pPr>
            <a:r>
              <a:rPr lang="en-GB" sz="2300">
                <a:latin typeface="Arial"/>
                <a:cs typeface="Arial"/>
              </a:rPr>
              <a:t>Weight Management Programme Senior Manager Stoke City Council</a:t>
            </a:r>
          </a:p>
          <a:p>
            <a:endParaRPr lang="en-GB" sz="2000"/>
          </a:p>
          <a:p>
            <a:endParaRPr lang="en-GB" sz="2000"/>
          </a:p>
        </p:txBody>
      </p:sp>
    </p:spTree>
    <p:extLst>
      <p:ext uri="{BB962C8B-B14F-4D97-AF65-F5344CB8AC3E}">
        <p14:creationId xmlns:p14="http://schemas.microsoft.com/office/powerpoint/2010/main" val="47794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52650" y="365130"/>
            <a:ext cx="7886700" cy="2343791"/>
          </a:xfrm>
        </p:spPr>
        <p:txBody>
          <a:bodyPr/>
          <a:lstStyle/>
          <a:p>
            <a:r>
              <a:rPr lang="en-GB" sz="4000" b="1" u="sng">
                <a:solidFill>
                  <a:srgbClr val="0070C0"/>
                </a:solidFill>
              </a:rPr>
              <a:t>Weight Management Project:</a:t>
            </a:r>
            <a:br>
              <a:rPr lang="en-GB" sz="4000" b="1" u="sng">
                <a:solidFill>
                  <a:srgbClr val="0070C0"/>
                </a:solidFill>
              </a:rPr>
            </a:br>
            <a:r>
              <a:rPr lang="en-GB" sz="3200" u="sng">
                <a:solidFill>
                  <a:srgbClr val="0070C0"/>
                </a:solidFill>
              </a:rPr>
              <a:t>Specialised integration of services</a:t>
            </a:r>
            <a:r>
              <a:rPr lang="en-GB" sz="3200" b="1" u="sng">
                <a:solidFill>
                  <a:srgbClr val="0070C0"/>
                </a:solidFill>
              </a:rPr>
              <a:t> </a:t>
            </a:r>
            <a:br>
              <a:rPr lang="en-GB" sz="3200" b="1" u="sng"/>
            </a:br>
            <a:endParaRPr lang="en-GB"/>
          </a:p>
        </p:txBody>
      </p:sp>
      <p:sp>
        <p:nvSpPr>
          <p:cNvPr id="2" name="TextBox 1"/>
          <p:cNvSpPr txBox="1"/>
          <p:nvPr/>
        </p:nvSpPr>
        <p:spPr>
          <a:xfrm>
            <a:off x="4079777" y="1988841"/>
            <a:ext cx="3903633" cy="646331"/>
          </a:xfrm>
          <a:prstGeom prst="rect">
            <a:avLst/>
          </a:prstGeom>
          <a:noFill/>
        </p:spPr>
        <p:txBody>
          <a:bodyPr wrap="none" rtlCol="0">
            <a:spAutoFit/>
          </a:bodyPr>
          <a:lstStyle/>
          <a:p>
            <a:pPr algn="ctr" defTabSz="914070"/>
            <a:r>
              <a:rPr lang="en-GB">
                <a:solidFill>
                  <a:srgbClr val="000000"/>
                </a:solidFill>
              </a:rPr>
              <a:t>Provider Collaborative Board update</a:t>
            </a:r>
          </a:p>
          <a:p>
            <a:pPr algn="ctr" defTabSz="914070"/>
            <a:r>
              <a:rPr lang="en-GB">
                <a:solidFill>
                  <a:srgbClr val="000000"/>
                </a:solidFill>
              </a:rPr>
              <a:t>October 2023 </a:t>
            </a:r>
          </a:p>
        </p:txBody>
      </p:sp>
      <p:sp>
        <p:nvSpPr>
          <p:cNvPr id="5" name="Subtitle 2">
            <a:extLst>
              <a:ext uri="{FF2B5EF4-FFF2-40B4-BE49-F238E27FC236}">
                <a16:creationId xmlns:a16="http://schemas.microsoft.com/office/drawing/2014/main" id="{FB1BC5A0-0ED7-6E12-B1F0-0DCB054433D3}"/>
              </a:ext>
            </a:extLst>
          </p:cNvPr>
          <p:cNvSpPr txBox="1">
            <a:spLocks/>
          </p:cNvSpPr>
          <p:nvPr/>
        </p:nvSpPr>
        <p:spPr>
          <a:xfrm>
            <a:off x="1841608" y="3140969"/>
            <a:ext cx="5713887" cy="791947"/>
          </a:xfrm>
          <a:prstGeom prst="rect">
            <a:avLst/>
          </a:prstGeom>
        </p:spPr>
        <p:txBody>
          <a:bodyPr>
            <a:normAutofit fontScale="25000" lnSpcReduction="20000"/>
          </a:bodyPr>
          <a:lstStyle>
            <a:lvl1pPr marL="228518" indent="-228518" algn="l" defTabSz="91407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553" indent="-228518" algn="l" defTabSz="91407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2589" indent="-228518" algn="l" defTabSz="91407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599624" indent="-228518" algn="l" defTabSz="91407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6659" indent="-228518" algn="l" defTabSz="91407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3694" indent="-228518" algn="l" defTabSz="91407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0729" indent="-228518" algn="l" defTabSz="91407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66" indent="-228518" algn="l" defTabSz="91407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802" indent="-228518" algn="l" defTabSz="91407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Clr>
                <a:srgbClr val="00A399"/>
              </a:buClr>
              <a:buNone/>
            </a:pPr>
            <a:r>
              <a:rPr lang="en-GB" sz="5600" b="1">
                <a:solidFill>
                  <a:srgbClr val="00A399"/>
                </a:solidFill>
              </a:rPr>
              <a:t>Lindsay Cary</a:t>
            </a:r>
          </a:p>
          <a:p>
            <a:pPr marL="0" indent="0">
              <a:lnSpc>
                <a:spcPct val="120000"/>
              </a:lnSpc>
              <a:spcBef>
                <a:spcPts val="0"/>
              </a:spcBef>
              <a:buClr>
                <a:srgbClr val="00A399"/>
              </a:buClr>
              <a:buNone/>
            </a:pPr>
            <a:r>
              <a:rPr lang="en-GB" sz="4800">
                <a:solidFill>
                  <a:srgbClr val="00A399"/>
                </a:solidFill>
              </a:rPr>
              <a:t>Weight Management Programme Senior Manager</a:t>
            </a:r>
          </a:p>
          <a:p>
            <a:pPr marL="0" indent="0">
              <a:lnSpc>
                <a:spcPct val="120000"/>
              </a:lnSpc>
              <a:spcBef>
                <a:spcPts val="0"/>
              </a:spcBef>
              <a:buClr>
                <a:srgbClr val="00A399"/>
              </a:buClr>
              <a:buNone/>
            </a:pPr>
            <a:r>
              <a:rPr lang="en-GB" sz="4800">
                <a:solidFill>
                  <a:srgbClr val="00A399"/>
                </a:solidFill>
              </a:rPr>
              <a:t>Advanced Dietitian in Diabetes &amp; Weight Management</a:t>
            </a:r>
          </a:p>
          <a:p>
            <a:pPr marL="0" indent="0">
              <a:spcBef>
                <a:spcPts val="600"/>
              </a:spcBef>
              <a:buClr>
                <a:srgbClr val="00A399"/>
              </a:buClr>
              <a:buNone/>
            </a:pPr>
            <a:endParaRPr lang="en-GB" sz="4800">
              <a:solidFill>
                <a:srgbClr val="000000">
                  <a:lumMod val="75000"/>
                  <a:lumOff val="25000"/>
                </a:srgbClr>
              </a:solidFill>
            </a:endParaRPr>
          </a:p>
          <a:p>
            <a:pPr marL="0" indent="0">
              <a:spcBef>
                <a:spcPts val="600"/>
              </a:spcBef>
              <a:buClr>
                <a:srgbClr val="00A399"/>
              </a:buClr>
              <a:buNone/>
            </a:pPr>
            <a:r>
              <a:rPr lang="en-GB" sz="4800">
                <a:solidFill>
                  <a:srgbClr val="000000">
                    <a:lumMod val="50000"/>
                    <a:lumOff val="50000"/>
                  </a:srgbClr>
                </a:solidFill>
              </a:rPr>
              <a:t>BDA West Midlands Diabetes Rep</a:t>
            </a:r>
          </a:p>
          <a:p>
            <a:pPr marL="0" indent="0">
              <a:spcBef>
                <a:spcPts val="600"/>
              </a:spcBef>
              <a:buClr>
                <a:srgbClr val="00A399"/>
              </a:buClr>
              <a:buNone/>
            </a:pPr>
            <a:r>
              <a:rPr lang="en-GB" sz="4800">
                <a:solidFill>
                  <a:srgbClr val="000000">
                    <a:lumMod val="50000"/>
                    <a:lumOff val="50000"/>
                  </a:srgbClr>
                </a:solidFill>
              </a:rPr>
              <a:t>BDA West Midlands Events Officer</a:t>
            </a:r>
          </a:p>
          <a:p>
            <a:pPr>
              <a:buClr>
                <a:srgbClr val="00A399"/>
              </a:buClr>
            </a:pPr>
            <a:endParaRPr lang="en-GB">
              <a:solidFill>
                <a:srgbClr val="000000">
                  <a:lumMod val="75000"/>
                  <a:lumOff val="25000"/>
                </a:srgbClr>
              </a:solidFill>
            </a:endParaRPr>
          </a:p>
        </p:txBody>
      </p:sp>
      <p:cxnSp>
        <p:nvCxnSpPr>
          <p:cNvPr id="6" name="Straight Connector 5"/>
          <p:cNvCxnSpPr/>
          <p:nvPr/>
        </p:nvCxnSpPr>
        <p:spPr>
          <a:xfrm>
            <a:off x="1991544" y="3861048"/>
            <a:ext cx="446449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480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t>CYP and healthy weight support</a:t>
            </a:r>
          </a:p>
        </p:txBody>
      </p:sp>
      <p:sp>
        <p:nvSpPr>
          <p:cNvPr id="6" name="Text Placeholder 5"/>
          <p:cNvSpPr>
            <a:spLocks noGrp="1"/>
          </p:cNvSpPr>
          <p:nvPr>
            <p:ph type="body" sz="quarter" idx="13"/>
          </p:nvPr>
        </p:nvSpPr>
        <p:spPr/>
        <p:txBody>
          <a:bodyPr/>
          <a:lstStyle/>
          <a:p>
            <a:endParaRPr lang="en-GB"/>
          </a:p>
        </p:txBody>
      </p:sp>
      <p:sp>
        <p:nvSpPr>
          <p:cNvPr id="7" name="Text Placeholder 6"/>
          <p:cNvSpPr>
            <a:spLocks noGrp="1"/>
          </p:cNvSpPr>
          <p:nvPr>
            <p:ph type="body" sz="quarter" idx="14"/>
          </p:nvPr>
        </p:nvSpPr>
        <p:spPr/>
        <p:txBody>
          <a:bodyPr/>
          <a:lstStyle/>
          <a:p>
            <a:r>
              <a:rPr lang="en-GB"/>
              <a:t>Implications of childhood excess weight</a:t>
            </a:r>
          </a:p>
        </p:txBody>
      </p:sp>
      <p:sp>
        <p:nvSpPr>
          <p:cNvPr id="8" name="Text Placeholder 7"/>
          <p:cNvSpPr>
            <a:spLocks noGrp="1"/>
          </p:cNvSpPr>
          <p:nvPr>
            <p:ph type="body" sz="quarter" idx="17"/>
          </p:nvPr>
        </p:nvSpPr>
        <p:spPr/>
        <p:txBody>
          <a:bodyPr/>
          <a:lstStyle/>
          <a:p>
            <a:endParaRPr lang="en-GB"/>
          </a:p>
        </p:txBody>
      </p:sp>
      <p:sp>
        <p:nvSpPr>
          <p:cNvPr id="9" name="Text Placeholder 8"/>
          <p:cNvSpPr>
            <a:spLocks noGrp="1"/>
          </p:cNvSpPr>
          <p:nvPr>
            <p:ph type="body" sz="quarter" idx="18"/>
          </p:nvPr>
        </p:nvSpPr>
        <p:spPr/>
        <p:txBody>
          <a:bodyPr/>
          <a:lstStyle/>
          <a:p>
            <a:r>
              <a:rPr lang="en-GB"/>
              <a:t>Current status</a:t>
            </a:r>
          </a:p>
        </p:txBody>
      </p:sp>
      <p:sp>
        <p:nvSpPr>
          <p:cNvPr id="10" name="Text Placeholder 9"/>
          <p:cNvSpPr>
            <a:spLocks noGrp="1"/>
          </p:cNvSpPr>
          <p:nvPr>
            <p:ph type="body" sz="quarter" idx="21"/>
          </p:nvPr>
        </p:nvSpPr>
        <p:spPr/>
        <p:txBody>
          <a:bodyPr/>
          <a:lstStyle/>
          <a:p>
            <a:endParaRPr lang="en-GB"/>
          </a:p>
        </p:txBody>
      </p:sp>
      <p:sp>
        <p:nvSpPr>
          <p:cNvPr id="11" name="Text Placeholder 10"/>
          <p:cNvSpPr>
            <a:spLocks noGrp="1"/>
          </p:cNvSpPr>
          <p:nvPr>
            <p:ph type="body" sz="quarter" idx="22"/>
          </p:nvPr>
        </p:nvSpPr>
        <p:spPr/>
        <p:txBody>
          <a:bodyPr/>
          <a:lstStyle/>
          <a:p>
            <a:r>
              <a:rPr lang="en-GB"/>
              <a:t>Available support across Stoke &amp; Staffordshire</a:t>
            </a:r>
          </a:p>
        </p:txBody>
      </p:sp>
      <p:sp>
        <p:nvSpPr>
          <p:cNvPr id="12" name="Text Placeholder 11"/>
          <p:cNvSpPr>
            <a:spLocks noGrp="1"/>
          </p:cNvSpPr>
          <p:nvPr>
            <p:ph type="body" sz="quarter" idx="25"/>
          </p:nvPr>
        </p:nvSpPr>
        <p:spPr/>
        <p:txBody>
          <a:bodyPr/>
          <a:lstStyle/>
          <a:p>
            <a:endParaRPr lang="en-GB"/>
          </a:p>
        </p:txBody>
      </p:sp>
      <p:sp>
        <p:nvSpPr>
          <p:cNvPr id="13" name="Text Placeholder 12"/>
          <p:cNvSpPr>
            <a:spLocks noGrp="1"/>
          </p:cNvSpPr>
          <p:nvPr>
            <p:ph type="body" sz="quarter" idx="26"/>
          </p:nvPr>
        </p:nvSpPr>
        <p:spPr/>
        <p:txBody>
          <a:bodyPr/>
          <a:lstStyle/>
          <a:p>
            <a:r>
              <a:rPr lang="en-GB"/>
              <a:t>Gaps in support</a:t>
            </a:r>
          </a:p>
        </p:txBody>
      </p:sp>
      <p:sp>
        <p:nvSpPr>
          <p:cNvPr id="14" name="Text Placeholder 13"/>
          <p:cNvSpPr>
            <a:spLocks noGrp="1"/>
          </p:cNvSpPr>
          <p:nvPr>
            <p:ph type="body" sz="quarter" idx="29"/>
          </p:nvPr>
        </p:nvSpPr>
        <p:spPr/>
        <p:txBody>
          <a:bodyPr/>
          <a:lstStyle/>
          <a:p>
            <a:endParaRPr lang="en-GB"/>
          </a:p>
        </p:txBody>
      </p:sp>
      <p:sp>
        <p:nvSpPr>
          <p:cNvPr id="15" name="Text Placeholder 14"/>
          <p:cNvSpPr>
            <a:spLocks noGrp="1"/>
          </p:cNvSpPr>
          <p:nvPr>
            <p:ph type="body" sz="quarter" idx="30"/>
          </p:nvPr>
        </p:nvSpPr>
        <p:spPr/>
        <p:txBody>
          <a:bodyPr/>
          <a:lstStyle/>
          <a:p>
            <a:r>
              <a:rPr lang="en-GB"/>
              <a:t>How we can work differently</a:t>
            </a:r>
          </a:p>
        </p:txBody>
      </p:sp>
      <p:sp>
        <p:nvSpPr>
          <p:cNvPr id="3" name="Footer Placeholder 2"/>
          <p:cNvSpPr>
            <a:spLocks noGrp="1"/>
          </p:cNvSpPr>
          <p:nvPr>
            <p:ph type="ftr" sz="quarter" idx="11"/>
          </p:nvPr>
        </p:nvSpPr>
        <p:spPr/>
        <p:txBody>
          <a:body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4" name="Slide Number Placeholder 3"/>
          <p:cNvSpPr>
            <a:spLocks noGrp="1"/>
          </p:cNvSpPr>
          <p:nvPr>
            <p:ph type="sldNum" sz="quarter" idx="12"/>
          </p:nvPr>
        </p:nvSpPr>
        <p:spPr/>
        <p:txBody>
          <a:bodyPr/>
          <a:lstStyle/>
          <a:p>
            <a:pPr defTabSz="914070"/>
            <a:fld id="{CD8E907E-315C-F745-8CA6-CE49E976B740}" type="slidenum">
              <a:rPr lang="en-US" smtClean="0">
                <a:solidFill>
                  <a:srgbClr val="415563"/>
                </a:solidFill>
              </a:rPr>
              <a:pPr defTabSz="914070"/>
              <a:t>36</a:t>
            </a:fld>
            <a:endParaRPr lang="en-US">
              <a:solidFill>
                <a:srgbClr val="415563"/>
              </a:solidFill>
            </a:endParaRPr>
          </a:p>
        </p:txBody>
      </p:sp>
    </p:spTree>
    <p:extLst>
      <p:ext uri="{BB962C8B-B14F-4D97-AF65-F5344CB8AC3E}">
        <p14:creationId xmlns:p14="http://schemas.microsoft.com/office/powerpoint/2010/main" val="3066705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560" y="116635"/>
            <a:ext cx="7886700" cy="1325563"/>
          </a:xfrm>
        </p:spPr>
        <p:txBody>
          <a:bodyPr>
            <a:normAutofit/>
          </a:bodyPr>
          <a:lstStyle/>
          <a:p>
            <a:r>
              <a:rPr lang="en-GB" sz="3200" u="sng">
                <a:solidFill>
                  <a:srgbClr val="0070C0"/>
                </a:solidFill>
              </a:rPr>
              <a:t>The health &amp; cost impacts of </a:t>
            </a:r>
            <a:br>
              <a:rPr lang="en-GB" sz="3200" u="sng">
                <a:solidFill>
                  <a:srgbClr val="0070C0"/>
                </a:solidFill>
              </a:rPr>
            </a:br>
            <a:r>
              <a:rPr lang="en-GB" sz="3200" u="sng">
                <a:solidFill>
                  <a:srgbClr val="0070C0"/>
                </a:solidFill>
              </a:rPr>
              <a:t>Obesity as Disease</a:t>
            </a:r>
          </a:p>
        </p:txBody>
      </p:sp>
      <p:sp>
        <p:nvSpPr>
          <p:cNvPr id="3" name="Content Placeholder 2"/>
          <p:cNvSpPr>
            <a:spLocks noGrp="1"/>
          </p:cNvSpPr>
          <p:nvPr>
            <p:ph idx="1"/>
          </p:nvPr>
        </p:nvSpPr>
        <p:spPr>
          <a:xfrm>
            <a:off x="2135560" y="1628801"/>
            <a:ext cx="7886700" cy="4908203"/>
          </a:xfrm>
        </p:spPr>
        <p:txBody>
          <a:bodyPr>
            <a:normAutofit/>
          </a:bodyPr>
          <a:lstStyle/>
          <a:p>
            <a:r>
              <a:rPr lang="en-GB" sz="2000"/>
              <a:t>Costs NHS around £6.1 billion per year</a:t>
            </a:r>
          </a:p>
          <a:p>
            <a:r>
              <a:rPr lang="en-GB" sz="2000"/>
              <a:t>Expected to raise to £9.7 billion by 2050</a:t>
            </a:r>
          </a:p>
          <a:p>
            <a:r>
              <a:rPr lang="en-GB" sz="2000"/>
              <a:t>Estimated responsibility for 30,000 deaths/year</a:t>
            </a:r>
          </a:p>
          <a:p>
            <a:r>
              <a:rPr lang="en-GB" sz="2000"/>
              <a:t>Increases incidents of:</a:t>
            </a:r>
          </a:p>
          <a:p>
            <a:endParaRPr lang="en-GB" sz="2400"/>
          </a:p>
          <a:p>
            <a:endParaRPr lang="en-GB"/>
          </a:p>
          <a:p>
            <a:endParaRPr lang="en-GB"/>
          </a:p>
          <a:p>
            <a:pPr marL="0" indent="0">
              <a:buNone/>
            </a:pPr>
            <a:endParaRPr lang="en-GB"/>
          </a:p>
          <a:p>
            <a:r>
              <a:rPr lang="en-GB" sz="2000"/>
              <a:t>Nationally yet to receive the same attention as other LTC conditions – including the ones obesity contributes to</a:t>
            </a:r>
          </a:p>
          <a:p>
            <a:pPr marL="0" indent="0">
              <a:buNone/>
            </a:pPr>
            <a:r>
              <a:rPr lang="en-GB" sz="2400"/>
              <a:t>	… </a:t>
            </a:r>
            <a:r>
              <a:rPr lang="en-GB" sz="2400">
                <a:solidFill>
                  <a:schemeClr val="tx2">
                    <a:lumMod val="90000"/>
                    <a:lumOff val="10000"/>
                  </a:schemeClr>
                </a:solidFill>
              </a:rPr>
              <a:t>But the recognition is building within NHSE</a:t>
            </a:r>
            <a:endParaRPr lang="en-GB" sz="1600"/>
          </a:p>
          <a:p>
            <a:pPr lvl="1"/>
            <a:endParaRPr lang="en-GB"/>
          </a:p>
          <a:p>
            <a:pPr lvl="1"/>
            <a:endParaRPr lang="en-GB"/>
          </a:p>
        </p:txBody>
      </p:sp>
      <p:sp>
        <p:nvSpPr>
          <p:cNvPr id="4" name="Footer Placeholder 3"/>
          <p:cNvSpPr>
            <a:spLocks noGrp="1"/>
          </p:cNvSpPr>
          <p:nvPr>
            <p:ph type="ftr" sz="quarter" idx="11"/>
          </p:nvPr>
        </p:nvSpPr>
        <p:spPr/>
        <p:txBody>
          <a:bodyPr/>
          <a:lstStyle/>
          <a:p>
            <a:r>
              <a:rPr lang="en-US">
                <a:solidFill>
                  <a:srgbClr val="415563"/>
                </a:solidFill>
              </a:rPr>
              <a:t>Staffordshire and Stoke-on-Trent Integrated Care System</a:t>
            </a:r>
          </a:p>
          <a:p>
            <a:r>
              <a:rPr lang="en-US">
                <a:solidFill>
                  <a:srgbClr val="415563"/>
                </a:solidFill>
              </a:rPr>
              <a:t>
</a:t>
            </a:r>
          </a:p>
        </p:txBody>
      </p:sp>
      <p:sp>
        <p:nvSpPr>
          <p:cNvPr id="5" name="Slide Number Placeholder 4"/>
          <p:cNvSpPr>
            <a:spLocks noGrp="1"/>
          </p:cNvSpPr>
          <p:nvPr>
            <p:ph type="sldNum" sz="quarter" idx="12"/>
          </p:nvPr>
        </p:nvSpPr>
        <p:spPr/>
        <p:txBody>
          <a:bodyPr/>
          <a:lstStyle/>
          <a:p>
            <a:fld id="{CD8E907E-315C-F745-8CA6-CE49E976B740}" type="slidenum">
              <a:rPr lang="en-US" smtClean="0">
                <a:solidFill>
                  <a:srgbClr val="415563"/>
                </a:solidFill>
              </a:rPr>
              <a:pPr/>
              <a:t>37</a:t>
            </a:fld>
            <a:endParaRPr lang="en-US">
              <a:solidFill>
                <a:srgbClr val="415563"/>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256839859"/>
              </p:ext>
            </p:extLst>
          </p:nvPr>
        </p:nvGraphicFramePr>
        <p:xfrm>
          <a:off x="2279577" y="3284984"/>
          <a:ext cx="7920879" cy="1520464"/>
        </p:xfrm>
        <a:graphic>
          <a:graphicData uri="http://schemas.openxmlformats.org/drawingml/2006/table">
            <a:tbl>
              <a:tblPr firstRow="1" bandRow="1">
                <a:tableStyleId>{5C22544A-7EE6-4342-B048-85BDC9FD1C3A}</a:tableStyleId>
              </a:tblPr>
              <a:tblGrid>
                <a:gridCol w="2640293">
                  <a:extLst>
                    <a:ext uri="{9D8B030D-6E8A-4147-A177-3AD203B41FA5}">
                      <a16:colId xmlns:a16="http://schemas.microsoft.com/office/drawing/2014/main" val="20000"/>
                    </a:ext>
                  </a:extLst>
                </a:gridCol>
                <a:gridCol w="2640293">
                  <a:extLst>
                    <a:ext uri="{9D8B030D-6E8A-4147-A177-3AD203B41FA5}">
                      <a16:colId xmlns:a16="http://schemas.microsoft.com/office/drawing/2014/main" val="20001"/>
                    </a:ext>
                  </a:extLst>
                </a:gridCol>
                <a:gridCol w="2640293">
                  <a:extLst>
                    <a:ext uri="{9D8B030D-6E8A-4147-A177-3AD203B41FA5}">
                      <a16:colId xmlns:a16="http://schemas.microsoft.com/office/drawing/2014/main" val="20002"/>
                    </a:ext>
                  </a:extLst>
                </a:gridCol>
              </a:tblGrid>
              <a:tr h="309154">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Hypertension</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Sleep apnoea</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Respiratory problems</a:t>
                      </a:r>
                    </a:p>
                  </a:txBody>
                  <a:tcPr>
                    <a:noFill/>
                  </a:tcPr>
                </a:tc>
                <a:extLst>
                  <a:ext uri="{0D108BD9-81ED-4DB2-BD59-A6C34878D82A}">
                    <a16:rowId xmlns:a16="http://schemas.microsoft.com/office/drawing/2014/main" val="10000"/>
                  </a:ext>
                </a:extLst>
              </a:tr>
              <a:tr h="309154">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Diabetes</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Cancer</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Intracranial Hypertension</a:t>
                      </a:r>
                    </a:p>
                  </a:txBody>
                  <a:tcPr>
                    <a:noFill/>
                  </a:tcPr>
                </a:tc>
                <a:extLst>
                  <a:ext uri="{0D108BD9-81ED-4DB2-BD59-A6C34878D82A}">
                    <a16:rowId xmlns:a16="http://schemas.microsoft.com/office/drawing/2014/main" val="10001"/>
                  </a:ext>
                </a:extLst>
              </a:tr>
              <a:tr h="309154">
                <a:tc>
                  <a:txBody>
                    <a:bodyPr/>
                    <a:lstStyle/>
                    <a:p>
                      <a:pPr marL="285750" indent="-285750" algn="l">
                        <a:buFont typeface="Wingdings" panose="05000000000000000000" pitchFamily="2" charset="2"/>
                        <a:buChar char="Ø"/>
                      </a:pPr>
                      <a:r>
                        <a:rPr lang="en-GB" sz="1400" b="0">
                          <a:solidFill>
                            <a:schemeClr val="tx2">
                              <a:lumMod val="90000"/>
                              <a:lumOff val="10000"/>
                            </a:schemeClr>
                          </a:solidFill>
                        </a:rPr>
                        <a:t>Heart disease</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Mental Health conditions</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Infertility</a:t>
                      </a:r>
                    </a:p>
                  </a:txBody>
                  <a:tcPr>
                    <a:noFill/>
                  </a:tcPr>
                </a:tc>
                <a:extLst>
                  <a:ext uri="{0D108BD9-81ED-4DB2-BD59-A6C34878D82A}">
                    <a16:rowId xmlns:a16="http://schemas.microsoft.com/office/drawing/2014/main" val="10002"/>
                  </a:ext>
                </a:extLst>
              </a:tr>
              <a:tr h="593002">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Musculoskeletal issues and joint replacements</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Gall stones &amp; gall bladder removal</a:t>
                      </a:r>
                    </a:p>
                  </a:txBody>
                  <a:tcPr>
                    <a:noFill/>
                  </a:tcPr>
                </a:tc>
                <a:tc>
                  <a:txBody>
                    <a:bodyPr/>
                    <a:lstStyle/>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Pregnancy complications</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400" b="0">
                          <a:solidFill>
                            <a:schemeClr val="tx2">
                              <a:lumMod val="90000"/>
                              <a:lumOff val="10000"/>
                            </a:schemeClr>
                          </a:solidFill>
                        </a:rPr>
                        <a:t>Neonatal deaths</a:t>
                      </a:r>
                    </a:p>
                  </a:txBody>
                  <a:tcP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828013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116632"/>
            <a:ext cx="8568952" cy="864096"/>
          </a:xfrm>
        </p:spPr>
        <p:txBody>
          <a:bodyPr>
            <a:normAutofit/>
          </a:bodyPr>
          <a:lstStyle/>
          <a:p>
            <a:r>
              <a:rPr lang="en-GB" sz="3600" u="sng">
                <a:solidFill>
                  <a:srgbClr val="0070C0"/>
                </a:solidFill>
              </a:rPr>
              <a:t>Obesity: A chronic, relapsing </a:t>
            </a:r>
            <a:r>
              <a:rPr lang="en-GB" sz="3600" i="1" u="sng">
                <a:solidFill>
                  <a:srgbClr val="0070C0"/>
                </a:solidFill>
              </a:rPr>
              <a:t>DISEASE</a:t>
            </a:r>
          </a:p>
        </p:txBody>
      </p:sp>
      <p:sp>
        <p:nvSpPr>
          <p:cNvPr id="3" name="Content Placeholder 2"/>
          <p:cNvSpPr>
            <a:spLocks noGrp="1"/>
          </p:cNvSpPr>
          <p:nvPr>
            <p:ph idx="1"/>
          </p:nvPr>
        </p:nvSpPr>
        <p:spPr>
          <a:xfrm>
            <a:off x="2152650" y="1340772"/>
            <a:ext cx="7886700" cy="4836195"/>
          </a:xfrm>
        </p:spPr>
        <p:txBody>
          <a:bodyPr>
            <a:normAutofit/>
          </a:bodyPr>
          <a:lstStyle/>
          <a:p>
            <a:endParaRPr lang="en-GB"/>
          </a:p>
          <a:p>
            <a:endParaRPr lang="en-GB"/>
          </a:p>
        </p:txBody>
      </p:sp>
      <p:sp>
        <p:nvSpPr>
          <p:cNvPr id="4" name="Footer Placeholder 3"/>
          <p:cNvSpPr>
            <a:spLocks noGrp="1"/>
          </p:cNvSpPr>
          <p:nvPr>
            <p:ph type="ftr" sz="quarter" idx="11"/>
          </p:nvPr>
        </p:nvSpPr>
        <p:spPr/>
        <p:txBody>
          <a:bodyPr/>
          <a:lstStyle/>
          <a:p>
            <a:r>
              <a:rPr lang="en-US">
                <a:solidFill>
                  <a:srgbClr val="415563"/>
                </a:solidFill>
              </a:rPr>
              <a:t>Staffordshire and Stoke-on-Trent Integrated Care System</a:t>
            </a:r>
          </a:p>
          <a:p>
            <a:r>
              <a:rPr lang="en-US">
                <a:solidFill>
                  <a:srgbClr val="415563"/>
                </a:solidFill>
              </a:rPr>
              <a:t>
</a:t>
            </a:r>
          </a:p>
        </p:txBody>
      </p:sp>
      <p:sp>
        <p:nvSpPr>
          <p:cNvPr id="5" name="Slide Number Placeholder 4"/>
          <p:cNvSpPr>
            <a:spLocks noGrp="1"/>
          </p:cNvSpPr>
          <p:nvPr>
            <p:ph type="sldNum" sz="quarter" idx="12"/>
          </p:nvPr>
        </p:nvSpPr>
        <p:spPr/>
        <p:txBody>
          <a:bodyPr/>
          <a:lstStyle/>
          <a:p>
            <a:fld id="{CD8E907E-315C-F745-8CA6-CE49E976B740}" type="slidenum">
              <a:rPr lang="en-US" smtClean="0">
                <a:solidFill>
                  <a:srgbClr val="415563"/>
                </a:solidFill>
              </a:rPr>
              <a:pPr/>
              <a:t>38</a:t>
            </a:fld>
            <a:endParaRPr lang="en-US">
              <a:solidFill>
                <a:srgbClr val="415563"/>
              </a:solidFill>
            </a:endParaRPr>
          </a:p>
        </p:txBody>
      </p:sp>
      <p:graphicFrame>
        <p:nvGraphicFramePr>
          <p:cNvPr id="6" name="Diagram 5"/>
          <p:cNvGraphicFramePr/>
          <p:nvPr>
            <p:extLst>
              <p:ext uri="{D42A27DB-BD31-4B8C-83A1-F6EECF244321}">
                <p14:modId xmlns:p14="http://schemas.microsoft.com/office/powerpoint/2010/main" val="1962818016"/>
              </p:ext>
            </p:extLst>
          </p:nvPr>
        </p:nvGraphicFramePr>
        <p:xfrm>
          <a:off x="1703513" y="1124744"/>
          <a:ext cx="856895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69411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24000" y="44450"/>
            <a:ext cx="8229600" cy="863600"/>
          </a:xfrm>
        </p:spPr>
        <p:txBody>
          <a:bodyPr/>
          <a:lstStyle/>
          <a:p>
            <a:r>
              <a:rPr lang="en-GB" u="sng">
                <a:latin typeface="Arial"/>
                <a:cs typeface="Arial"/>
              </a:rPr>
              <a:t>Weight-related</a:t>
            </a:r>
            <a:r>
              <a:rPr lang="en-GB" b="1" u="sng">
                <a:latin typeface="Arial"/>
                <a:cs typeface="Arial"/>
              </a:rPr>
              <a:t> health in CYP</a:t>
            </a:r>
            <a:endParaRPr lang="en-US"/>
          </a:p>
        </p:txBody>
      </p:sp>
      <p:pic>
        <p:nvPicPr>
          <p:cNvPr id="1026"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711625" y="2757103"/>
            <a:ext cx="6657975" cy="380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91544" y="908720"/>
            <a:ext cx="8496944" cy="1862048"/>
          </a:xfrm>
          <a:prstGeom prst="rect">
            <a:avLst/>
          </a:prstGeom>
          <a:noFill/>
        </p:spPr>
        <p:txBody>
          <a:bodyPr wrap="square" rtlCol="0">
            <a:spAutoFit/>
          </a:bodyPr>
          <a:lstStyle/>
          <a:p>
            <a:pPr algn="just"/>
            <a:r>
              <a:rPr lang="en-GB">
                <a:solidFill>
                  <a:prstClr val="black"/>
                </a:solidFill>
              </a:rPr>
              <a:t>Nearly a 1/3 of children aged 2 to 15 are overweight or obese</a:t>
            </a:r>
          </a:p>
          <a:p>
            <a:pPr algn="just"/>
            <a:endParaRPr lang="en-GB" sz="1050">
              <a:solidFill>
                <a:prstClr val="black"/>
              </a:solidFill>
            </a:endParaRPr>
          </a:p>
          <a:p>
            <a:pPr algn="just"/>
            <a:r>
              <a:rPr lang="en-GB">
                <a:solidFill>
                  <a:prstClr val="black"/>
                </a:solidFill>
              </a:rPr>
              <a:t>Children are our future adult population; weight-related health conditions are being diagnosed younger</a:t>
            </a:r>
          </a:p>
          <a:p>
            <a:pPr algn="just"/>
            <a:endParaRPr lang="en-GB" sz="1000">
              <a:solidFill>
                <a:prstClr val="black"/>
              </a:solidFill>
            </a:endParaRPr>
          </a:p>
          <a:p>
            <a:pPr algn="just"/>
            <a:r>
              <a:rPr lang="en-GB">
                <a:solidFill>
                  <a:prstClr val="black"/>
                </a:solidFill>
              </a:rPr>
              <a:t>We spend more each year on the </a:t>
            </a:r>
            <a:r>
              <a:rPr lang="en-GB" b="1">
                <a:solidFill>
                  <a:prstClr val="black"/>
                </a:solidFill>
              </a:rPr>
              <a:t>treatment of obesity and diabetes </a:t>
            </a:r>
            <a:r>
              <a:rPr lang="en-GB">
                <a:solidFill>
                  <a:prstClr val="black"/>
                </a:solidFill>
              </a:rPr>
              <a:t>than we do on the police, fire service and judicial system combined.</a:t>
            </a:r>
          </a:p>
        </p:txBody>
      </p:sp>
    </p:spTree>
    <p:extLst>
      <p:ext uri="{BB962C8B-B14F-4D97-AF65-F5344CB8AC3E}">
        <p14:creationId xmlns:p14="http://schemas.microsoft.com/office/powerpoint/2010/main" val="3481129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ctrTitle"/>
          </p:nvPr>
        </p:nvSpPr>
        <p:spPr>
          <a:xfrm>
            <a:off x="1054510" y="1167638"/>
            <a:ext cx="10515600" cy="791947"/>
          </a:xfrm>
        </p:spPr>
        <p:txBody>
          <a:bodyPr>
            <a:normAutofit/>
          </a:bodyPr>
          <a:lstStyle/>
          <a:p>
            <a:pPr algn="ctr"/>
            <a:r>
              <a:rPr lang="en-GB" sz="4000">
                <a:latin typeface="Arial"/>
                <a:cs typeface="Arial"/>
              </a:rPr>
              <a:t>Getting the Right Start</a:t>
            </a: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type="subTitle" idx="1"/>
          </p:nvPr>
        </p:nvSpPr>
        <p:spPr>
          <a:xfrm>
            <a:off x="1097526" y="3110298"/>
            <a:ext cx="10429568" cy="791947"/>
          </a:xfrm>
        </p:spPr>
        <p:txBody>
          <a:bodyPr vert="horz" lIns="0" tIns="0" rIns="0" bIns="0" rtlCol="0" anchor="t">
            <a:normAutofit fontScale="25000" lnSpcReduction="20000"/>
          </a:bodyPr>
          <a:lstStyle/>
          <a:p>
            <a:pPr marL="0" indent="0">
              <a:buNone/>
            </a:pPr>
            <a:endParaRPr lang="en-GB"/>
          </a:p>
          <a:p>
            <a:pPr marL="0" indent="0" algn="ctr">
              <a:buNone/>
            </a:pPr>
            <a:endParaRPr lang="en-GB" sz="3200"/>
          </a:p>
          <a:p>
            <a:pPr algn="ctr"/>
            <a:r>
              <a:rPr lang="en-GB" sz="12800">
                <a:latin typeface="Arial"/>
                <a:cs typeface="Arial"/>
              </a:rPr>
              <a:t>Jon Rouse</a:t>
            </a:r>
          </a:p>
          <a:p>
            <a:pPr algn="ctr"/>
            <a:r>
              <a:rPr lang="en-GB" sz="9600">
                <a:latin typeface="Arial"/>
                <a:cs typeface="Arial"/>
              </a:rPr>
              <a:t>Executive Sponsor / City Director Stoke-on-Trent City Council</a:t>
            </a:r>
            <a:endParaRPr lang="en-GB" sz="960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4294967295"/>
          </p:nvPr>
        </p:nvSpPr>
        <p:spPr>
          <a:xfrm>
            <a:off x="8617975" y="6461125"/>
            <a:ext cx="2743200" cy="276225"/>
          </a:xfrm>
          <a:prstGeom prst="rect">
            <a:avLst/>
          </a:prstGeom>
        </p:spPr>
        <p:txBody>
          <a:bodyPr/>
          <a:lstStyle/>
          <a:p>
            <a:pPr algn="r"/>
            <a:r>
              <a:rPr lang="en-US" sz="1200"/>
              <a:t>                   </a:t>
            </a:r>
            <a:fld id="{CD8E907E-315C-F745-8CA6-CE49E976B740}" type="slidenum">
              <a:rPr lang="en-US" sz="1200" smtClean="0"/>
              <a:pPr algn="r"/>
              <a:t>4</a:t>
            </a:fld>
            <a:endParaRPr lang="en-US" sz="1200"/>
          </a:p>
        </p:txBody>
      </p:sp>
      <p:sp>
        <p:nvSpPr>
          <p:cNvPr id="3" name="Title 7">
            <a:extLst>
              <a:ext uri="{FF2B5EF4-FFF2-40B4-BE49-F238E27FC236}">
                <a16:creationId xmlns:a16="http://schemas.microsoft.com/office/drawing/2014/main" id="{19240622-DB4A-6C7A-FA02-0BFD25A419EA}"/>
              </a:ext>
            </a:extLst>
          </p:cNvPr>
          <p:cNvSpPr txBox="1">
            <a:spLocks/>
          </p:cNvSpPr>
          <p:nvPr/>
        </p:nvSpPr>
        <p:spPr>
          <a:xfrm>
            <a:off x="1054510" y="1956967"/>
            <a:ext cx="10515600" cy="132556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algn="ctr"/>
            <a:r>
              <a:rPr lang="en-GB" sz="3600" b="0">
                <a:latin typeface="Arial"/>
                <a:cs typeface="Arial"/>
              </a:rPr>
              <a:t>An introduction to the Children and Young People’s Framework</a:t>
            </a:r>
          </a:p>
        </p:txBody>
      </p:sp>
      <p:sp>
        <p:nvSpPr>
          <p:cNvPr id="6" name="Footer Placeholder 3">
            <a:extLst>
              <a:ext uri="{FF2B5EF4-FFF2-40B4-BE49-F238E27FC236}">
                <a16:creationId xmlns:a16="http://schemas.microsoft.com/office/drawing/2014/main" id="{F86F5BBD-AAB4-3A50-9C07-6705F0231AA6}"/>
              </a:ext>
            </a:extLst>
          </p:cNvPr>
          <p:cNvSpPr txBox="1">
            <a:spLocks/>
          </p:cNvSpPr>
          <p:nvPr/>
        </p:nvSpPr>
        <p:spPr>
          <a:xfrm>
            <a:off x="838200" y="6460600"/>
            <a:ext cx="7315200" cy="27699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Staffordshire and Stoke-on-Trent Integrated Care System</a:t>
            </a:r>
          </a:p>
          <a:p>
            <a:r>
              <a:rPr lang="en-US" sz="1200"/>
              <a:t>
</a:t>
            </a:r>
          </a:p>
        </p:txBody>
      </p:sp>
    </p:spTree>
    <p:extLst>
      <p:ext uri="{BB962C8B-B14F-4D97-AF65-F5344CB8AC3E}">
        <p14:creationId xmlns:p14="http://schemas.microsoft.com/office/powerpoint/2010/main" val="1677452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0"/>
            <a:ext cx="8229600" cy="836712"/>
          </a:xfrm>
        </p:spPr>
        <p:txBody>
          <a:bodyPr>
            <a:normAutofit/>
          </a:bodyPr>
          <a:lstStyle/>
          <a:p>
            <a:r>
              <a:rPr lang="en-GB" sz="4000" b="1" u="sng"/>
              <a:t>Potential generational cycle example: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0814600"/>
              </p:ext>
            </p:extLst>
          </p:nvPr>
        </p:nvGraphicFramePr>
        <p:xfrm>
          <a:off x="2927648" y="692697"/>
          <a:ext cx="6203032" cy="6081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41172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r>
              <a:rPr lang="en-GB" b="1" u="sng"/>
              <a:t>CYP and weight gain risk factors</a:t>
            </a:r>
          </a:p>
        </p:txBody>
      </p:sp>
      <p:sp>
        <p:nvSpPr>
          <p:cNvPr id="3" name="Content Placeholder 2"/>
          <p:cNvSpPr>
            <a:spLocks noGrp="1"/>
          </p:cNvSpPr>
          <p:nvPr>
            <p:ph idx="1"/>
          </p:nvPr>
        </p:nvSpPr>
        <p:spPr>
          <a:xfrm>
            <a:off x="1981200" y="1268760"/>
            <a:ext cx="8229600" cy="5400600"/>
          </a:xfrm>
        </p:spPr>
        <p:txBody>
          <a:bodyPr>
            <a:normAutofit fontScale="47500" lnSpcReduction="20000"/>
          </a:bodyPr>
          <a:lstStyle/>
          <a:p>
            <a:pPr marL="0" indent="0">
              <a:buNone/>
            </a:pPr>
            <a:r>
              <a:rPr lang="en-GB"/>
              <a:t>Action across the child life course is essential to impact childhood obesity and enable positive behaviour change around eating and activity. </a:t>
            </a:r>
          </a:p>
          <a:p>
            <a:pPr marL="0" indent="0">
              <a:buNone/>
            </a:pPr>
            <a:endParaRPr lang="en-GB"/>
          </a:p>
          <a:p>
            <a:pPr marL="0" indent="0">
              <a:buNone/>
            </a:pPr>
            <a:r>
              <a:rPr lang="en-GB"/>
              <a:t>The focus should be on:</a:t>
            </a:r>
          </a:p>
          <a:p>
            <a:r>
              <a:rPr lang="en-GB" b="1">
                <a:solidFill>
                  <a:schemeClr val="accent1"/>
                </a:solidFill>
              </a:rPr>
              <a:t>preconception and pregnancy</a:t>
            </a:r>
          </a:p>
          <a:p>
            <a:r>
              <a:rPr lang="en-GB" b="1">
                <a:solidFill>
                  <a:schemeClr val="accent1"/>
                </a:solidFill>
              </a:rPr>
              <a:t>infancy and early childhood</a:t>
            </a:r>
          </a:p>
          <a:p>
            <a:r>
              <a:rPr lang="en-GB" b="1">
                <a:solidFill>
                  <a:schemeClr val="accent1"/>
                </a:solidFill>
              </a:rPr>
              <a:t>older childhood and adolescence</a:t>
            </a:r>
          </a:p>
          <a:p>
            <a:r>
              <a:rPr lang="en-GB" b="1">
                <a:solidFill>
                  <a:schemeClr val="accent1"/>
                </a:solidFill>
              </a:rPr>
              <a:t>transition into independent adulthood</a:t>
            </a:r>
          </a:p>
          <a:p>
            <a:endParaRPr lang="en-GB" b="1">
              <a:solidFill>
                <a:schemeClr val="accent1"/>
              </a:solidFill>
            </a:endParaRPr>
          </a:p>
          <a:p>
            <a:pPr marL="0" indent="0">
              <a:buNone/>
            </a:pPr>
            <a:endParaRPr lang="en-GB"/>
          </a:p>
          <a:p>
            <a:pPr marL="0" indent="0">
              <a:buNone/>
            </a:pPr>
            <a:r>
              <a:rPr lang="en-GB"/>
              <a:t>The main risk factors for children, in terms of the households they are born into and grow up in, include:</a:t>
            </a:r>
          </a:p>
          <a:p>
            <a:pPr marL="0" indent="0">
              <a:buNone/>
            </a:pPr>
            <a:endParaRPr lang="en-GB"/>
          </a:p>
          <a:p>
            <a:r>
              <a:rPr lang="en-GB" b="1">
                <a:solidFill>
                  <a:schemeClr val="accent1"/>
                </a:solidFill>
              </a:rPr>
              <a:t>maternal health</a:t>
            </a:r>
            <a:r>
              <a:rPr lang="en-GB" b="1"/>
              <a:t>: </a:t>
            </a:r>
            <a:r>
              <a:rPr lang="en-GB"/>
              <a:t>in the 2017, 49% of pregnant women were either living with overweight or obese. Evidence shows a significant relationship between maternal obesity and the birth of babies above a normal weight range, and the subsequent development of childhood and adult obesity.</a:t>
            </a:r>
          </a:p>
          <a:p>
            <a:endParaRPr lang="en-GB"/>
          </a:p>
          <a:p>
            <a:r>
              <a:rPr lang="en-GB" b="1">
                <a:solidFill>
                  <a:schemeClr val="accent1"/>
                </a:solidFill>
              </a:rPr>
              <a:t>parental health: </a:t>
            </a:r>
            <a:r>
              <a:rPr lang="en-GB"/>
              <a:t>children who live in a family where at least one parent or carer is living with obesity are more at risk of growing up to be above a healthy weight themselves</a:t>
            </a:r>
          </a:p>
          <a:p>
            <a:endParaRPr lang="en-GB"/>
          </a:p>
          <a:p>
            <a:r>
              <a:rPr lang="en-GB" b="1">
                <a:solidFill>
                  <a:schemeClr val="accent1"/>
                </a:solidFill>
              </a:rPr>
              <a:t>In addition: </a:t>
            </a:r>
            <a:r>
              <a:rPr lang="en-GB"/>
              <a:t>children living with obesity are more likely to become adults living with obesity and thus increase the risk of obesity for their own children later in life</a:t>
            </a:r>
          </a:p>
          <a:p>
            <a:pPr algn="r"/>
            <a:endParaRPr lang="en-GB">
              <a:hlinkClick r:id="rId3"/>
            </a:endParaRPr>
          </a:p>
          <a:p>
            <a:pPr algn="r"/>
            <a:endParaRPr lang="en-GB">
              <a:hlinkClick r:id="rId3"/>
            </a:endParaRPr>
          </a:p>
          <a:p>
            <a:pPr marL="0" indent="0" algn="r">
              <a:buNone/>
            </a:pPr>
            <a:r>
              <a:rPr lang="en-GB" sz="2900">
                <a:hlinkClick r:id="rId3"/>
              </a:rPr>
              <a:t>Childhood obesity: applying All Our Health - GOV.UK (www.gov.uk)</a:t>
            </a:r>
            <a:endParaRPr lang="en-GB" sz="2900"/>
          </a:p>
          <a:p>
            <a:endParaRPr lang="en-GB"/>
          </a:p>
        </p:txBody>
      </p:sp>
      <p:cxnSp>
        <p:nvCxnSpPr>
          <p:cNvPr id="5" name="Straight Connector 4"/>
          <p:cNvCxnSpPr/>
          <p:nvPr/>
        </p:nvCxnSpPr>
        <p:spPr>
          <a:xfrm>
            <a:off x="2135560" y="3429000"/>
            <a:ext cx="79208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988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u="sng"/>
              <a:t>HM Government Childhood Obesity: </a:t>
            </a:r>
            <a:br>
              <a:rPr lang="en-GB" sz="3600" b="1" u="sng"/>
            </a:br>
            <a:r>
              <a:rPr lang="en-GB" sz="3600" b="1" u="sng"/>
              <a:t>a Plan for Action</a:t>
            </a:r>
            <a:endParaRPr lang="en-GB" sz="3600" u="sng"/>
          </a:p>
        </p:txBody>
      </p:sp>
      <p:sp>
        <p:nvSpPr>
          <p:cNvPr id="3" name="Content Placeholder 2"/>
          <p:cNvSpPr>
            <a:spLocks noGrp="1"/>
          </p:cNvSpPr>
          <p:nvPr>
            <p:ph idx="1"/>
          </p:nvPr>
        </p:nvSpPr>
        <p:spPr>
          <a:xfrm>
            <a:off x="1981200" y="1844825"/>
            <a:ext cx="8229600" cy="4281339"/>
          </a:xfrm>
        </p:spPr>
        <p:txBody>
          <a:bodyPr>
            <a:normAutofit fontScale="92500" lnSpcReduction="20000"/>
          </a:bodyPr>
          <a:lstStyle/>
          <a:p>
            <a:pPr marL="0" indent="0">
              <a:buNone/>
            </a:pPr>
            <a:r>
              <a:rPr lang="en-GB" sz="2600" b="1">
                <a:hlinkClick r:id="rId3"/>
              </a:rPr>
              <a:t>Chapter 2 Of The Childhood Obesity Plan</a:t>
            </a:r>
            <a:r>
              <a:rPr lang="en-GB" sz="2600"/>
              <a:t> focuses on:</a:t>
            </a:r>
          </a:p>
          <a:p>
            <a:pPr marL="0" indent="0">
              <a:buNone/>
            </a:pPr>
            <a:endParaRPr lang="en-GB" sz="2600"/>
          </a:p>
          <a:p>
            <a:r>
              <a:rPr lang="en-GB" sz="3000"/>
              <a:t>improving the nutritional content of the food and drink our children consume</a:t>
            </a:r>
          </a:p>
          <a:p>
            <a:endParaRPr lang="en-GB" sz="3000"/>
          </a:p>
          <a:p>
            <a:r>
              <a:rPr lang="en-GB" sz="3000"/>
              <a:t>strengthening the information available to parents about those products</a:t>
            </a:r>
          </a:p>
          <a:p>
            <a:endParaRPr lang="en-GB" sz="3000"/>
          </a:p>
          <a:p>
            <a:r>
              <a:rPr lang="en-GB" sz="3000"/>
              <a:t>changing the way that unhealthy food and sugary drinks are promoted</a:t>
            </a:r>
          </a:p>
          <a:p>
            <a:endParaRPr lang="en-GB"/>
          </a:p>
        </p:txBody>
      </p:sp>
    </p:spTree>
    <p:extLst>
      <p:ext uri="{BB962C8B-B14F-4D97-AF65-F5344CB8AC3E}">
        <p14:creationId xmlns:p14="http://schemas.microsoft.com/office/powerpoint/2010/main" val="27922300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552" y="116633"/>
            <a:ext cx="7886700" cy="1325563"/>
          </a:xfrm>
        </p:spPr>
        <p:txBody>
          <a:bodyPr/>
          <a:lstStyle/>
          <a:p>
            <a:r>
              <a:rPr lang="en-GB" u="sng">
                <a:solidFill>
                  <a:srgbClr val="0070C0"/>
                </a:solidFill>
              </a:rPr>
              <a:t>Current status in SSOT</a:t>
            </a:r>
          </a:p>
        </p:txBody>
      </p:sp>
      <p:sp>
        <p:nvSpPr>
          <p:cNvPr id="4" name="Footer Placeholder 3"/>
          <p:cNvSpPr>
            <a:spLocks noGrp="1"/>
          </p:cNvSpPr>
          <p:nvPr>
            <p:ph type="ftr" sz="quarter" idx="11"/>
          </p:nvPr>
        </p:nvSpPr>
        <p:spPr/>
        <p:txBody>
          <a:bodyPr/>
          <a:lstStyle/>
          <a:p>
            <a:r>
              <a:rPr lang="en-US">
                <a:solidFill>
                  <a:srgbClr val="415563"/>
                </a:solidFill>
              </a:rPr>
              <a:t>Staffordshire and Stoke-on-Trent Integrated Care System</a:t>
            </a:r>
          </a:p>
          <a:p>
            <a:r>
              <a:rPr lang="en-US">
                <a:solidFill>
                  <a:srgbClr val="415563"/>
                </a:solidFill>
              </a:rPr>
              <a:t>
</a:t>
            </a:r>
          </a:p>
        </p:txBody>
      </p:sp>
      <p:sp>
        <p:nvSpPr>
          <p:cNvPr id="5" name="Slide Number Placeholder 4"/>
          <p:cNvSpPr>
            <a:spLocks noGrp="1"/>
          </p:cNvSpPr>
          <p:nvPr>
            <p:ph type="sldNum" sz="quarter" idx="12"/>
          </p:nvPr>
        </p:nvSpPr>
        <p:spPr/>
        <p:txBody>
          <a:bodyPr/>
          <a:lstStyle/>
          <a:p>
            <a:fld id="{CD8E907E-315C-F745-8CA6-CE49E976B740}" type="slidenum">
              <a:rPr lang="en-US" smtClean="0">
                <a:solidFill>
                  <a:srgbClr val="415563"/>
                </a:solidFill>
              </a:rPr>
              <a:pPr/>
              <a:t>43</a:t>
            </a:fld>
            <a:endParaRPr lang="en-US">
              <a:solidFill>
                <a:srgbClr val="415563"/>
              </a:solidFill>
            </a:endParaRPr>
          </a:p>
        </p:txBody>
      </p:sp>
      <p:graphicFrame>
        <p:nvGraphicFramePr>
          <p:cNvPr id="6" name="Content Placeholder 3"/>
          <p:cNvGraphicFramePr>
            <a:graphicFrameLocks noGrp="1"/>
          </p:cNvGraphicFramePr>
          <p:nvPr>
            <p:ph idx="4294967295"/>
            <p:extLst>
              <p:ext uri="{D42A27DB-BD31-4B8C-83A1-F6EECF244321}">
                <p14:modId xmlns:p14="http://schemas.microsoft.com/office/powerpoint/2010/main" val="1603668516"/>
              </p:ext>
            </p:extLst>
          </p:nvPr>
        </p:nvGraphicFramePr>
        <p:xfrm>
          <a:off x="2207568" y="1484784"/>
          <a:ext cx="7704856" cy="4536504"/>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0000"/>
                    </a:ext>
                  </a:extLst>
                </a:gridCol>
                <a:gridCol w="1656184">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tblGrid>
              <a:tr h="342240">
                <a:tc>
                  <a:txBody>
                    <a:bodyPr/>
                    <a:lstStyle/>
                    <a:p>
                      <a:endParaRPr lang="en-GB"/>
                    </a:p>
                  </a:txBody>
                  <a:tcPr/>
                </a:tc>
                <a:tc>
                  <a:txBody>
                    <a:bodyPr/>
                    <a:lstStyle/>
                    <a:p>
                      <a:pPr algn="ctr"/>
                      <a:r>
                        <a:rPr lang="en-GB"/>
                        <a:t>Staffordshire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a:t>Stoke</a:t>
                      </a:r>
                    </a:p>
                  </a:txBody>
                  <a:tcPr/>
                </a:tc>
                <a:tc>
                  <a:txBody>
                    <a:bodyPr/>
                    <a:lstStyle/>
                    <a:p>
                      <a:pPr algn="ctr"/>
                      <a:r>
                        <a:rPr lang="en-GB"/>
                        <a:t>West Midlands</a:t>
                      </a:r>
                    </a:p>
                  </a:txBody>
                  <a:tcPr/>
                </a:tc>
                <a:tc>
                  <a:txBody>
                    <a:bodyPr/>
                    <a:lstStyle/>
                    <a:p>
                      <a:pPr algn="ctr"/>
                      <a:r>
                        <a:rPr lang="en-GB"/>
                        <a:t>England</a:t>
                      </a:r>
                    </a:p>
                  </a:txBody>
                  <a:tcPr/>
                </a:tc>
                <a:extLst>
                  <a:ext uri="{0D108BD9-81ED-4DB2-BD59-A6C34878D82A}">
                    <a16:rowId xmlns:a16="http://schemas.microsoft.com/office/drawing/2014/main" val="10000"/>
                  </a:ext>
                </a:extLst>
              </a:tr>
              <a:tr h="512048">
                <a:tc>
                  <a:txBody>
                    <a:bodyPr/>
                    <a:lstStyle/>
                    <a:p>
                      <a:pPr algn="ctr" fontAlgn="ctr"/>
                      <a:r>
                        <a:rPr lang="en-GB" sz="900" b="0" i="0" u="none" strike="noStrike">
                          <a:solidFill>
                            <a:srgbClr val="000000"/>
                          </a:solidFill>
                          <a:effectLst/>
                          <a:latin typeface="Verdana"/>
                        </a:rPr>
                        <a:t>Excess weight - overweight &amp; obese (aged four to five)</a:t>
                      </a:r>
                    </a:p>
                  </a:txBody>
                  <a:tcPr marL="5443" marR="5443" marT="5443" anchor="ctr"/>
                </a:tc>
                <a:tc>
                  <a:txBody>
                    <a:bodyPr/>
                    <a:lstStyle/>
                    <a:p>
                      <a:pPr algn="ctr" fontAlgn="ctr"/>
                      <a:r>
                        <a:rPr lang="en-GB" sz="900" b="0" i="0" u="none" strike="noStrike">
                          <a:solidFill>
                            <a:schemeClr val="tx1"/>
                          </a:solidFill>
                          <a:effectLst/>
                          <a:latin typeface="Verdana"/>
                        </a:rPr>
                        <a:t>25.0%</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25.4%</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23.7%</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tc>
                  <a:txBody>
                    <a:bodyPr/>
                    <a:lstStyle/>
                    <a:p>
                      <a:pPr algn="ctr" fontAlgn="ctr"/>
                      <a:r>
                        <a:rPr lang="en-GB" sz="900" b="0" i="0" u="none" strike="noStrike">
                          <a:solidFill>
                            <a:schemeClr val="tx1"/>
                          </a:solidFill>
                          <a:effectLst/>
                          <a:latin typeface="Verdana"/>
                        </a:rPr>
                        <a:t>22.3%</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extLst>
                  <a:ext uri="{0D108BD9-81ED-4DB2-BD59-A6C34878D82A}">
                    <a16:rowId xmlns:a16="http://schemas.microsoft.com/office/drawing/2014/main" val="10001"/>
                  </a:ext>
                </a:extLst>
              </a:tr>
              <a:tr h="504056">
                <a:tc>
                  <a:txBody>
                    <a:bodyPr/>
                    <a:lstStyle/>
                    <a:p>
                      <a:pPr algn="ctr" fontAlgn="ctr"/>
                      <a:r>
                        <a:rPr lang="en-GB" sz="900" b="0" i="0" u="none" strike="noStrike">
                          <a:solidFill>
                            <a:srgbClr val="000000"/>
                          </a:solidFill>
                          <a:effectLst/>
                          <a:latin typeface="Verdana"/>
                        </a:rPr>
                        <a:t>Excess weight - overweight &amp; obese (aged 10-11)</a:t>
                      </a:r>
                    </a:p>
                  </a:txBody>
                  <a:tcPr marL="5443" marR="5443" marT="5443" anchor="ctr"/>
                </a:tc>
                <a:tc>
                  <a:txBody>
                    <a:bodyPr/>
                    <a:lstStyle/>
                    <a:p>
                      <a:pPr algn="ctr" fontAlgn="ctr"/>
                      <a:r>
                        <a:rPr lang="en-GB" sz="900" b="0" i="0" u="none" strike="noStrike">
                          <a:solidFill>
                            <a:schemeClr val="tx1"/>
                          </a:solidFill>
                          <a:effectLst/>
                          <a:latin typeface="Verdana"/>
                        </a:rPr>
                        <a:t>37.8%</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tc>
                  <a:txBody>
                    <a:bodyPr/>
                    <a:lstStyle/>
                    <a:p>
                      <a:pPr algn="ctr" fontAlgn="ctr"/>
                      <a:r>
                        <a:rPr lang="en-GB" sz="900" b="0" i="0" u="none" strike="noStrike">
                          <a:solidFill>
                            <a:schemeClr val="tx1"/>
                          </a:solidFill>
                          <a:effectLst/>
                          <a:latin typeface="Verdana"/>
                        </a:rPr>
                        <a:t>44.7%</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40.8%</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tc>
                  <a:txBody>
                    <a:bodyPr/>
                    <a:lstStyle/>
                    <a:p>
                      <a:pPr algn="ctr" fontAlgn="ctr"/>
                      <a:r>
                        <a:rPr lang="en-GB" sz="900" b="0" i="0" u="none" strike="noStrike">
                          <a:solidFill>
                            <a:schemeClr val="tx1"/>
                          </a:solidFill>
                          <a:effectLst/>
                          <a:latin typeface="Verdana"/>
                        </a:rPr>
                        <a:t>37.8%</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extLst>
                  <a:ext uri="{0D108BD9-81ED-4DB2-BD59-A6C34878D82A}">
                    <a16:rowId xmlns:a16="http://schemas.microsoft.com/office/drawing/2014/main" val="10002"/>
                  </a:ext>
                </a:extLst>
              </a:tr>
              <a:tr h="576064">
                <a:tc>
                  <a:txBody>
                    <a:bodyPr/>
                    <a:lstStyle/>
                    <a:p>
                      <a:pPr algn="ctr" fontAlgn="ctr"/>
                      <a:r>
                        <a:rPr lang="en-GB" sz="900" b="0" i="0" u="none" strike="noStrike">
                          <a:solidFill>
                            <a:srgbClr val="000000"/>
                          </a:solidFill>
                          <a:effectLst/>
                          <a:latin typeface="Verdana"/>
                        </a:rPr>
                        <a:t>Percentage of residents who felt their health was either good or very good</a:t>
                      </a:r>
                    </a:p>
                  </a:txBody>
                  <a:tcPr marL="5443" marR="5443" marT="5443" anchor="ctr"/>
                </a:tc>
                <a:tc>
                  <a:txBody>
                    <a:bodyPr/>
                    <a:lstStyle/>
                    <a:p>
                      <a:pPr algn="ctr" fontAlgn="ctr"/>
                      <a:r>
                        <a:rPr lang="en-GB" sz="900" b="0" i="0" u="none" strike="noStrike">
                          <a:solidFill>
                            <a:schemeClr val="tx1"/>
                          </a:solidFill>
                          <a:effectLst/>
                          <a:latin typeface="Verdana"/>
                        </a:rPr>
                        <a:t>80.7%</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77.8%</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80.8%</a:t>
                      </a:r>
                    </a:p>
                  </a:txBody>
                  <a:tcPr marL="5443" marR="5443" marT="5443" anchor="ctr"/>
                </a:tc>
                <a:tc>
                  <a:txBody>
                    <a:bodyPr/>
                    <a:lstStyle/>
                    <a:p>
                      <a:pPr algn="ctr" fontAlgn="ctr"/>
                      <a:r>
                        <a:rPr lang="en-GB" sz="900" b="0" i="0" u="none" strike="noStrike">
                          <a:solidFill>
                            <a:schemeClr val="tx1"/>
                          </a:solidFill>
                          <a:effectLst/>
                          <a:latin typeface="Verdana"/>
                        </a:rPr>
                        <a:t>82.2%</a:t>
                      </a:r>
                    </a:p>
                  </a:txBody>
                  <a:tcPr marL="5443" marR="5443" marT="5443" anchor="ctr"/>
                </a:tc>
                <a:extLst>
                  <a:ext uri="{0D108BD9-81ED-4DB2-BD59-A6C34878D82A}">
                    <a16:rowId xmlns:a16="http://schemas.microsoft.com/office/drawing/2014/main" val="10003"/>
                  </a:ext>
                </a:extLst>
              </a:tr>
              <a:tr h="504056">
                <a:tc>
                  <a:txBody>
                    <a:bodyPr/>
                    <a:lstStyle/>
                    <a:p>
                      <a:pPr algn="ctr" fontAlgn="ctr"/>
                      <a:r>
                        <a:rPr lang="en-GB" sz="900" b="0" i="0" u="none" strike="noStrike">
                          <a:solidFill>
                            <a:srgbClr val="000000"/>
                          </a:solidFill>
                          <a:effectLst/>
                          <a:latin typeface="Verdana"/>
                        </a:rPr>
                        <a:t>Percentage of residents whose day-to-day activities are limited</a:t>
                      </a:r>
                    </a:p>
                  </a:txBody>
                  <a:tcPr marL="5443" marR="5443" marT="5443" anchor="ctr"/>
                </a:tc>
                <a:tc>
                  <a:txBody>
                    <a:bodyPr/>
                    <a:lstStyle/>
                    <a:p>
                      <a:pPr algn="ctr" fontAlgn="ctr"/>
                      <a:r>
                        <a:rPr lang="en-GB" sz="900" b="0" i="0" u="none" strike="noStrike">
                          <a:solidFill>
                            <a:schemeClr val="tx1"/>
                          </a:solidFill>
                          <a:effectLst/>
                          <a:latin typeface="Verdana"/>
                        </a:rPr>
                        <a:t>18.8%</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21.1%</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18.1%</a:t>
                      </a:r>
                    </a:p>
                  </a:txBody>
                  <a:tcPr marL="5443" marR="5443" marT="5443" anchor="ctr"/>
                </a:tc>
                <a:tc>
                  <a:txBody>
                    <a:bodyPr/>
                    <a:lstStyle/>
                    <a:p>
                      <a:pPr algn="ctr" fontAlgn="ctr"/>
                      <a:r>
                        <a:rPr lang="en-GB" sz="900" b="0" i="0" u="none" strike="noStrike">
                          <a:solidFill>
                            <a:schemeClr val="tx1"/>
                          </a:solidFill>
                          <a:effectLst/>
                          <a:latin typeface="Verdana"/>
                        </a:rPr>
                        <a:t>17.3%</a:t>
                      </a:r>
                    </a:p>
                  </a:txBody>
                  <a:tcPr marL="5443" marR="5443" marT="5443" anchor="ctr"/>
                </a:tc>
                <a:extLst>
                  <a:ext uri="{0D108BD9-81ED-4DB2-BD59-A6C34878D82A}">
                    <a16:rowId xmlns:a16="http://schemas.microsoft.com/office/drawing/2014/main" val="10004"/>
                  </a:ext>
                </a:extLst>
              </a:tr>
              <a:tr h="504056">
                <a:tc>
                  <a:txBody>
                    <a:bodyPr/>
                    <a:lstStyle/>
                    <a:p>
                      <a:pPr algn="ctr" fontAlgn="ctr"/>
                      <a:r>
                        <a:rPr lang="en-GB" sz="900" b="0" i="0" u="none" strike="noStrike">
                          <a:solidFill>
                            <a:srgbClr val="000000"/>
                          </a:solidFill>
                          <a:effectLst/>
                          <a:latin typeface="Verdana"/>
                        </a:rPr>
                        <a:t>Adults who are overweight or obese (excess weight)</a:t>
                      </a:r>
                    </a:p>
                  </a:txBody>
                  <a:tcPr marL="5443" marR="5443" marT="5443" anchor="ctr"/>
                </a:tc>
                <a:tc>
                  <a:txBody>
                    <a:bodyPr/>
                    <a:lstStyle/>
                    <a:p>
                      <a:pPr algn="ctr" fontAlgn="ctr"/>
                      <a:r>
                        <a:rPr lang="en-GB" sz="900" b="0" i="0" u="none" strike="noStrike">
                          <a:solidFill>
                            <a:schemeClr val="tx1"/>
                          </a:solidFill>
                          <a:effectLst/>
                          <a:latin typeface="Verdana"/>
                        </a:rPr>
                        <a:t>68.7%</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68.7%</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66.8%</a:t>
                      </a:r>
                    </a:p>
                  </a:txBody>
                  <a:tcPr marL="5443" marR="5443" marT="5443" anchor="ctr"/>
                </a:tc>
                <a:tc>
                  <a:txBody>
                    <a:bodyPr/>
                    <a:lstStyle/>
                    <a:p>
                      <a:pPr algn="ctr" fontAlgn="ctr"/>
                      <a:r>
                        <a:rPr lang="en-GB" sz="900" b="0" i="0" u="none" strike="noStrike">
                          <a:solidFill>
                            <a:schemeClr val="tx1"/>
                          </a:solidFill>
                          <a:effectLst/>
                          <a:latin typeface="Verdana"/>
                        </a:rPr>
                        <a:t>63.5%</a:t>
                      </a:r>
                    </a:p>
                  </a:txBody>
                  <a:tcPr marL="5443" marR="5443" marT="5443" anchor="ctr"/>
                </a:tc>
                <a:extLst>
                  <a:ext uri="{0D108BD9-81ED-4DB2-BD59-A6C34878D82A}">
                    <a16:rowId xmlns:a16="http://schemas.microsoft.com/office/drawing/2014/main" val="10005"/>
                  </a:ext>
                </a:extLst>
              </a:tr>
              <a:tr h="432048">
                <a:tc>
                  <a:txBody>
                    <a:bodyPr/>
                    <a:lstStyle/>
                    <a:p>
                      <a:pPr algn="ctr" fontAlgn="ctr"/>
                      <a:r>
                        <a:rPr lang="en-GB" sz="900" b="0" i="0" u="none" strike="noStrike">
                          <a:solidFill>
                            <a:srgbClr val="000000"/>
                          </a:solidFill>
                          <a:effectLst/>
                          <a:latin typeface="Verdana"/>
                        </a:rPr>
                        <a:t>Healthy eating - 5-a-Day</a:t>
                      </a:r>
                    </a:p>
                  </a:txBody>
                  <a:tcPr marL="5443" marR="5443" marT="5443" anchor="ctr"/>
                </a:tc>
                <a:tc>
                  <a:txBody>
                    <a:bodyPr/>
                    <a:lstStyle/>
                    <a:p>
                      <a:pPr algn="ctr" fontAlgn="ctr"/>
                      <a:r>
                        <a:rPr lang="en-GB" sz="900" b="0" i="0" u="none" strike="noStrike">
                          <a:solidFill>
                            <a:schemeClr val="tx1"/>
                          </a:solidFill>
                          <a:effectLst/>
                          <a:latin typeface="Verdana"/>
                        </a:rPr>
                        <a:t>53.2%</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41.4%</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52.6%</a:t>
                      </a:r>
                    </a:p>
                  </a:txBody>
                  <a:tcPr marL="5443" marR="5443" marT="5443" anchor="ctr"/>
                </a:tc>
                <a:tc>
                  <a:txBody>
                    <a:bodyPr/>
                    <a:lstStyle/>
                    <a:p>
                      <a:pPr algn="ctr" fontAlgn="ctr"/>
                      <a:r>
                        <a:rPr lang="en-GB" sz="900" b="0" i="0" u="none" strike="noStrike">
                          <a:solidFill>
                            <a:schemeClr val="tx1"/>
                          </a:solidFill>
                          <a:effectLst/>
                          <a:latin typeface="Verdana"/>
                        </a:rPr>
                        <a:t>55.4%</a:t>
                      </a:r>
                    </a:p>
                  </a:txBody>
                  <a:tcPr marL="5443" marR="5443" marT="5443" anchor="ctr"/>
                </a:tc>
                <a:extLst>
                  <a:ext uri="{0D108BD9-81ED-4DB2-BD59-A6C34878D82A}">
                    <a16:rowId xmlns:a16="http://schemas.microsoft.com/office/drawing/2014/main" val="10006"/>
                  </a:ext>
                </a:extLst>
              </a:tr>
              <a:tr h="432048">
                <a:tc>
                  <a:txBody>
                    <a:bodyPr/>
                    <a:lstStyle/>
                    <a:p>
                      <a:pPr algn="ctr" fontAlgn="ctr"/>
                      <a:r>
                        <a:rPr lang="en-GB" sz="900" b="0" i="0" u="none" strike="noStrike">
                          <a:solidFill>
                            <a:srgbClr val="000000"/>
                          </a:solidFill>
                          <a:effectLst/>
                          <a:latin typeface="Verdana"/>
                        </a:rPr>
                        <a:t>Physical activity in adults</a:t>
                      </a:r>
                    </a:p>
                  </a:txBody>
                  <a:tcPr marL="5443" marR="5443" marT="5443" anchor="ctr"/>
                </a:tc>
                <a:tc>
                  <a:txBody>
                    <a:bodyPr/>
                    <a:lstStyle/>
                    <a:p>
                      <a:pPr algn="ctr" fontAlgn="ctr"/>
                      <a:r>
                        <a:rPr lang="en-GB" sz="900" b="0" i="0" u="none" strike="noStrike">
                          <a:solidFill>
                            <a:schemeClr val="tx1"/>
                          </a:solidFill>
                          <a:effectLst/>
                          <a:latin typeface="Verdana"/>
                        </a:rPr>
                        <a:t>65.9%</a:t>
                      </a:r>
                    </a:p>
                  </a:txBody>
                  <a:tcPr marL="5443" marR="5443" marT="5443" anchor="ctr"/>
                </a:tc>
                <a:tc>
                  <a:txBody>
                    <a:bodyPr/>
                    <a:lstStyle/>
                    <a:p>
                      <a:pPr algn="ctr" fontAlgn="ctr"/>
                      <a:r>
                        <a:rPr lang="en-GB" sz="900" b="0" i="0" u="none" strike="noStrike">
                          <a:solidFill>
                            <a:schemeClr val="tx1"/>
                          </a:solidFill>
                          <a:effectLst/>
                          <a:latin typeface="Verdana"/>
                        </a:rPr>
                        <a:t>57.5%</a:t>
                      </a: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63.0%</a:t>
                      </a:r>
                    </a:p>
                  </a:txBody>
                  <a:tcPr marL="5443" marR="5443" marT="5443" anchor="ctr"/>
                </a:tc>
                <a:tc>
                  <a:txBody>
                    <a:bodyPr/>
                    <a:lstStyle/>
                    <a:p>
                      <a:pPr algn="ctr" fontAlgn="ctr"/>
                      <a:r>
                        <a:rPr lang="en-GB" sz="900" b="0" i="0" u="none" strike="noStrike">
                          <a:solidFill>
                            <a:schemeClr val="tx1"/>
                          </a:solidFill>
                          <a:effectLst/>
                          <a:latin typeface="Verdana"/>
                        </a:rPr>
                        <a:t>65.9%</a:t>
                      </a:r>
                    </a:p>
                  </a:txBody>
                  <a:tcPr marL="5443" marR="5443" marT="5443" anchor="ctr"/>
                </a:tc>
                <a:extLst>
                  <a:ext uri="{0D108BD9-81ED-4DB2-BD59-A6C34878D82A}">
                    <a16:rowId xmlns:a16="http://schemas.microsoft.com/office/drawing/2014/main" val="10007"/>
                  </a:ext>
                </a:extLst>
              </a:tr>
              <a:tr h="432048">
                <a:tc>
                  <a:txBody>
                    <a:bodyPr/>
                    <a:lstStyle/>
                    <a:p>
                      <a:pPr algn="ctr" fontAlgn="ctr"/>
                      <a:r>
                        <a:rPr lang="en-GB" sz="900" b="0" i="0" u="none" strike="noStrike">
                          <a:solidFill>
                            <a:srgbClr val="000000"/>
                          </a:solidFill>
                          <a:effectLst/>
                          <a:latin typeface="Verdana"/>
                        </a:rPr>
                        <a:t>Infant mortality rate per 1,000 live births</a:t>
                      </a:r>
                    </a:p>
                  </a:txBody>
                  <a:tcPr marL="5443" marR="5443" marT="5443" anchor="ctr"/>
                </a:tc>
                <a:tc>
                  <a:txBody>
                    <a:bodyPr/>
                    <a:lstStyle/>
                    <a:p>
                      <a:pPr algn="ctr" fontAlgn="ctr"/>
                      <a:r>
                        <a:rPr lang="en-GB" sz="900" b="0" i="0" u="none" strike="noStrike">
                          <a:solidFill>
                            <a:schemeClr val="tx1"/>
                          </a:solidFill>
                          <a:effectLst/>
                          <a:latin typeface="Verdana"/>
                        </a:rPr>
                        <a:t>5.2</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7.5</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solidFill>
                      <a:schemeClr val="accent4"/>
                    </a:solidFill>
                  </a:tcPr>
                </a:tc>
                <a:tc>
                  <a:txBody>
                    <a:bodyPr/>
                    <a:lstStyle/>
                    <a:p>
                      <a:pPr algn="ctr" fontAlgn="ctr"/>
                      <a:r>
                        <a:rPr lang="en-GB" sz="900" b="0" i="0" u="none" strike="noStrike">
                          <a:solidFill>
                            <a:schemeClr val="tx1"/>
                          </a:solidFill>
                          <a:effectLst/>
                          <a:latin typeface="Verdana"/>
                        </a:rPr>
                        <a:t>5.6</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tc>
                  <a:txBody>
                    <a:bodyPr/>
                    <a:lstStyle/>
                    <a:p>
                      <a:pPr algn="ctr" fontAlgn="ctr"/>
                      <a:r>
                        <a:rPr lang="en-GB" sz="900" b="0" i="0" u="none" strike="noStrike">
                          <a:solidFill>
                            <a:schemeClr val="tx1"/>
                          </a:solidFill>
                          <a:effectLst/>
                          <a:latin typeface="Verdana"/>
                        </a:rPr>
                        <a:t>3.9</a:t>
                      </a:r>
                      <a:br>
                        <a:rPr lang="en-GB" sz="900" b="0" i="0" u="none" strike="noStrike">
                          <a:solidFill>
                            <a:schemeClr val="tx1"/>
                          </a:solidFill>
                          <a:effectLst/>
                          <a:latin typeface="Verdana"/>
                        </a:rPr>
                      </a:br>
                      <a:endParaRPr lang="en-GB" sz="900" b="0" i="0" u="none" strike="noStrike">
                        <a:solidFill>
                          <a:schemeClr val="tx1"/>
                        </a:solidFill>
                        <a:effectLst/>
                        <a:latin typeface="Verdana"/>
                      </a:endParaRPr>
                    </a:p>
                  </a:txBody>
                  <a:tcPr marL="5443" marR="5443" marT="5443"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621482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73B17C10-A914-4BE1-85AA-14BBFE35E2B8}"/>
              </a:ext>
            </a:extLst>
          </p:cNvPr>
          <p:cNvGrpSpPr/>
          <p:nvPr/>
        </p:nvGrpSpPr>
        <p:grpSpPr>
          <a:xfrm>
            <a:off x="5494588" y="1922092"/>
            <a:ext cx="4648255" cy="1950328"/>
            <a:chOff x="1850939" y="2204864"/>
            <a:chExt cx="8445614" cy="1781828"/>
          </a:xfrm>
        </p:grpSpPr>
        <p:pic>
          <p:nvPicPr>
            <p:cNvPr id="38" name="Picture 37">
              <a:extLst>
                <a:ext uri="{FF2B5EF4-FFF2-40B4-BE49-F238E27FC236}">
                  <a16:creationId xmlns:a16="http://schemas.microsoft.com/office/drawing/2014/main" id="{562D2578-4C10-4A00-A666-8D78A26A84CF}"/>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5309658" y="2222755"/>
              <a:ext cx="831570" cy="1763937"/>
            </a:xfrm>
            <a:prstGeom prst="rect">
              <a:avLst/>
            </a:prstGeom>
          </p:spPr>
        </p:pic>
        <p:pic>
          <p:nvPicPr>
            <p:cNvPr id="39" name="Picture 38">
              <a:extLst>
                <a:ext uri="{FF2B5EF4-FFF2-40B4-BE49-F238E27FC236}">
                  <a16:creationId xmlns:a16="http://schemas.microsoft.com/office/drawing/2014/main" id="{D046C9BB-E676-45A0-8FD8-4C626BE84D40}"/>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3601560" y="2218614"/>
              <a:ext cx="831569" cy="1763937"/>
            </a:xfrm>
            <a:prstGeom prst="rect">
              <a:avLst/>
            </a:prstGeom>
          </p:spPr>
        </p:pic>
        <p:pic>
          <p:nvPicPr>
            <p:cNvPr id="40" name="Picture 39">
              <a:extLst>
                <a:ext uri="{FF2B5EF4-FFF2-40B4-BE49-F238E27FC236}">
                  <a16:creationId xmlns:a16="http://schemas.microsoft.com/office/drawing/2014/main" id="{1E46D92E-E7AF-4ABE-8CB3-1B5F6FA02087}"/>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6972798" y="2204864"/>
              <a:ext cx="831570" cy="1763937"/>
            </a:xfrm>
            <a:prstGeom prst="rect">
              <a:avLst/>
            </a:prstGeom>
          </p:spPr>
        </p:pic>
        <p:pic>
          <p:nvPicPr>
            <p:cNvPr id="41" name="Picture 40">
              <a:extLst>
                <a:ext uri="{FF2B5EF4-FFF2-40B4-BE49-F238E27FC236}">
                  <a16:creationId xmlns:a16="http://schemas.microsoft.com/office/drawing/2014/main" id="{91D26D96-E613-447E-A2CE-D547098417E5}"/>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7804369" y="2204864"/>
              <a:ext cx="831570" cy="1763937"/>
            </a:xfrm>
            <a:prstGeom prst="rect">
              <a:avLst/>
            </a:prstGeom>
          </p:spPr>
        </p:pic>
        <p:pic>
          <p:nvPicPr>
            <p:cNvPr id="42" name="Picture 41">
              <a:extLst>
                <a:ext uri="{FF2B5EF4-FFF2-40B4-BE49-F238E27FC236}">
                  <a16:creationId xmlns:a16="http://schemas.microsoft.com/office/drawing/2014/main" id="{EA9B33EB-C368-482B-9960-EAF5DB4EAA50}"/>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8633412" y="2222755"/>
              <a:ext cx="831570" cy="1763937"/>
            </a:xfrm>
            <a:prstGeom prst="rect">
              <a:avLst/>
            </a:prstGeom>
          </p:spPr>
        </p:pic>
        <p:pic>
          <p:nvPicPr>
            <p:cNvPr id="43" name="Picture 42">
              <a:extLst>
                <a:ext uri="{FF2B5EF4-FFF2-40B4-BE49-F238E27FC236}">
                  <a16:creationId xmlns:a16="http://schemas.microsoft.com/office/drawing/2014/main" id="{E4E02F6F-7F8E-4D8C-9306-704354804F11}"/>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9464983" y="2222755"/>
              <a:ext cx="831570" cy="1763937"/>
            </a:xfrm>
            <a:prstGeom prst="rect">
              <a:avLst/>
            </a:prstGeom>
          </p:spPr>
        </p:pic>
        <p:pic>
          <p:nvPicPr>
            <p:cNvPr id="45" name="Picture 44">
              <a:extLst>
                <a:ext uri="{FF2B5EF4-FFF2-40B4-BE49-F238E27FC236}">
                  <a16:creationId xmlns:a16="http://schemas.microsoft.com/office/drawing/2014/main" id="{71EC84C2-7C36-4766-AF14-92C97B6892D8}"/>
                </a:ext>
              </a:extLst>
            </p:cNvPr>
            <p:cNvPicPr>
              <a:picLocks noChangeAspect="1"/>
            </p:cNvPicPr>
            <p:nvPr/>
          </p:nvPicPr>
          <p:blipFill rotWithShape="1">
            <a:blip r:embed="rId4"/>
            <a:srcRect l="4225" r="10120"/>
            <a:stretch/>
          </p:blipFill>
          <p:spPr>
            <a:xfrm>
              <a:off x="6141228" y="2266523"/>
              <a:ext cx="792480" cy="1676400"/>
            </a:xfrm>
            <a:prstGeom prst="rect">
              <a:avLst/>
            </a:prstGeom>
          </p:spPr>
        </p:pic>
        <p:pic>
          <p:nvPicPr>
            <p:cNvPr id="47" name="Picture 46">
              <a:extLst>
                <a:ext uri="{FF2B5EF4-FFF2-40B4-BE49-F238E27FC236}">
                  <a16:creationId xmlns:a16="http://schemas.microsoft.com/office/drawing/2014/main" id="{85B4C8F6-24F3-4161-8FE3-D844B7B0BED5}"/>
                </a:ext>
              </a:extLst>
            </p:cNvPr>
            <p:cNvPicPr>
              <a:picLocks noChangeAspect="1"/>
            </p:cNvPicPr>
            <p:nvPr/>
          </p:nvPicPr>
          <p:blipFill rotWithShape="1">
            <a:blip r:embed="rId4"/>
            <a:srcRect l="1" r="5906"/>
            <a:stretch/>
          </p:blipFill>
          <p:spPr>
            <a:xfrm>
              <a:off x="1850939" y="2262384"/>
              <a:ext cx="905206" cy="1676400"/>
            </a:xfrm>
            <a:prstGeom prst="rect">
              <a:avLst/>
            </a:prstGeom>
          </p:spPr>
        </p:pic>
      </p:grpSp>
      <p:sp>
        <p:nvSpPr>
          <p:cNvPr id="6" name="Title 5">
            <a:extLst>
              <a:ext uri="{FF2B5EF4-FFF2-40B4-BE49-F238E27FC236}">
                <a16:creationId xmlns:a16="http://schemas.microsoft.com/office/drawing/2014/main" id="{97C8E467-C17E-4A62-9AE5-F52FA95BC988}"/>
              </a:ext>
              <a:ext uri="{C183D7F6-B498-43B3-948B-1728B52AA6E4}">
                <adec:decorative xmlns:adec="http://schemas.microsoft.com/office/drawing/2017/decorative" val="1"/>
              </a:ext>
            </a:extLst>
          </p:cNvPr>
          <p:cNvSpPr>
            <a:spLocks noGrp="1"/>
          </p:cNvSpPr>
          <p:nvPr>
            <p:ph type="title"/>
          </p:nvPr>
        </p:nvSpPr>
        <p:spPr>
          <a:xfrm>
            <a:off x="1920310" y="116633"/>
            <a:ext cx="8142397" cy="1325563"/>
          </a:xfrm>
        </p:spPr>
        <p:txBody>
          <a:bodyPr>
            <a:normAutofit fontScale="90000"/>
          </a:bodyPr>
          <a:lstStyle/>
          <a:p>
            <a:r>
              <a:rPr lang="en-GB">
                <a:solidFill>
                  <a:srgbClr val="00A188"/>
                </a:solidFill>
              </a:rPr>
              <a:t>Childhood Prevalence of excess weight </a:t>
            </a:r>
            <a:br>
              <a:rPr lang="en-GB">
                <a:solidFill>
                  <a:srgbClr val="00A188"/>
                </a:solidFill>
              </a:rPr>
            </a:br>
            <a:r>
              <a:rPr lang="en-GB" sz="2700" b="0"/>
              <a:t>National Child Measurement Programme 2021 to 2022</a:t>
            </a:r>
            <a:endParaRPr lang="en-GB"/>
          </a:p>
        </p:txBody>
      </p:sp>
      <p:sp>
        <p:nvSpPr>
          <p:cNvPr id="11" name="Slide Number Placeholder 8">
            <a:extLst>
              <a:ext uri="{FF2B5EF4-FFF2-40B4-BE49-F238E27FC236}">
                <a16:creationId xmlns:a16="http://schemas.microsoft.com/office/drawing/2014/main" id="{1D59DEFF-91A2-4D7A-879F-4F2F7217D469}"/>
              </a:ext>
            </a:extLst>
          </p:cNvPr>
          <p:cNvSpPr>
            <a:spLocks noGrp="1"/>
          </p:cNvSpPr>
          <p:nvPr>
            <p:ph type="sldNum" sz="quarter" idx="12"/>
          </p:nvPr>
        </p:nvSpPr>
        <p:spPr/>
        <p:txBody>
          <a:bodyPr/>
          <a:lstStyle/>
          <a:p>
            <a:fld id="{06A44ADC-FBC0-4698-B0EC-1AD4A4060383}" type="slidenum">
              <a:rPr lang="en-GB">
                <a:solidFill>
                  <a:prstClr val="black"/>
                </a:solidFill>
              </a:rPr>
              <a:pPr/>
              <a:t>44</a:t>
            </a:fld>
            <a:endParaRPr lang="en-GB">
              <a:solidFill>
                <a:prstClr val="black"/>
              </a:solidFill>
            </a:endParaRPr>
          </a:p>
        </p:txBody>
      </p:sp>
      <p:sp>
        <p:nvSpPr>
          <p:cNvPr id="8" name="Rectangle 3">
            <a:extLst>
              <a:ext uri="{FF2B5EF4-FFF2-40B4-BE49-F238E27FC236}">
                <a16:creationId xmlns:a16="http://schemas.microsoft.com/office/drawing/2014/main" id="{0FEAD1F0-ED05-4405-9782-6B974B6986E0}"/>
              </a:ext>
            </a:extLst>
          </p:cNvPr>
          <p:cNvSpPr>
            <a:spLocks noChangeArrowheads="1"/>
          </p:cNvSpPr>
          <p:nvPr/>
        </p:nvSpPr>
        <p:spPr bwMode="auto">
          <a:xfrm>
            <a:off x="1847528" y="2260902"/>
            <a:ext cx="338437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GB" b="1">
                <a:solidFill>
                  <a:prstClr val="black"/>
                </a:solidFill>
                <a:latin typeface="Arial" panose="020B0604020202020204" pitchFamily="34" charset="0"/>
                <a:ea typeface="Calibri" pitchFamily="34" charset="0"/>
                <a:cs typeface="Arial" panose="020B0604020202020204" pitchFamily="34" charset="0"/>
              </a:rPr>
              <a:t>More than 1 in 5 children aged </a:t>
            </a:r>
            <a:r>
              <a:rPr lang="en-GB" b="1">
                <a:solidFill>
                  <a:srgbClr val="0070C0"/>
                </a:solidFill>
                <a:latin typeface="Arial" panose="020B0604020202020204" pitchFamily="34" charset="0"/>
                <a:ea typeface="Calibri" pitchFamily="34" charset="0"/>
                <a:cs typeface="Arial" panose="020B0604020202020204" pitchFamily="34" charset="0"/>
              </a:rPr>
              <a:t>4-5yrs</a:t>
            </a:r>
            <a:r>
              <a:rPr lang="en-GB" b="1">
                <a:solidFill>
                  <a:prstClr val="black"/>
                </a:solidFill>
                <a:latin typeface="Arial" panose="020B0604020202020204" pitchFamily="34" charset="0"/>
                <a:ea typeface="Calibri" pitchFamily="34" charset="0"/>
                <a:cs typeface="Arial" panose="020B0604020202020204" pitchFamily="34" charset="0"/>
              </a:rPr>
              <a:t> were overweight or living with obesity</a:t>
            </a:r>
            <a:endParaRPr lang="en-GB">
              <a:solidFill>
                <a:prstClr val="black"/>
              </a:solidFill>
              <a:latin typeface="Arial" panose="020B0604020202020204" pitchFamily="34" charset="0"/>
              <a:ea typeface="Calibri"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73B17C10-A914-4BE1-85AA-14BBFE35E2B8}"/>
              </a:ext>
            </a:extLst>
          </p:cNvPr>
          <p:cNvGrpSpPr/>
          <p:nvPr/>
        </p:nvGrpSpPr>
        <p:grpSpPr>
          <a:xfrm>
            <a:off x="5473074" y="4077072"/>
            <a:ext cx="4648255" cy="1950328"/>
            <a:chOff x="1850939" y="2204864"/>
            <a:chExt cx="8445614" cy="1781828"/>
          </a:xfrm>
        </p:grpSpPr>
        <p:pic>
          <p:nvPicPr>
            <p:cNvPr id="16" name="Picture 15">
              <a:extLst>
                <a:ext uri="{FF2B5EF4-FFF2-40B4-BE49-F238E27FC236}">
                  <a16:creationId xmlns:a16="http://schemas.microsoft.com/office/drawing/2014/main" id="{562D2578-4C10-4A00-A666-8D78A26A84CF}"/>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5309658" y="2222755"/>
              <a:ext cx="831570" cy="1763937"/>
            </a:xfrm>
            <a:prstGeom prst="rect">
              <a:avLst/>
            </a:prstGeom>
          </p:spPr>
        </p:pic>
        <p:pic>
          <p:nvPicPr>
            <p:cNvPr id="17" name="Picture 16">
              <a:extLst>
                <a:ext uri="{FF2B5EF4-FFF2-40B4-BE49-F238E27FC236}">
                  <a16:creationId xmlns:a16="http://schemas.microsoft.com/office/drawing/2014/main" id="{D046C9BB-E676-45A0-8FD8-4C626BE84D40}"/>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6141228" y="2204864"/>
              <a:ext cx="831570" cy="1763937"/>
            </a:xfrm>
            <a:prstGeom prst="rect">
              <a:avLst/>
            </a:prstGeom>
          </p:spPr>
        </p:pic>
        <p:pic>
          <p:nvPicPr>
            <p:cNvPr id="18" name="Picture 17">
              <a:extLst>
                <a:ext uri="{FF2B5EF4-FFF2-40B4-BE49-F238E27FC236}">
                  <a16:creationId xmlns:a16="http://schemas.microsoft.com/office/drawing/2014/main" id="{1E46D92E-E7AF-4ABE-8CB3-1B5F6FA02087}"/>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6972798" y="2204864"/>
              <a:ext cx="831570" cy="1763937"/>
            </a:xfrm>
            <a:prstGeom prst="rect">
              <a:avLst/>
            </a:prstGeom>
          </p:spPr>
        </p:pic>
        <p:pic>
          <p:nvPicPr>
            <p:cNvPr id="19" name="Picture 18">
              <a:extLst>
                <a:ext uri="{FF2B5EF4-FFF2-40B4-BE49-F238E27FC236}">
                  <a16:creationId xmlns:a16="http://schemas.microsoft.com/office/drawing/2014/main" id="{91D26D96-E613-447E-A2CE-D547098417E5}"/>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7804369" y="2204864"/>
              <a:ext cx="831570" cy="1763937"/>
            </a:xfrm>
            <a:prstGeom prst="rect">
              <a:avLst/>
            </a:prstGeom>
          </p:spPr>
        </p:pic>
        <p:pic>
          <p:nvPicPr>
            <p:cNvPr id="20" name="Picture 19">
              <a:extLst>
                <a:ext uri="{FF2B5EF4-FFF2-40B4-BE49-F238E27FC236}">
                  <a16:creationId xmlns:a16="http://schemas.microsoft.com/office/drawing/2014/main" id="{EA9B33EB-C368-482B-9960-EAF5DB4EAA50}"/>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8633412" y="2222755"/>
              <a:ext cx="831570" cy="1763937"/>
            </a:xfrm>
            <a:prstGeom prst="rect">
              <a:avLst/>
            </a:prstGeom>
          </p:spPr>
        </p:pic>
        <p:pic>
          <p:nvPicPr>
            <p:cNvPr id="21" name="Picture 20">
              <a:extLst>
                <a:ext uri="{FF2B5EF4-FFF2-40B4-BE49-F238E27FC236}">
                  <a16:creationId xmlns:a16="http://schemas.microsoft.com/office/drawing/2014/main" id="{E4E02F6F-7F8E-4D8C-9306-704354804F11}"/>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9464983" y="2222755"/>
              <a:ext cx="831570" cy="1763937"/>
            </a:xfrm>
            <a:prstGeom prst="rect">
              <a:avLst/>
            </a:prstGeom>
          </p:spPr>
        </p:pic>
        <p:pic>
          <p:nvPicPr>
            <p:cNvPr id="22" name="Picture 21">
              <a:extLst>
                <a:ext uri="{FF2B5EF4-FFF2-40B4-BE49-F238E27FC236}">
                  <a16:creationId xmlns:a16="http://schemas.microsoft.com/office/drawing/2014/main" id="{FF29B5B2-F97D-4719-AA2A-995331092753}"/>
                </a:ext>
              </a:extLst>
            </p:cNvPr>
            <p:cNvPicPr>
              <a:picLocks noChangeAspect="1"/>
            </p:cNvPicPr>
            <p:nvPr/>
          </p:nvPicPr>
          <p:blipFill rotWithShape="1">
            <a:blip r:embed="rId4"/>
            <a:srcRect l="1" r="5906"/>
            <a:stretch/>
          </p:blipFill>
          <p:spPr>
            <a:xfrm>
              <a:off x="4404451" y="2266523"/>
              <a:ext cx="905206" cy="1676400"/>
            </a:xfrm>
            <a:prstGeom prst="rect">
              <a:avLst/>
            </a:prstGeom>
          </p:spPr>
        </p:pic>
        <p:pic>
          <p:nvPicPr>
            <p:cNvPr id="23" name="Picture 22">
              <a:extLst>
                <a:ext uri="{FF2B5EF4-FFF2-40B4-BE49-F238E27FC236}">
                  <a16:creationId xmlns:a16="http://schemas.microsoft.com/office/drawing/2014/main" id="{71EC84C2-7C36-4766-AF14-92C97B6892D8}"/>
                </a:ext>
              </a:extLst>
            </p:cNvPr>
            <p:cNvPicPr>
              <a:picLocks noChangeAspect="1"/>
            </p:cNvPicPr>
            <p:nvPr/>
          </p:nvPicPr>
          <p:blipFill rotWithShape="1">
            <a:blip r:embed="rId4"/>
            <a:srcRect l="1" r="5906"/>
            <a:stretch/>
          </p:blipFill>
          <p:spPr>
            <a:xfrm>
              <a:off x="3541767" y="2266523"/>
              <a:ext cx="905206" cy="1676400"/>
            </a:xfrm>
            <a:prstGeom prst="rect">
              <a:avLst/>
            </a:prstGeom>
          </p:spPr>
        </p:pic>
        <p:pic>
          <p:nvPicPr>
            <p:cNvPr id="24" name="Picture 23">
              <a:extLst>
                <a:ext uri="{FF2B5EF4-FFF2-40B4-BE49-F238E27FC236}">
                  <a16:creationId xmlns:a16="http://schemas.microsoft.com/office/drawing/2014/main" id="{D5A6B40F-CB84-4F33-A629-83C9D9297DDF}"/>
                </a:ext>
              </a:extLst>
            </p:cNvPr>
            <p:cNvPicPr>
              <a:picLocks noChangeAspect="1"/>
            </p:cNvPicPr>
            <p:nvPr/>
          </p:nvPicPr>
          <p:blipFill rotWithShape="1">
            <a:blip r:embed="rId4"/>
            <a:srcRect l="1" r="5906"/>
            <a:stretch/>
          </p:blipFill>
          <p:spPr>
            <a:xfrm>
              <a:off x="2696353" y="2262384"/>
              <a:ext cx="905206" cy="1676400"/>
            </a:xfrm>
            <a:prstGeom prst="rect">
              <a:avLst/>
            </a:prstGeom>
          </p:spPr>
        </p:pic>
        <p:pic>
          <p:nvPicPr>
            <p:cNvPr id="25" name="Picture 24">
              <a:extLst>
                <a:ext uri="{FF2B5EF4-FFF2-40B4-BE49-F238E27FC236}">
                  <a16:creationId xmlns:a16="http://schemas.microsoft.com/office/drawing/2014/main" id="{85B4C8F6-24F3-4161-8FE3-D844B7B0BED5}"/>
                </a:ext>
              </a:extLst>
            </p:cNvPr>
            <p:cNvPicPr>
              <a:picLocks noChangeAspect="1"/>
            </p:cNvPicPr>
            <p:nvPr/>
          </p:nvPicPr>
          <p:blipFill rotWithShape="1">
            <a:blip r:embed="rId4"/>
            <a:srcRect l="1" r="5906"/>
            <a:stretch/>
          </p:blipFill>
          <p:spPr>
            <a:xfrm>
              <a:off x="1850939" y="2262384"/>
              <a:ext cx="905206" cy="1676400"/>
            </a:xfrm>
            <a:prstGeom prst="rect">
              <a:avLst/>
            </a:prstGeom>
          </p:spPr>
        </p:pic>
      </p:grpSp>
      <p:sp>
        <p:nvSpPr>
          <p:cNvPr id="5" name="Rectangle 4"/>
          <p:cNvSpPr/>
          <p:nvPr/>
        </p:nvSpPr>
        <p:spPr>
          <a:xfrm>
            <a:off x="1847528" y="4323363"/>
            <a:ext cx="3384376" cy="923330"/>
          </a:xfrm>
          <a:prstGeom prst="rect">
            <a:avLst/>
          </a:prstGeom>
        </p:spPr>
        <p:txBody>
          <a:bodyPr wrap="square">
            <a:spAutoFit/>
          </a:bodyPr>
          <a:lstStyle/>
          <a:p>
            <a:pPr fontAlgn="base">
              <a:spcBef>
                <a:spcPct val="0"/>
              </a:spcBef>
              <a:spcAft>
                <a:spcPct val="0"/>
              </a:spcAft>
            </a:pPr>
            <a:r>
              <a:rPr lang="en-GB" b="1">
                <a:solidFill>
                  <a:prstClr val="black"/>
                </a:solidFill>
                <a:latin typeface="Arial" panose="020B0604020202020204" pitchFamily="34" charset="0"/>
                <a:ea typeface="Calibri" pitchFamily="34" charset="0"/>
                <a:cs typeface="Arial" panose="020B0604020202020204" pitchFamily="34" charset="0"/>
              </a:rPr>
              <a:t>Nearly 4 in 10 children aged </a:t>
            </a:r>
            <a:r>
              <a:rPr lang="en-GB" b="1">
                <a:solidFill>
                  <a:srgbClr val="0070C0"/>
                </a:solidFill>
                <a:latin typeface="Arial" panose="020B0604020202020204" pitchFamily="34" charset="0"/>
                <a:ea typeface="Calibri" pitchFamily="34" charset="0"/>
                <a:cs typeface="Arial" panose="020B0604020202020204" pitchFamily="34" charset="0"/>
              </a:rPr>
              <a:t>10-11yrs</a:t>
            </a:r>
            <a:r>
              <a:rPr lang="en-GB" b="1">
                <a:solidFill>
                  <a:prstClr val="black"/>
                </a:solidFill>
                <a:latin typeface="Arial" panose="020B0604020202020204" pitchFamily="34" charset="0"/>
                <a:ea typeface="Calibri" pitchFamily="34" charset="0"/>
                <a:cs typeface="Arial" panose="020B0604020202020204" pitchFamily="34" charset="0"/>
              </a:rPr>
              <a:t> were living with overweight or obesity</a:t>
            </a:r>
            <a:endParaRPr lang="en-GB">
              <a:solidFill>
                <a:prstClr val="black"/>
              </a:solidFill>
              <a:latin typeface="Arial" panose="020B0604020202020204" pitchFamily="34" charset="0"/>
              <a:ea typeface="Calibri" pitchFamily="34" charset="0"/>
              <a:cs typeface="Arial" panose="020B0604020202020204" pitchFamily="34" charset="0"/>
            </a:endParaRPr>
          </a:p>
        </p:txBody>
      </p:sp>
      <p:pic>
        <p:nvPicPr>
          <p:cNvPr id="58" name="Picture 57">
            <a:extLst>
              <a:ext uri="{FF2B5EF4-FFF2-40B4-BE49-F238E27FC236}">
                <a16:creationId xmlns:a16="http://schemas.microsoft.com/office/drawing/2014/main" id="{D046C9BB-E676-45A0-8FD8-4C626BE84D40}"/>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6937602" y="1937142"/>
            <a:ext cx="457675" cy="1930745"/>
          </a:xfrm>
          <a:prstGeom prst="rect">
            <a:avLst/>
          </a:prstGeom>
        </p:spPr>
      </p:pic>
      <p:pic>
        <p:nvPicPr>
          <p:cNvPr id="59" name="Picture 58">
            <a:extLst>
              <a:ext uri="{FF2B5EF4-FFF2-40B4-BE49-F238E27FC236}">
                <a16:creationId xmlns:a16="http://schemas.microsoft.com/office/drawing/2014/main" id="{D046C9BB-E676-45A0-8FD8-4C626BE84D40}"/>
              </a:ext>
            </a:extLst>
          </p:cNvPr>
          <p:cNvPicPr>
            <a:picLocks/>
          </p:cNvPicPr>
          <p:nvPr/>
        </p:nvPicPr>
        <p:blipFill rotWithShape="1">
          <a:blip r:embed="rId3" cstate="print">
            <a:extLst>
              <a:ext uri="{28A0092B-C50C-407E-A947-70E740481C1C}">
                <a14:useLocalDpi xmlns:a14="http://schemas.microsoft.com/office/drawing/2010/main" val="0"/>
              </a:ext>
            </a:extLst>
          </a:blip>
          <a:srcRect l="40635" t="1" r="40823" b="-2071"/>
          <a:stretch/>
        </p:blipFill>
        <p:spPr>
          <a:xfrm>
            <a:off x="6002588" y="1944774"/>
            <a:ext cx="457675" cy="1930745"/>
          </a:xfrm>
          <a:prstGeom prst="rect">
            <a:avLst/>
          </a:prstGeom>
        </p:spPr>
      </p:pic>
    </p:spTree>
    <p:extLst>
      <p:ext uri="{BB962C8B-B14F-4D97-AF65-F5344CB8AC3E}">
        <p14:creationId xmlns:p14="http://schemas.microsoft.com/office/powerpoint/2010/main" val="671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2000"/>
                                        <p:tgtEl>
                                          <p:spTgt spid="12"/>
                                        </p:tgtEl>
                                      </p:cBhvr>
                                    </p:animEffect>
                                  </p:childTnLst>
                                </p:cTn>
                              </p:par>
                              <p:par>
                                <p:cTn id="8" presetID="22" presetClass="entr" presetSubtype="2"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right)">
                                      <p:cBhvr>
                                        <p:cTn id="10"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4655840" y="1541363"/>
            <a:ext cx="2928820" cy="4351338"/>
          </a:xfrm>
          <a:prstGeom prst="rect">
            <a:avLst/>
          </a:prstGeom>
        </p:spPr>
      </p:pic>
      <p:grpSp>
        <p:nvGrpSpPr>
          <p:cNvPr id="48" name="Group 47"/>
          <p:cNvGrpSpPr/>
          <p:nvPr/>
        </p:nvGrpSpPr>
        <p:grpSpPr>
          <a:xfrm flipH="1">
            <a:off x="7193918" y="5282959"/>
            <a:ext cx="774291" cy="461665"/>
            <a:chOff x="2398164" y="3536284"/>
            <a:chExt cx="857270" cy="461665"/>
          </a:xfrm>
        </p:grpSpPr>
        <p:cxnSp>
          <p:nvCxnSpPr>
            <p:cNvPr id="49" name="Straight Connector 48"/>
            <p:cNvCxnSpPr/>
            <p:nvPr/>
          </p:nvCxnSpPr>
          <p:spPr>
            <a:xfrm>
              <a:off x="2398164" y="3796896"/>
              <a:ext cx="640850" cy="0"/>
            </a:xfrm>
            <a:prstGeom prst="line">
              <a:avLst/>
            </a:prstGeom>
            <a:ln w="38100">
              <a:tailEnd type="non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874576" y="3536284"/>
              <a:ext cx="380858" cy="461665"/>
            </a:xfrm>
            <a:prstGeom prst="rect">
              <a:avLst/>
            </a:prstGeom>
            <a:noFill/>
          </p:spPr>
          <p:txBody>
            <a:bodyPr wrap="square" rtlCol="0">
              <a:spAutoFit/>
            </a:bodyPr>
            <a:lstStyle/>
            <a:p>
              <a:pPr defTabSz="914070"/>
              <a:r>
                <a:rPr lang="en-GB" sz="2400" b="1">
                  <a:solidFill>
                    <a:srgbClr val="FF0000"/>
                  </a:solidFill>
                </a:rPr>
                <a:t>x</a:t>
              </a:r>
            </a:p>
          </p:txBody>
        </p:sp>
      </p:grpSp>
      <p:grpSp>
        <p:nvGrpSpPr>
          <p:cNvPr id="45" name="Group 44"/>
          <p:cNvGrpSpPr/>
          <p:nvPr/>
        </p:nvGrpSpPr>
        <p:grpSpPr>
          <a:xfrm>
            <a:off x="4065495" y="5229201"/>
            <a:ext cx="857270" cy="461665"/>
            <a:chOff x="2398164" y="3536284"/>
            <a:chExt cx="857270" cy="461665"/>
          </a:xfrm>
        </p:grpSpPr>
        <p:cxnSp>
          <p:nvCxnSpPr>
            <p:cNvPr id="46" name="Straight Connector 45"/>
            <p:cNvCxnSpPr/>
            <p:nvPr/>
          </p:nvCxnSpPr>
          <p:spPr>
            <a:xfrm>
              <a:off x="2398164" y="3796896"/>
              <a:ext cx="640850" cy="0"/>
            </a:xfrm>
            <a:prstGeom prst="line">
              <a:avLst/>
            </a:prstGeom>
            <a:ln w="38100">
              <a:tailEnd type="non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874576" y="3536284"/>
              <a:ext cx="380858" cy="461665"/>
            </a:xfrm>
            <a:prstGeom prst="rect">
              <a:avLst/>
            </a:prstGeom>
            <a:noFill/>
          </p:spPr>
          <p:txBody>
            <a:bodyPr wrap="square" rtlCol="0">
              <a:spAutoFit/>
            </a:bodyPr>
            <a:lstStyle/>
            <a:p>
              <a:pPr defTabSz="914070"/>
              <a:r>
                <a:rPr lang="en-GB" sz="2400" b="1">
                  <a:solidFill>
                    <a:srgbClr val="FF0000"/>
                  </a:solidFill>
                </a:rPr>
                <a:t>x</a:t>
              </a:r>
            </a:p>
          </p:txBody>
        </p:sp>
      </p:grpSp>
      <p:sp>
        <p:nvSpPr>
          <p:cNvPr id="4" name="Footer Placeholder 3"/>
          <p:cNvSpPr>
            <a:spLocks noGrp="1"/>
          </p:cNvSpPr>
          <p:nvPr>
            <p:ph type="ftr" sz="quarter" idx="11"/>
          </p:nvPr>
        </p:nvSpPr>
        <p:spPr/>
        <p:txBody>
          <a:bodyPr/>
          <a:lstStyle/>
          <a:p>
            <a:r>
              <a:rPr lang="en-US">
                <a:solidFill>
                  <a:srgbClr val="415563"/>
                </a:solidFill>
              </a:rPr>
              <a:t>Staffordshire and Stoke-on-Trent Integrated Care System</a:t>
            </a:r>
          </a:p>
          <a:p>
            <a:r>
              <a:rPr lang="en-US">
                <a:solidFill>
                  <a:srgbClr val="415563"/>
                </a:solidFill>
              </a:rPr>
              <a:t>
</a:t>
            </a:r>
          </a:p>
        </p:txBody>
      </p:sp>
      <p:sp>
        <p:nvSpPr>
          <p:cNvPr id="5" name="Slide Number Placeholder 4"/>
          <p:cNvSpPr>
            <a:spLocks noGrp="1"/>
          </p:cNvSpPr>
          <p:nvPr>
            <p:ph type="sldNum" sz="quarter" idx="12"/>
          </p:nvPr>
        </p:nvSpPr>
        <p:spPr/>
        <p:txBody>
          <a:bodyPr/>
          <a:lstStyle/>
          <a:p>
            <a:fld id="{CD8E907E-315C-F745-8CA6-CE49E976B740}" type="slidenum">
              <a:rPr lang="en-US" smtClean="0">
                <a:solidFill>
                  <a:srgbClr val="415563"/>
                </a:solidFill>
              </a:rPr>
              <a:pPr/>
              <a:t>45</a:t>
            </a:fld>
            <a:endParaRPr lang="en-US">
              <a:solidFill>
                <a:srgbClr val="415563"/>
              </a:solidFill>
            </a:endParaRPr>
          </a:p>
        </p:txBody>
      </p:sp>
      <p:sp>
        <p:nvSpPr>
          <p:cNvPr id="7" name="Title 1"/>
          <p:cNvSpPr>
            <a:spLocks noGrp="1"/>
          </p:cNvSpPr>
          <p:nvPr>
            <p:ph type="title"/>
          </p:nvPr>
        </p:nvSpPr>
        <p:spPr>
          <a:xfrm>
            <a:off x="1847528" y="1"/>
            <a:ext cx="7886700" cy="1325563"/>
          </a:xfrm>
        </p:spPr>
        <p:txBody>
          <a:bodyPr/>
          <a:lstStyle/>
          <a:p>
            <a:r>
              <a:rPr lang="en-GB" u="sng">
                <a:solidFill>
                  <a:srgbClr val="0070C0"/>
                </a:solidFill>
              </a:rPr>
              <a:t>Current state of play in SSOT</a:t>
            </a:r>
          </a:p>
        </p:txBody>
      </p:sp>
      <p:sp>
        <p:nvSpPr>
          <p:cNvPr id="8" name="Rounded Rectangle 7"/>
          <p:cNvSpPr/>
          <p:nvPr/>
        </p:nvSpPr>
        <p:spPr>
          <a:xfrm>
            <a:off x="7897854" y="3008472"/>
            <a:ext cx="2081858" cy="157684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r>
              <a:rPr lang="en-GB" sz="1400">
                <a:solidFill>
                  <a:srgbClr val="FFFFFF"/>
                </a:solidFill>
              </a:rPr>
              <a:t>CEW Pilot coming to Stoke &amp; Burton</a:t>
            </a:r>
          </a:p>
        </p:txBody>
      </p:sp>
      <p:sp>
        <p:nvSpPr>
          <p:cNvPr id="9" name="Rounded Rectangle 8"/>
          <p:cNvSpPr/>
          <p:nvPr/>
        </p:nvSpPr>
        <p:spPr>
          <a:xfrm>
            <a:off x="7842280" y="1340768"/>
            <a:ext cx="2160240" cy="151216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r>
              <a:rPr lang="en-GB" sz="1400">
                <a:solidFill>
                  <a:srgbClr val="FFFFFF"/>
                </a:solidFill>
              </a:rPr>
              <a:t>Community Dietetics is commissioned in the South but not in North Staffordshire or Stoke</a:t>
            </a:r>
          </a:p>
        </p:txBody>
      </p:sp>
      <p:sp>
        <p:nvSpPr>
          <p:cNvPr id="10" name="Rounded Rectangle 9"/>
          <p:cNvSpPr/>
          <p:nvPr/>
        </p:nvSpPr>
        <p:spPr>
          <a:xfrm>
            <a:off x="1991544" y="1340768"/>
            <a:ext cx="2160240" cy="151216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r>
              <a:rPr lang="en-GB" sz="1400">
                <a:solidFill>
                  <a:srgbClr val="FFFFFF"/>
                </a:solidFill>
              </a:rPr>
              <a:t>Time 4 Wellbeing commissioned in Staffordshire but not Stoke</a:t>
            </a:r>
          </a:p>
        </p:txBody>
      </p:sp>
      <p:sp>
        <p:nvSpPr>
          <p:cNvPr id="11" name="Rounded Rectangle 10"/>
          <p:cNvSpPr/>
          <p:nvPr/>
        </p:nvSpPr>
        <p:spPr>
          <a:xfrm>
            <a:off x="7842280" y="4757707"/>
            <a:ext cx="2160240" cy="151216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r>
              <a:rPr lang="en-GB" sz="1600">
                <a:solidFill>
                  <a:srgbClr val="FFFFFF"/>
                </a:solidFill>
              </a:rPr>
              <a:t>No dietetic or psychological input for children with excess weight</a:t>
            </a:r>
          </a:p>
        </p:txBody>
      </p:sp>
      <p:sp>
        <p:nvSpPr>
          <p:cNvPr id="12" name="Rounded Rectangle 11"/>
          <p:cNvSpPr/>
          <p:nvPr/>
        </p:nvSpPr>
        <p:spPr>
          <a:xfrm>
            <a:off x="2069926" y="4757707"/>
            <a:ext cx="2081858" cy="151216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r>
              <a:rPr lang="en-GB" sz="1600">
                <a:solidFill>
                  <a:srgbClr val="FFFFFF"/>
                </a:solidFill>
              </a:rPr>
              <a:t>No provision for obesity related health inequalities </a:t>
            </a:r>
          </a:p>
        </p:txBody>
      </p:sp>
      <p:sp>
        <p:nvSpPr>
          <p:cNvPr id="13" name="Rounded Rectangle 12"/>
          <p:cNvSpPr/>
          <p:nvPr/>
        </p:nvSpPr>
        <p:spPr>
          <a:xfrm>
            <a:off x="2030735" y="3008472"/>
            <a:ext cx="2081858" cy="1576849"/>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070"/>
            <a:r>
              <a:rPr lang="en-GB" sz="1400">
                <a:solidFill>
                  <a:srgbClr val="FFFFFF"/>
                </a:solidFill>
              </a:rPr>
              <a:t>0-19 service in </a:t>
            </a:r>
            <a:r>
              <a:rPr lang="en-GB" sz="1400" err="1">
                <a:solidFill>
                  <a:srgbClr val="FFFFFF"/>
                </a:solidFill>
              </a:rPr>
              <a:t>staffordshire</a:t>
            </a:r>
            <a:endParaRPr lang="en-GB" sz="1400">
              <a:solidFill>
                <a:srgbClr val="FFFFFF"/>
              </a:solidFill>
            </a:endParaRPr>
          </a:p>
          <a:p>
            <a:pPr algn="ctr" defTabSz="914070"/>
            <a:endParaRPr lang="en-GB" sz="1400">
              <a:solidFill>
                <a:srgbClr val="FFFFFF"/>
              </a:solidFill>
            </a:endParaRPr>
          </a:p>
          <a:p>
            <a:pPr algn="ctr" defTabSz="914070"/>
            <a:r>
              <a:rPr lang="en-GB" sz="1400">
                <a:solidFill>
                  <a:srgbClr val="FFFFFF"/>
                </a:solidFill>
              </a:rPr>
              <a:t>TIS </a:t>
            </a:r>
            <a:r>
              <a:rPr lang="en-GB" sz="1200" i="1">
                <a:solidFill>
                  <a:srgbClr val="FFFFFF"/>
                </a:solidFill>
              </a:rPr>
              <a:t>(Targeted Intervention Service)  </a:t>
            </a:r>
            <a:r>
              <a:rPr lang="en-GB" sz="1400">
                <a:solidFill>
                  <a:srgbClr val="FFFFFF"/>
                </a:solidFill>
              </a:rPr>
              <a:t>in Stoke</a:t>
            </a:r>
          </a:p>
        </p:txBody>
      </p:sp>
      <p:cxnSp>
        <p:nvCxnSpPr>
          <p:cNvPr id="15" name="Straight Connector 14"/>
          <p:cNvCxnSpPr/>
          <p:nvPr/>
        </p:nvCxnSpPr>
        <p:spPr>
          <a:xfrm>
            <a:off x="4151784" y="1700809"/>
            <a:ext cx="1512168" cy="798475"/>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563014" y="1754503"/>
            <a:ext cx="380858" cy="461665"/>
          </a:xfrm>
          <a:prstGeom prst="rect">
            <a:avLst/>
          </a:prstGeom>
          <a:noFill/>
        </p:spPr>
        <p:txBody>
          <a:bodyPr wrap="square" rtlCol="0">
            <a:spAutoFit/>
          </a:bodyPr>
          <a:lstStyle/>
          <a:p>
            <a:pPr defTabSz="914070"/>
            <a:r>
              <a:rPr lang="en-GB" sz="2400" b="1">
                <a:solidFill>
                  <a:srgbClr val="FF0000"/>
                </a:solidFill>
              </a:rPr>
              <a:t>x</a:t>
            </a:r>
          </a:p>
        </p:txBody>
      </p:sp>
      <p:cxnSp>
        <p:nvCxnSpPr>
          <p:cNvPr id="19" name="Straight Connector 18"/>
          <p:cNvCxnSpPr/>
          <p:nvPr/>
        </p:nvCxnSpPr>
        <p:spPr>
          <a:xfrm flipH="1">
            <a:off x="6240017" y="1844825"/>
            <a:ext cx="1603210" cy="317649"/>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647917" y="2096853"/>
            <a:ext cx="2195311" cy="40243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087888" y="2396212"/>
            <a:ext cx="2754392" cy="528733"/>
          </a:xfrm>
          <a:prstGeom prst="line">
            <a:avLst/>
          </a:prstGeom>
          <a:ln w="38100">
            <a:tailEnd type="ova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341322" y="2216168"/>
            <a:ext cx="380858" cy="461665"/>
          </a:xfrm>
          <a:prstGeom prst="rect">
            <a:avLst/>
          </a:prstGeom>
          <a:noFill/>
        </p:spPr>
        <p:txBody>
          <a:bodyPr wrap="square" rtlCol="0">
            <a:spAutoFit/>
          </a:bodyPr>
          <a:lstStyle/>
          <a:p>
            <a:pPr defTabSz="914070"/>
            <a:r>
              <a:rPr lang="en-GB" sz="2400" b="1">
                <a:solidFill>
                  <a:srgbClr val="FF0000"/>
                </a:solidFill>
              </a:rPr>
              <a:t>x</a:t>
            </a:r>
          </a:p>
        </p:txBody>
      </p:sp>
      <p:sp>
        <p:nvSpPr>
          <p:cNvPr id="27" name="TextBox 26"/>
          <p:cNvSpPr txBox="1"/>
          <p:nvPr/>
        </p:nvSpPr>
        <p:spPr>
          <a:xfrm>
            <a:off x="7341322" y="1934547"/>
            <a:ext cx="380858" cy="461665"/>
          </a:xfrm>
          <a:prstGeom prst="rect">
            <a:avLst/>
          </a:prstGeom>
          <a:noFill/>
        </p:spPr>
        <p:txBody>
          <a:bodyPr wrap="square" rtlCol="0">
            <a:spAutoFit/>
          </a:bodyPr>
          <a:lstStyle/>
          <a:p>
            <a:pPr defTabSz="914070"/>
            <a:r>
              <a:rPr lang="en-GB" sz="2400" b="1">
                <a:solidFill>
                  <a:srgbClr val="FF0000"/>
                </a:solidFill>
              </a:rPr>
              <a:t>x</a:t>
            </a:r>
          </a:p>
        </p:txBody>
      </p:sp>
      <p:sp>
        <p:nvSpPr>
          <p:cNvPr id="28" name="TextBox 27"/>
          <p:cNvSpPr txBox="1"/>
          <p:nvPr/>
        </p:nvSpPr>
        <p:spPr>
          <a:xfrm>
            <a:off x="7341322" y="1635188"/>
            <a:ext cx="380858" cy="461665"/>
          </a:xfrm>
          <a:prstGeom prst="rect">
            <a:avLst/>
          </a:prstGeom>
          <a:noFill/>
        </p:spPr>
        <p:txBody>
          <a:bodyPr wrap="square" rtlCol="0">
            <a:spAutoFit/>
          </a:bodyPr>
          <a:lstStyle/>
          <a:p>
            <a:pPr defTabSz="914070"/>
            <a:r>
              <a:rPr lang="en-GB" sz="2400" b="1">
                <a:solidFill>
                  <a:srgbClr val="FF0000"/>
                </a:solidFill>
              </a:rPr>
              <a:t>x</a:t>
            </a:r>
          </a:p>
        </p:txBody>
      </p:sp>
      <p:cxnSp>
        <p:nvCxnSpPr>
          <p:cNvPr id="29" name="Straight Connector 28"/>
          <p:cNvCxnSpPr/>
          <p:nvPr/>
        </p:nvCxnSpPr>
        <p:spPr>
          <a:xfrm flipH="1" flipV="1">
            <a:off x="5663952" y="2660577"/>
            <a:ext cx="2233902" cy="959770"/>
          </a:xfrm>
          <a:prstGeom prst="line">
            <a:avLst/>
          </a:prstGeom>
          <a:ln w="38100">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7464154" y="3717032"/>
            <a:ext cx="433701" cy="220804"/>
          </a:xfrm>
          <a:prstGeom prst="line">
            <a:avLst/>
          </a:prstGeom>
          <a:ln w="38100">
            <a:solidFill>
              <a:schemeClr val="accent1">
                <a:lumMod val="60000"/>
                <a:lumOff val="40000"/>
              </a:schemeClr>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456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ppt_x</p:attrName>
                                        </p:attrNameLst>
                                      </p:cBhvr>
                                      <p:tavLst>
                                        <p:tav tm="0">
                                          <p:val>
                                            <p:strVal val="#ppt_x"/>
                                          </p:val>
                                        </p:tav>
                                        <p:tav tm="100000">
                                          <p:val>
                                            <p:strVal val="#ppt_x"/>
                                          </p:val>
                                        </p:tav>
                                      </p:tavLst>
                                    </p:anim>
                                    <p:anim calcmode="lin" valueType="num">
                                      <p:cBhvr>
                                        <p:cTn id="24" dur="1000" fill="hold"/>
                                        <p:tgtEl>
                                          <p:spTgt spid="30"/>
                                        </p:tgtEl>
                                        <p:attrNameLst>
                                          <p:attrName>ppt_y</p:attrName>
                                        </p:attrNameLst>
                                      </p:cBhvr>
                                      <p:tavLst>
                                        <p:tav tm="0">
                                          <p:val>
                                            <p:strVal val="#ppt_y+.1"/>
                                          </p:val>
                                        </p:tav>
                                        <p:tav tm="100000">
                                          <p:val>
                                            <p:strVal val="#ppt_y"/>
                                          </p:val>
                                        </p:tav>
                                      </p:tavLst>
                                    </p:anim>
                                  </p:childTnLst>
                                </p:cTn>
                              </p:par>
                              <p:par>
                                <p:cTn id="25" presetID="10" presetClass="exit" presetSubtype="0" fill="hold" nodeType="withEffect">
                                  <p:stCondLst>
                                    <p:cond delay="0"/>
                                  </p:stCondLst>
                                  <p:childTnLst>
                                    <p:animEffect transition="out" filter="fade">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21"/>
                                        </p:tgtEl>
                                      </p:cBhvr>
                                    </p:animEffect>
                                    <p:set>
                                      <p:cBhvr>
                                        <p:cTn id="33" dur="1" fill="hold">
                                          <p:stCondLst>
                                            <p:cond delay="499"/>
                                          </p:stCondLst>
                                        </p:cTn>
                                        <p:tgtEl>
                                          <p:spTgt spid="21"/>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23"/>
                                        </p:tgtEl>
                                      </p:cBhvr>
                                    </p:animEffect>
                                    <p:set>
                                      <p:cBhvr>
                                        <p:cTn id="36" dur="1" fill="hold">
                                          <p:stCondLst>
                                            <p:cond delay="499"/>
                                          </p:stCondLst>
                                        </p:cTn>
                                        <p:tgtEl>
                                          <p:spTgt spid="23"/>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500"/>
                                        <p:tgtEl>
                                          <p:spTgt spid="17"/>
                                        </p:tgtEl>
                                      </p:cBhvr>
                                    </p:animEffect>
                                    <p:set>
                                      <p:cBhvr>
                                        <p:cTn id="39" dur="1" fill="hold">
                                          <p:stCondLst>
                                            <p:cond delay="499"/>
                                          </p:stCondLst>
                                        </p:cTn>
                                        <p:tgtEl>
                                          <p:spTgt spid="17"/>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28"/>
                                        </p:tgtEl>
                                      </p:cBhvr>
                                    </p:animEffect>
                                    <p:set>
                                      <p:cBhvr>
                                        <p:cTn id="42" dur="1" fill="hold">
                                          <p:stCondLst>
                                            <p:cond delay="499"/>
                                          </p:stCondLst>
                                        </p:cTn>
                                        <p:tgtEl>
                                          <p:spTgt spid="28"/>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26"/>
                                        </p:tgtEl>
                                      </p:cBhvr>
                                    </p:animEffect>
                                    <p:set>
                                      <p:cBhvr>
                                        <p:cTn id="48"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7" grpId="0"/>
      <p:bldP spid="26" grpId="0"/>
      <p:bldP spid="27" grpId="0"/>
      <p:bldP spid="28"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rgbClr val="D6EFF0"/>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5" name="Rectangle 4"/>
          <p:cNvSpPr/>
          <p:nvPr/>
        </p:nvSpPr>
        <p:spPr>
          <a:xfrm>
            <a:off x="1631505" y="34637"/>
            <a:ext cx="9067799" cy="646331"/>
          </a:xfrm>
          <a:prstGeom prst="rect">
            <a:avLst/>
          </a:prstGeom>
        </p:spPr>
        <p:txBody>
          <a:bodyPr wrap="square">
            <a:spAutoFit/>
          </a:bodyPr>
          <a:lstStyle/>
          <a:p>
            <a:r>
              <a:rPr lang="en-GB" sz="3600" b="1">
                <a:solidFill>
                  <a:srgbClr val="330072"/>
                </a:solidFill>
              </a:rPr>
              <a:t>Families’ Health and Wellbeing Service 0-19</a:t>
            </a:r>
            <a:endParaRPr lang="en-GB" sz="3600">
              <a:solidFill>
                <a:prstClr val="black"/>
              </a:solidFill>
            </a:endParaRPr>
          </a:p>
        </p:txBody>
      </p:sp>
      <p:sp>
        <p:nvSpPr>
          <p:cNvPr id="6" name="Rectangle 5"/>
          <p:cNvSpPr/>
          <p:nvPr/>
        </p:nvSpPr>
        <p:spPr>
          <a:xfrm>
            <a:off x="7536161" y="476673"/>
            <a:ext cx="3536177" cy="646331"/>
          </a:xfrm>
          <a:prstGeom prst="rect">
            <a:avLst/>
          </a:prstGeom>
        </p:spPr>
        <p:txBody>
          <a:bodyPr wrap="square">
            <a:spAutoFit/>
          </a:bodyPr>
          <a:lstStyle/>
          <a:p>
            <a:r>
              <a:rPr lang="en-GB" sz="3600" b="1">
                <a:solidFill>
                  <a:srgbClr val="330072"/>
                </a:solidFill>
              </a:rPr>
              <a:t>Staffordshire</a:t>
            </a:r>
            <a:endParaRPr lang="en-GB" sz="3600">
              <a:solidFill>
                <a:prstClr val="black"/>
              </a:solidFill>
            </a:endParaRPr>
          </a:p>
        </p:txBody>
      </p:sp>
    </p:spTree>
    <p:extLst>
      <p:ext uri="{BB962C8B-B14F-4D97-AF65-F5344CB8AC3E}">
        <p14:creationId xmlns:p14="http://schemas.microsoft.com/office/powerpoint/2010/main" val="2688597477"/>
      </p:ext>
    </p:extLst>
  </p:cSld>
  <p:clrMapOvr>
    <a:masterClrMapping/>
  </p:clrMapOvr>
  <mc:AlternateContent xmlns:mc="http://schemas.openxmlformats.org/markup-compatibility/2006">
    <mc:Choice xmlns:p14="http://schemas.microsoft.com/office/powerpoint/2010/main" Requires="p14">
      <p:transition p14:dur="0" advTm="8760"/>
    </mc:Choice>
    <mc:Fallback>
      <p:transition advTm="876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822903" y="44624"/>
            <a:ext cx="8316416" cy="1325562"/>
          </a:xfrm>
        </p:spPr>
        <p:txBody>
          <a:bodyPr/>
          <a:lstStyle/>
          <a:p>
            <a:r>
              <a:rPr lang="en-GB" b="1" u="sng">
                <a:solidFill>
                  <a:srgbClr val="0070C0"/>
                </a:solidFill>
              </a:rPr>
              <a:t>MPFT 0-19 Service (Staffordshire)</a:t>
            </a:r>
          </a:p>
        </p:txBody>
      </p:sp>
      <p:sp>
        <p:nvSpPr>
          <p:cNvPr id="9" name="Rectangle 8"/>
          <p:cNvSpPr/>
          <p:nvPr/>
        </p:nvSpPr>
        <p:spPr>
          <a:xfrm>
            <a:off x="1822904" y="1256468"/>
            <a:ext cx="8593577" cy="5196869"/>
          </a:xfrm>
          <a:prstGeom prst="rect">
            <a:avLst/>
          </a:prstGeom>
        </p:spPr>
        <p:txBody>
          <a:bodyPr wrap="square">
            <a:normAutofit fontScale="92500" lnSpcReduction="20000"/>
          </a:bodyPr>
          <a:lstStyle/>
          <a:p>
            <a:pPr marL="342900" indent="-342900">
              <a:buFont typeface="Arial" panose="020B0604020202020204" pitchFamily="34" charset="0"/>
              <a:buChar char="•"/>
            </a:pPr>
            <a:r>
              <a:rPr lang="en-GB" sz="2000">
                <a:solidFill>
                  <a:prstClr val="black"/>
                </a:solidFill>
              </a:rPr>
              <a:t>Promote breast feeding</a:t>
            </a:r>
          </a:p>
          <a:p>
            <a:pPr marL="342900" indent="-342900">
              <a:buFont typeface="Arial" panose="020B0604020202020204" pitchFamily="34" charset="0"/>
              <a:buChar char="•"/>
            </a:pPr>
            <a:endParaRPr lang="en-GB" sz="2000">
              <a:solidFill>
                <a:prstClr val="black"/>
              </a:solidFill>
            </a:endParaRPr>
          </a:p>
          <a:p>
            <a:pPr marL="285750" indent="-285750">
              <a:buFont typeface="Arial" panose="020B0604020202020204" pitchFamily="34" charset="0"/>
              <a:buChar char="•"/>
            </a:pPr>
            <a:r>
              <a:rPr lang="en-GB" sz="2000">
                <a:solidFill>
                  <a:srgbClr val="0070C0"/>
                </a:solidFill>
              </a:rPr>
              <a:t>monitor weight and length/height of babies, infants and children (Healthy Child Programme) </a:t>
            </a:r>
          </a:p>
          <a:p>
            <a:pPr marL="285750" indent="-285750">
              <a:buFont typeface="Arial" panose="020B0604020202020204" pitchFamily="34" charset="0"/>
              <a:buChar char="•"/>
            </a:pPr>
            <a:endParaRPr lang="en-GB" sz="2000">
              <a:solidFill>
                <a:srgbClr val="0070C0"/>
              </a:solidFill>
            </a:endParaRPr>
          </a:p>
          <a:p>
            <a:pPr marL="285750" indent="-285750">
              <a:buFont typeface="Arial" panose="020B0604020202020204" pitchFamily="34" charset="0"/>
              <a:buChar char="•"/>
            </a:pPr>
            <a:r>
              <a:rPr lang="en-GB" sz="2000">
                <a:solidFill>
                  <a:prstClr val="black"/>
                </a:solidFill>
              </a:rPr>
              <a:t>Calculate BMI and weight status (2 year development review) and anytime after, if need is identified </a:t>
            </a:r>
          </a:p>
          <a:p>
            <a:pPr marL="285750" indent="-285750">
              <a:buFont typeface="Arial" panose="020B0604020202020204" pitchFamily="34" charset="0"/>
              <a:buChar char="•"/>
            </a:pPr>
            <a:endParaRPr lang="en-GB" sz="2000">
              <a:solidFill>
                <a:prstClr val="black"/>
              </a:solidFill>
            </a:endParaRPr>
          </a:p>
          <a:p>
            <a:pPr marL="285750" indent="-285750">
              <a:buFont typeface="Arial" panose="020B0604020202020204" pitchFamily="34" charset="0"/>
              <a:buChar char="•"/>
            </a:pPr>
            <a:r>
              <a:rPr lang="en-GB" sz="2000">
                <a:solidFill>
                  <a:srgbClr val="0070C0"/>
                </a:solidFill>
              </a:rPr>
              <a:t>Offer universal advice and guidance to promote healthy weight including signposting to credible sources of information</a:t>
            </a:r>
          </a:p>
          <a:p>
            <a:pPr marL="285750" indent="-285750">
              <a:buFont typeface="Arial" panose="020B0604020202020204" pitchFamily="34" charset="0"/>
              <a:buChar char="•"/>
            </a:pPr>
            <a:endParaRPr lang="en-GB" sz="2000">
              <a:solidFill>
                <a:srgbClr val="0070C0"/>
              </a:solidFill>
            </a:endParaRPr>
          </a:p>
          <a:p>
            <a:pPr marL="285750" indent="-285750">
              <a:buFont typeface="Arial" panose="020B0604020202020204" pitchFamily="34" charset="0"/>
              <a:buChar char="•"/>
            </a:pPr>
            <a:r>
              <a:rPr lang="en-GB" sz="2000">
                <a:solidFill>
                  <a:prstClr val="black"/>
                </a:solidFill>
              </a:rPr>
              <a:t>Offer targeted support, follow up and onward referral where need is identified/ when a support service is available</a:t>
            </a:r>
          </a:p>
          <a:p>
            <a:pPr marL="285750" indent="-285750">
              <a:buFont typeface="Arial" panose="020B0604020202020204" pitchFamily="34" charset="0"/>
              <a:buChar char="•"/>
            </a:pPr>
            <a:endParaRPr lang="en-GB" sz="2000">
              <a:solidFill>
                <a:prstClr val="black"/>
              </a:solidFill>
            </a:endParaRPr>
          </a:p>
          <a:p>
            <a:pPr marL="285750" indent="-285750">
              <a:buFont typeface="Arial" panose="020B0604020202020204" pitchFamily="34" charset="0"/>
              <a:buChar char="•"/>
            </a:pPr>
            <a:r>
              <a:rPr lang="en-GB" sz="2000">
                <a:solidFill>
                  <a:srgbClr val="0070C0"/>
                </a:solidFill>
              </a:rPr>
              <a:t>FHWS/ City 0-19 newsletter </a:t>
            </a:r>
          </a:p>
          <a:p>
            <a:pPr marL="285750" indent="-285750">
              <a:buFont typeface="Arial" panose="020B0604020202020204" pitchFamily="34" charset="0"/>
              <a:buChar char="•"/>
            </a:pPr>
            <a:endParaRPr lang="en-GB" sz="2000">
              <a:solidFill>
                <a:srgbClr val="0070C0"/>
              </a:solidFill>
            </a:endParaRPr>
          </a:p>
          <a:p>
            <a:pPr marL="285750" indent="-285750">
              <a:buFont typeface="Arial" panose="020B0604020202020204" pitchFamily="34" charset="0"/>
              <a:buChar char="•"/>
            </a:pPr>
            <a:r>
              <a:rPr lang="en-GB" sz="2000">
                <a:solidFill>
                  <a:prstClr val="black"/>
                </a:solidFill>
              </a:rPr>
              <a:t>Attend and contribute to community events </a:t>
            </a:r>
          </a:p>
          <a:p>
            <a:pPr marL="285750" indent="-285750">
              <a:buFont typeface="Arial" panose="020B0604020202020204" pitchFamily="34" charset="0"/>
              <a:buChar char="•"/>
            </a:pPr>
            <a:endParaRPr lang="en-GB" sz="2000">
              <a:solidFill>
                <a:prstClr val="black"/>
              </a:solidFill>
            </a:endParaRPr>
          </a:p>
          <a:p>
            <a:pPr marL="285750" indent="-285750">
              <a:buFont typeface="Arial" panose="020B0604020202020204" pitchFamily="34" charset="0"/>
              <a:buChar char="•"/>
            </a:pPr>
            <a:r>
              <a:rPr lang="en-GB" sz="2000">
                <a:solidFill>
                  <a:srgbClr val="0070C0"/>
                </a:solidFill>
              </a:rPr>
              <a:t>Virtual awareness sessions</a:t>
            </a:r>
          </a:p>
          <a:p>
            <a:pPr marL="285750" indent="-285750">
              <a:buFont typeface="Arial" panose="020B0604020202020204" pitchFamily="34" charset="0"/>
              <a:buChar char="•"/>
            </a:pPr>
            <a:endParaRPr lang="en-GB" sz="2000">
              <a:solidFill>
                <a:srgbClr val="0070C0"/>
              </a:solidFill>
            </a:endParaRPr>
          </a:p>
          <a:p>
            <a:pPr marL="285750" indent="-285750">
              <a:buFont typeface="Arial" panose="020B0604020202020204" pitchFamily="34" charset="0"/>
              <a:buChar char="•"/>
            </a:pPr>
            <a:r>
              <a:rPr lang="en-GB" sz="2000"/>
              <a:t>Deliver the NCMP Reception and Year 6 (Staffs)</a:t>
            </a:r>
          </a:p>
          <a:p>
            <a:r>
              <a:rPr lang="en-GB" sz="2000" i="1"/>
              <a:t>     (In </a:t>
            </a:r>
            <a:r>
              <a:rPr lang="en-GB" sz="2000" i="1" err="1"/>
              <a:t>SoT</a:t>
            </a:r>
            <a:r>
              <a:rPr lang="en-GB" sz="2000" i="1"/>
              <a:t> NCMP is delivered by the LA)</a:t>
            </a:r>
          </a:p>
        </p:txBody>
      </p:sp>
      <p:grpSp>
        <p:nvGrpSpPr>
          <p:cNvPr id="12" name="Group 11"/>
          <p:cNvGrpSpPr/>
          <p:nvPr/>
        </p:nvGrpSpPr>
        <p:grpSpPr>
          <a:xfrm>
            <a:off x="7475194" y="4437112"/>
            <a:ext cx="3085573" cy="2195666"/>
            <a:chOff x="5477162" y="4012483"/>
            <a:chExt cx="4114097" cy="2195666"/>
          </a:xfrm>
        </p:grpSpPr>
        <p:sp>
          <p:nvSpPr>
            <p:cNvPr id="10" name="Rounded Rectangle 9"/>
            <p:cNvSpPr/>
            <p:nvPr/>
          </p:nvSpPr>
          <p:spPr>
            <a:xfrm>
              <a:off x="5477162" y="4012483"/>
              <a:ext cx="4114097" cy="1800200"/>
            </a:xfrm>
            <a:prstGeom prst="roundRect">
              <a:avLst/>
            </a:prstGeom>
            <a:solidFill>
              <a:srgbClr val="3300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Rectangle 10"/>
            <p:cNvSpPr/>
            <p:nvPr/>
          </p:nvSpPr>
          <p:spPr>
            <a:xfrm>
              <a:off x="5477164" y="4084491"/>
              <a:ext cx="4012882" cy="2123658"/>
            </a:xfrm>
            <a:prstGeom prst="rect">
              <a:avLst/>
            </a:prstGeom>
          </p:spPr>
          <p:txBody>
            <a:bodyPr wrap="square">
              <a:spAutoFit/>
            </a:bodyPr>
            <a:lstStyle/>
            <a:p>
              <a:r>
                <a:rPr lang="en-GB" b="1">
                  <a:solidFill>
                    <a:prstClr val="white"/>
                  </a:solidFill>
                </a:rPr>
                <a:t>For staff:</a:t>
              </a:r>
            </a:p>
            <a:p>
              <a:pPr marL="342900" indent="-342900">
                <a:buFont typeface="Arial" panose="020B0604020202020204" pitchFamily="34" charset="0"/>
                <a:buChar char="•"/>
              </a:pPr>
              <a:r>
                <a:rPr lang="en-GB">
                  <a:solidFill>
                    <a:prstClr val="white"/>
                  </a:solidFill>
                </a:rPr>
                <a:t>Healthy lifestyles tool kit</a:t>
              </a:r>
            </a:p>
            <a:p>
              <a:pPr marL="342900" indent="-342900">
                <a:buFont typeface="Arial" panose="020B0604020202020204" pitchFamily="34" charset="0"/>
                <a:buChar char="•"/>
              </a:pPr>
              <a:r>
                <a:rPr lang="en-GB" err="1">
                  <a:solidFill>
                    <a:prstClr val="white"/>
                  </a:solidFill>
                </a:rPr>
                <a:t>iHV</a:t>
              </a:r>
              <a:r>
                <a:rPr lang="en-GB">
                  <a:solidFill>
                    <a:prstClr val="white"/>
                  </a:solidFill>
                </a:rPr>
                <a:t> healthy weight ambassador training</a:t>
              </a:r>
            </a:p>
            <a:p>
              <a:pPr marL="342900" indent="-342900">
                <a:buFont typeface="Arial" panose="020B0604020202020204" pitchFamily="34" charset="0"/>
                <a:buChar char="•"/>
              </a:pPr>
              <a:r>
                <a:rPr lang="en-GB">
                  <a:solidFill>
                    <a:prstClr val="white"/>
                  </a:solidFill>
                </a:rPr>
                <a:t>Healthy Weight Champions</a:t>
              </a:r>
            </a:p>
            <a:p>
              <a:endParaRPr lang="en-GB" sz="2000" b="1">
                <a:solidFill>
                  <a:prstClr val="white"/>
                </a:solidFill>
              </a:endParaRPr>
            </a:p>
          </p:txBody>
        </p:sp>
      </p:grpSp>
    </p:spTree>
    <p:extLst>
      <p:ext uri="{BB962C8B-B14F-4D97-AF65-F5344CB8AC3E}">
        <p14:creationId xmlns:p14="http://schemas.microsoft.com/office/powerpoint/2010/main" val="2651676845"/>
      </p:ext>
    </p:extLst>
  </p:cSld>
  <p:clrMapOvr>
    <a:masterClrMapping/>
  </p:clrMapOvr>
  <mc:AlternateContent xmlns:mc="http://schemas.openxmlformats.org/markup-compatibility/2006">
    <mc:Choice xmlns:p14="http://schemas.microsoft.com/office/powerpoint/2010/main" Requires="p14">
      <p:transition spd="slow" p14:dur="2000" advTm="10615"/>
    </mc:Choice>
    <mc:Fallback>
      <p:transition spd="slow" advTm="10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800"/>
                                        <p:tgtEl>
                                          <p:spTgt spid="9"/>
                                        </p:tgtEl>
                                      </p:cBhvr>
                                    </p:animEffect>
                                  </p:childTnLst>
                                </p:cTn>
                              </p:par>
                            </p:childTnLst>
                          </p:cTn>
                        </p:par>
                        <p:par>
                          <p:cTn id="8" fill="hold">
                            <p:stCondLst>
                              <p:cond delay="28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510929" y="1"/>
            <a:ext cx="9691441" cy="6858000"/>
            <a:chOff x="-681240" y="1"/>
            <a:chExt cx="12921921" cy="6858000"/>
          </a:xfrm>
        </p:grpSpPr>
        <p:sp>
          <p:nvSpPr>
            <p:cNvPr id="5" name="TextBox 4"/>
            <p:cNvSpPr txBox="1"/>
            <p:nvPr/>
          </p:nvSpPr>
          <p:spPr>
            <a:xfrm>
              <a:off x="-681240" y="1"/>
              <a:ext cx="12873240" cy="369332"/>
            </a:xfrm>
            <a:prstGeom prst="rect">
              <a:avLst/>
            </a:prstGeom>
            <a:solidFill>
              <a:schemeClr val="accent4">
                <a:lumMod val="20000"/>
                <a:lumOff val="80000"/>
              </a:schemeClr>
            </a:solidFill>
          </p:spPr>
          <p:txBody>
            <a:bodyPr wrap="square" rtlCol="0">
              <a:spAutoFit/>
            </a:bodyPr>
            <a:lstStyle/>
            <a:p>
              <a:endParaRPr lang="en-GB">
                <a:solidFill>
                  <a:prstClr val="black"/>
                </a:solidFill>
              </a:endParaRPr>
            </a:p>
          </p:txBody>
        </p:sp>
        <p:pic>
          <p:nvPicPr>
            <p:cNvPr id="4" name="Picture 3" descr="A poster with cartoon characters&#10;&#10;Description automatically generated">
              <a:extLst>
                <a:ext uri="{FF2B5EF4-FFF2-40B4-BE49-F238E27FC236}">
                  <a16:creationId xmlns:a16="http://schemas.microsoft.com/office/drawing/2014/main" id="{9E164C7B-9128-0D20-0224-E706B8EA183B}"/>
                </a:ext>
              </a:extLst>
            </p:cNvPr>
            <p:cNvPicPr>
              <a:picLocks noChangeAspect="1"/>
            </p:cNvPicPr>
            <p:nvPr/>
          </p:nvPicPr>
          <p:blipFill>
            <a:blip r:embed="rId3"/>
            <a:stretch>
              <a:fillRect/>
            </a:stretch>
          </p:blipFill>
          <p:spPr>
            <a:xfrm>
              <a:off x="0" y="2"/>
              <a:ext cx="12240681" cy="6857999"/>
            </a:xfrm>
            <a:prstGeom prst="rect">
              <a:avLst/>
            </a:prstGeom>
          </p:spPr>
        </p:pic>
      </p:grpSp>
    </p:spTree>
    <p:extLst>
      <p:ext uri="{BB962C8B-B14F-4D97-AF65-F5344CB8AC3E}">
        <p14:creationId xmlns:p14="http://schemas.microsoft.com/office/powerpoint/2010/main" val="3975265916"/>
      </p:ext>
    </p:extLst>
  </p:cSld>
  <p:clrMapOvr>
    <a:masterClrMapping/>
  </p:clrMapOvr>
  <mc:AlternateContent xmlns:mc="http://schemas.openxmlformats.org/markup-compatibility/2006">
    <mc:Choice xmlns:p14="http://schemas.microsoft.com/office/powerpoint/2010/main" Requires="p14">
      <p:transition p14:dur="0" advTm="11039"/>
    </mc:Choice>
    <mc:Fallback>
      <p:transition advTm="11039"/>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54A332-CDC1-FE39-C977-3945AC4C53F9}"/>
              </a:ext>
            </a:extLst>
          </p:cNvPr>
          <p:cNvSpPr>
            <a:spLocks noGrp="1"/>
          </p:cNvSpPr>
          <p:nvPr>
            <p:ph idx="4294967295"/>
          </p:nvPr>
        </p:nvSpPr>
        <p:spPr>
          <a:xfrm>
            <a:off x="1847528" y="1484784"/>
            <a:ext cx="8763000" cy="4824536"/>
          </a:xfrm>
        </p:spPr>
        <p:txBody>
          <a:bodyPr vert="horz" lIns="91440" tIns="45720" rIns="91440" bIns="45720" rtlCol="0" anchor="t">
            <a:normAutofit fontScale="92500" lnSpcReduction="10000"/>
          </a:bodyPr>
          <a:lstStyle/>
          <a:p>
            <a:pPr marL="0" indent="0">
              <a:buNone/>
            </a:pPr>
            <a:r>
              <a:rPr lang="en-GB" sz="1700" b="1">
                <a:solidFill>
                  <a:schemeClr val="tx1"/>
                </a:solidFill>
                <a:latin typeface="Arial"/>
                <a:cs typeface="Arial"/>
              </a:rPr>
              <a:t>Aged between 5 and 19 years (up to 25 for SEND) in SOT</a:t>
            </a:r>
          </a:p>
          <a:p>
            <a:pPr marL="0" indent="0">
              <a:buNone/>
            </a:pPr>
            <a:endParaRPr lang="en-GB" sz="1700">
              <a:solidFill>
                <a:srgbClr val="0070C0"/>
              </a:solidFill>
              <a:latin typeface="Arial"/>
              <a:cs typeface="Arial"/>
            </a:endParaRPr>
          </a:p>
          <a:p>
            <a:pPr marL="0" indent="0">
              <a:buNone/>
            </a:pPr>
            <a:r>
              <a:rPr lang="en-GB" sz="1700">
                <a:solidFill>
                  <a:schemeClr val="tx1"/>
                </a:solidFill>
                <a:latin typeface="Arial"/>
                <a:cs typeface="Arial"/>
              </a:rPr>
              <a:t>The service delivers targeted work for CYP with needs above the universal offer including:</a:t>
            </a:r>
            <a:endParaRPr lang="en-GB">
              <a:solidFill>
                <a:schemeClr val="tx1"/>
              </a:solidFill>
            </a:endParaRPr>
          </a:p>
          <a:p>
            <a:r>
              <a:rPr lang="en-GB" sz="1700">
                <a:solidFill>
                  <a:schemeClr val="accent1"/>
                </a:solidFill>
                <a:latin typeface="Arial"/>
                <a:cs typeface="Arial"/>
              </a:rPr>
              <a:t>Supporting care planning for CYP with a health need in school, so they can attend school safely.</a:t>
            </a:r>
            <a:endParaRPr lang="en-GB">
              <a:solidFill>
                <a:schemeClr val="accent1"/>
              </a:solidFill>
            </a:endParaRPr>
          </a:p>
          <a:p>
            <a:r>
              <a:rPr lang="en-GB" sz="1700">
                <a:solidFill>
                  <a:schemeClr val="accent1"/>
                </a:solidFill>
                <a:latin typeface="Arial"/>
                <a:cs typeface="Arial"/>
              </a:rPr>
              <a:t>Deliver or organise bespoke school staff training.</a:t>
            </a:r>
            <a:endParaRPr lang="en-GB">
              <a:solidFill>
                <a:schemeClr val="accent1"/>
              </a:solidFill>
            </a:endParaRPr>
          </a:p>
          <a:p>
            <a:r>
              <a:rPr lang="en-GB" sz="1700">
                <a:solidFill>
                  <a:schemeClr val="accent1"/>
                </a:solidFill>
                <a:latin typeface="Arial"/>
                <a:cs typeface="Arial"/>
              </a:rPr>
              <a:t>Contribute to EHCP’s (Education Health and Care Plan’s).</a:t>
            </a:r>
            <a:endParaRPr lang="en-GB">
              <a:solidFill>
                <a:schemeClr val="accent1"/>
              </a:solidFill>
            </a:endParaRPr>
          </a:p>
          <a:p>
            <a:r>
              <a:rPr lang="en-GB" sz="1700">
                <a:solidFill>
                  <a:schemeClr val="accent1"/>
                </a:solidFill>
                <a:latin typeface="Arial"/>
                <a:cs typeface="Arial"/>
              </a:rPr>
              <a:t>Continuing Care Assessments.</a:t>
            </a:r>
            <a:endParaRPr lang="en-GB">
              <a:solidFill>
                <a:schemeClr val="accent1"/>
              </a:solidFill>
            </a:endParaRPr>
          </a:p>
          <a:p>
            <a:r>
              <a:rPr lang="en-GB" sz="1700">
                <a:solidFill>
                  <a:schemeClr val="accent1"/>
                </a:solidFill>
                <a:latin typeface="Arial"/>
                <a:cs typeface="Arial"/>
              </a:rPr>
              <a:t>Continence assessments.</a:t>
            </a:r>
            <a:endParaRPr lang="en-GB">
              <a:solidFill>
                <a:schemeClr val="accent1"/>
              </a:solidFill>
            </a:endParaRPr>
          </a:p>
          <a:p>
            <a:r>
              <a:rPr lang="en-GB" sz="1700">
                <a:solidFill>
                  <a:schemeClr val="accent1"/>
                </a:solidFill>
                <a:latin typeface="Arial"/>
                <a:cs typeface="Arial"/>
              </a:rPr>
              <a:t>Enuresis (bedwetting) clinics.</a:t>
            </a:r>
            <a:endParaRPr lang="en-GB">
              <a:solidFill>
                <a:schemeClr val="accent1"/>
              </a:solidFill>
            </a:endParaRPr>
          </a:p>
          <a:p>
            <a:r>
              <a:rPr lang="en-GB" sz="1700">
                <a:solidFill>
                  <a:schemeClr val="accent1"/>
                </a:solidFill>
                <a:latin typeface="Arial"/>
                <a:cs typeface="Arial"/>
              </a:rPr>
              <a:t>Emotional, behavioural and dietary advice and signposting. </a:t>
            </a:r>
            <a:endParaRPr lang="en-GB">
              <a:solidFill>
                <a:schemeClr val="accent1"/>
              </a:solidFill>
            </a:endParaRPr>
          </a:p>
          <a:p>
            <a:r>
              <a:rPr lang="en-GB" sz="1700">
                <a:solidFill>
                  <a:schemeClr val="accent1"/>
                </a:solidFill>
                <a:latin typeface="Arial"/>
                <a:cs typeface="Arial"/>
              </a:rPr>
              <a:t>Ongoing safeguarding support for CYP with unmet health needs through Early Helps, CIN or CP.</a:t>
            </a:r>
            <a:endParaRPr lang="en-GB">
              <a:solidFill>
                <a:schemeClr val="accent1"/>
              </a:solidFill>
            </a:endParaRPr>
          </a:p>
          <a:p>
            <a:r>
              <a:rPr lang="en-GB" sz="1700">
                <a:solidFill>
                  <a:schemeClr val="accent1"/>
                </a:solidFill>
                <a:latin typeface="Arial"/>
                <a:cs typeface="Arial"/>
              </a:rPr>
              <a:t>Review Health Assessments for looked after children.</a:t>
            </a:r>
            <a:endParaRPr lang="en-GB">
              <a:solidFill>
                <a:schemeClr val="accent1"/>
              </a:solidFill>
            </a:endParaRPr>
          </a:p>
          <a:p>
            <a:r>
              <a:rPr lang="en-GB" sz="1700">
                <a:solidFill>
                  <a:schemeClr val="accent1"/>
                </a:solidFill>
                <a:latin typeface="Arial"/>
                <a:cs typeface="Arial"/>
              </a:rPr>
              <a:t>General advice and support for CYP, parents/carers and other professionals regarding health issues and diagnosis.</a:t>
            </a:r>
            <a:endParaRPr lang="en-GB">
              <a:solidFill>
                <a:schemeClr val="accent1"/>
              </a:solidFill>
            </a:endParaRPr>
          </a:p>
        </p:txBody>
      </p:sp>
      <p:sp>
        <p:nvSpPr>
          <p:cNvPr id="3" name="Title 2">
            <a:extLst>
              <a:ext uri="{FF2B5EF4-FFF2-40B4-BE49-F238E27FC236}">
                <a16:creationId xmlns:a16="http://schemas.microsoft.com/office/drawing/2014/main" id="{D2534034-ACB3-4310-C1EB-B44FBB8D30BA}"/>
              </a:ext>
            </a:extLst>
          </p:cNvPr>
          <p:cNvSpPr>
            <a:spLocks noGrp="1"/>
          </p:cNvSpPr>
          <p:nvPr>
            <p:ph type="title" idx="4294967295"/>
          </p:nvPr>
        </p:nvSpPr>
        <p:spPr>
          <a:xfrm>
            <a:off x="1847528" y="116632"/>
            <a:ext cx="8640960" cy="1131888"/>
          </a:xfrm>
        </p:spPr>
        <p:txBody>
          <a:bodyPr>
            <a:normAutofit/>
          </a:bodyPr>
          <a:lstStyle/>
          <a:p>
            <a:r>
              <a:rPr lang="en-GB" b="1" u="sng">
                <a:solidFill>
                  <a:srgbClr val="0070C0"/>
                </a:solidFill>
              </a:rPr>
              <a:t>Stoke – Targeted Intervention Service (TIS)</a:t>
            </a:r>
          </a:p>
        </p:txBody>
      </p:sp>
    </p:spTree>
    <p:extLst>
      <p:ext uri="{BB962C8B-B14F-4D97-AF65-F5344CB8AC3E}">
        <p14:creationId xmlns:p14="http://schemas.microsoft.com/office/powerpoint/2010/main" val="2499715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latin typeface="Arial"/>
                <a:cs typeface="Arial"/>
              </a:rPr>
              <a:t>Background</a:t>
            </a:r>
            <a:endParaRPr lang="en-US">
              <a:latin typeface="Arial"/>
              <a:cs typeface="Arial"/>
            </a:endParaRP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a:xfrm>
            <a:off x="838200" y="1532549"/>
            <a:ext cx="10525369" cy="4644414"/>
          </a:xfrm>
        </p:spPr>
        <p:txBody>
          <a:bodyPr vert="horz" lIns="0" tIns="0" rIns="0" bIns="0" rtlCol="0" anchor="t">
            <a:normAutofit fontScale="85000" lnSpcReduction="10000"/>
          </a:bodyPr>
          <a:lstStyle/>
          <a:p>
            <a:pPr>
              <a:lnSpc>
                <a:spcPct val="110000"/>
              </a:lnSpc>
            </a:pPr>
            <a:r>
              <a:rPr lang="en-GB">
                <a:latin typeface="Arial"/>
                <a:cs typeface="Arial"/>
              </a:rPr>
              <a:t>The Children and Young People’s (CYP) Programme Board was established in November 2022 to support the work under the CYP and Maternity Portfolio.</a:t>
            </a:r>
            <a:endParaRPr lang="en-US"/>
          </a:p>
          <a:p>
            <a:pPr>
              <a:lnSpc>
                <a:spcPct val="110000"/>
              </a:lnSpc>
            </a:pPr>
            <a:r>
              <a:rPr lang="en-US">
                <a:solidFill>
                  <a:srgbClr val="000000"/>
                </a:solidFill>
                <a:latin typeface="+mj-lt"/>
                <a:cs typeface="Arial"/>
              </a:rPr>
              <a:t>The Board brings</a:t>
            </a:r>
            <a:r>
              <a:rPr lang="en-US" b="0" i="0" u="none" strike="noStrike">
                <a:solidFill>
                  <a:srgbClr val="000000"/>
                </a:solidFill>
                <a:effectLst/>
                <a:latin typeface="+mj-lt"/>
                <a:cs typeface="Arial"/>
              </a:rPr>
              <a:t> together a range of partners responsible for the delivery of services to children and young people across Staffordshire and Stoke-on-Trent. </a:t>
            </a:r>
            <a:r>
              <a:rPr lang="en-US" b="0" i="0" u="none" strike="noStrike">
                <a:solidFill>
                  <a:srgbClr val="000000"/>
                </a:solidFill>
                <a:effectLst/>
                <a:latin typeface="Calibri"/>
                <a:cs typeface="Arial"/>
              </a:rPr>
              <a:t> </a:t>
            </a:r>
          </a:p>
          <a:p>
            <a:pPr>
              <a:lnSpc>
                <a:spcPct val="110000"/>
              </a:lnSpc>
            </a:pPr>
            <a:r>
              <a:rPr lang="en-US">
                <a:solidFill>
                  <a:srgbClr val="000000"/>
                </a:solidFill>
                <a:latin typeface="+mj-lt"/>
                <a:cs typeface="Arial"/>
              </a:rPr>
              <a:t>It has interdependencies</a:t>
            </a:r>
            <a:r>
              <a:rPr lang="en-US" b="0" i="0" u="none" strike="noStrike">
                <a:solidFill>
                  <a:srgbClr val="000000"/>
                </a:solidFill>
                <a:effectLst/>
                <a:latin typeface="+mj-lt"/>
                <a:cs typeface="Arial"/>
              </a:rPr>
              <a:t> with other Boards</a:t>
            </a:r>
            <a:r>
              <a:rPr lang="en-US">
                <a:solidFill>
                  <a:srgbClr val="000000"/>
                </a:solidFill>
                <a:latin typeface="+mj-lt"/>
                <a:cs typeface="Arial"/>
              </a:rPr>
              <a:t>:</a:t>
            </a:r>
            <a:r>
              <a:rPr lang="en-US" b="0" i="0" u="none" strike="noStrike">
                <a:solidFill>
                  <a:srgbClr val="000000"/>
                </a:solidFill>
                <a:effectLst/>
                <a:latin typeface="+mj-lt"/>
                <a:cs typeface="Arial"/>
              </a:rPr>
              <a:t> Maternity</a:t>
            </a:r>
            <a:r>
              <a:rPr lang="en-US">
                <a:solidFill>
                  <a:srgbClr val="000000"/>
                </a:solidFill>
                <a:latin typeface="+mj-lt"/>
                <a:cs typeface="Arial"/>
              </a:rPr>
              <a:t> and</a:t>
            </a:r>
            <a:r>
              <a:rPr lang="en-US" b="0" i="0" u="none" strike="noStrike">
                <a:solidFill>
                  <a:srgbClr val="000000"/>
                </a:solidFill>
                <a:effectLst/>
                <a:latin typeface="+mj-lt"/>
                <a:cs typeface="Arial"/>
              </a:rPr>
              <a:t> Mental Health</a:t>
            </a:r>
          </a:p>
          <a:p>
            <a:pPr>
              <a:lnSpc>
                <a:spcPct val="110000"/>
              </a:lnSpc>
            </a:pPr>
            <a:r>
              <a:rPr lang="en-GB">
                <a:solidFill>
                  <a:srgbClr val="000000"/>
                </a:solidFill>
                <a:latin typeface="+mj-lt"/>
                <a:cs typeface="Arial"/>
              </a:rPr>
              <a:t>Our aim is to make Staffordshire and Stoke-on-Trent one of the very best places to enjoy a healthy childhood. </a:t>
            </a:r>
            <a:endParaRPr lang="en-GB">
              <a:solidFill>
                <a:srgbClr val="000000"/>
              </a:solidFill>
              <a:latin typeface="+mj-lt"/>
            </a:endParaRPr>
          </a:p>
          <a:p>
            <a:pPr>
              <a:lnSpc>
                <a:spcPct val="110000"/>
              </a:lnSpc>
            </a:pPr>
            <a:r>
              <a:rPr lang="en-GB">
                <a:solidFill>
                  <a:srgbClr val="000000"/>
                </a:solidFill>
                <a:latin typeface="+mj-lt"/>
                <a:cs typeface="Arial"/>
              </a:rPr>
              <a:t>To support us in achieving this, the Board have developed a Framework document that focuses on the health and wellbeing of our children.</a:t>
            </a: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5</a:t>
            </a:fld>
            <a:endParaRPr lang="en-US"/>
          </a:p>
        </p:txBody>
      </p:sp>
    </p:spTree>
    <p:extLst>
      <p:ext uri="{BB962C8B-B14F-4D97-AF65-F5344CB8AC3E}">
        <p14:creationId xmlns:p14="http://schemas.microsoft.com/office/powerpoint/2010/main" val="8169276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925870" y="1133691"/>
            <a:ext cx="3598060" cy="4411242"/>
            <a:chOff x="143508" y="807240"/>
            <a:chExt cx="5112402" cy="6050763"/>
          </a:xfrm>
        </p:grpSpPr>
        <p:grpSp>
          <p:nvGrpSpPr>
            <p:cNvPr id="5" name="Group 4"/>
            <p:cNvGrpSpPr/>
            <p:nvPr/>
          </p:nvGrpSpPr>
          <p:grpSpPr>
            <a:xfrm>
              <a:off x="1203212" y="807240"/>
              <a:ext cx="1052067" cy="4775829"/>
              <a:chOff x="4871864" y="246076"/>
              <a:chExt cx="1650629" cy="5287770"/>
            </a:xfrm>
          </p:grpSpPr>
          <p:pic>
            <p:nvPicPr>
              <p:cNvPr id="6" name="Picture 5"/>
              <p:cNvPicPr>
                <a:picLocks noChangeAspect="1"/>
              </p:cNvPicPr>
              <p:nvPr/>
            </p:nvPicPr>
            <p:blipFill>
              <a:blip r:embed="rId3"/>
              <a:stretch>
                <a:fillRect/>
              </a:stretch>
            </p:blipFill>
            <p:spPr>
              <a:xfrm>
                <a:off x="4871864" y="246076"/>
                <a:ext cx="1650629" cy="5287770"/>
              </a:xfrm>
              <a:prstGeom prst="rect">
                <a:avLst/>
              </a:prstGeom>
            </p:spPr>
          </p:pic>
          <p:grpSp>
            <p:nvGrpSpPr>
              <p:cNvPr id="7" name="Group 6"/>
              <p:cNvGrpSpPr/>
              <p:nvPr/>
            </p:nvGrpSpPr>
            <p:grpSpPr>
              <a:xfrm>
                <a:off x="4965099" y="1916830"/>
                <a:ext cx="1262055" cy="1889070"/>
                <a:chOff x="1729150" y="2153979"/>
                <a:chExt cx="1262055" cy="1889070"/>
              </a:xfrm>
            </p:grpSpPr>
            <p:grpSp>
              <p:nvGrpSpPr>
                <p:cNvPr id="8" name="Group 7"/>
                <p:cNvGrpSpPr/>
                <p:nvPr/>
              </p:nvGrpSpPr>
              <p:grpSpPr>
                <a:xfrm>
                  <a:off x="1962027" y="2304730"/>
                  <a:ext cx="1029178" cy="1052264"/>
                  <a:chOff x="2333657" y="4255075"/>
                  <a:chExt cx="1154593" cy="1138510"/>
                </a:xfrm>
              </p:grpSpPr>
              <p:cxnSp>
                <p:nvCxnSpPr>
                  <p:cNvPr id="15" name="Straight Connector 14"/>
                  <p:cNvCxnSpPr/>
                  <p:nvPr/>
                </p:nvCxnSpPr>
                <p:spPr>
                  <a:xfrm flipH="1">
                    <a:off x="2822221" y="4329934"/>
                    <a:ext cx="346204" cy="653539"/>
                  </a:xfrm>
                  <a:prstGeom prst="line">
                    <a:avLst/>
                  </a:prstGeom>
                  <a:ln w="127000">
                    <a:solidFill>
                      <a:srgbClr val="0099FF"/>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rot="6980668">
                    <a:off x="2341699" y="4247033"/>
                    <a:ext cx="1138510" cy="1154593"/>
                  </a:xfrm>
                  <a:prstGeom prst="rect">
                    <a:avLst/>
                  </a:prstGeom>
                  <a:noFill/>
                </p:spPr>
                <p:txBody>
                  <a:bodyPr wrap="square" rtlCol="0">
                    <a:spAutoFit/>
                  </a:bodyPr>
                  <a:lstStyle/>
                  <a:p>
                    <a:r>
                      <a:rPr lang="en-GB" sz="1200" b="1">
                        <a:solidFill>
                          <a:prstClr val="white"/>
                        </a:solidFill>
                      </a:rPr>
                      <a:t>NHS  NHS </a:t>
                    </a:r>
                  </a:p>
                </p:txBody>
              </p:sp>
            </p:grpSp>
            <p:cxnSp>
              <p:nvCxnSpPr>
                <p:cNvPr id="9" name="Straight Connector 8"/>
                <p:cNvCxnSpPr/>
                <p:nvPr/>
              </p:nvCxnSpPr>
              <p:spPr>
                <a:xfrm>
                  <a:off x="2150559" y="2371427"/>
                  <a:ext cx="203573" cy="497995"/>
                </a:xfrm>
                <a:prstGeom prst="line">
                  <a:avLst/>
                </a:prstGeom>
                <a:ln w="127000">
                  <a:solidFill>
                    <a:srgbClr val="0099FF"/>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rot="14619332" flipH="1">
                  <a:off x="1793604" y="2089525"/>
                  <a:ext cx="900267" cy="1029176"/>
                </a:xfrm>
                <a:prstGeom prst="rect">
                  <a:avLst/>
                </a:prstGeom>
                <a:noFill/>
              </p:spPr>
              <p:txBody>
                <a:bodyPr wrap="square" rtlCol="0">
                  <a:spAutoFit/>
                </a:bodyPr>
                <a:lstStyle/>
                <a:p>
                  <a:r>
                    <a:rPr lang="en-GB" sz="1200" b="1">
                      <a:solidFill>
                        <a:prstClr val="white"/>
                      </a:solidFill>
                    </a:rPr>
                    <a:t>NHS  NHS </a:t>
                  </a:r>
                </a:p>
              </p:txBody>
            </p:sp>
            <p:sp>
              <p:nvSpPr>
                <p:cNvPr id="11" name="Rounded Rectangle 10"/>
                <p:cNvSpPr/>
                <p:nvPr/>
              </p:nvSpPr>
              <p:spPr>
                <a:xfrm>
                  <a:off x="2091805" y="2788000"/>
                  <a:ext cx="724040" cy="385037"/>
                </a:xfrm>
                <a:prstGeom prst="roundRect">
                  <a:avLst/>
                </a:prstGeom>
                <a:solidFill>
                  <a:schemeClr val="bg1"/>
                </a:solidFill>
                <a:ln>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prstClr val="white"/>
                    </a:solidFill>
                  </a:endParaRPr>
                </a:p>
              </p:txBody>
            </p:sp>
            <p:sp>
              <p:nvSpPr>
                <p:cNvPr id="12" name="TextBox 11"/>
                <p:cNvSpPr txBox="1"/>
                <p:nvPr/>
              </p:nvSpPr>
              <p:spPr>
                <a:xfrm>
                  <a:off x="2066818" y="2781011"/>
                  <a:ext cx="788823" cy="1262038"/>
                </a:xfrm>
                <a:prstGeom prst="rect">
                  <a:avLst/>
                </a:prstGeom>
                <a:noFill/>
              </p:spPr>
              <p:txBody>
                <a:bodyPr wrap="square" rtlCol="0">
                  <a:spAutoFit/>
                </a:bodyPr>
                <a:lstStyle/>
                <a:p>
                  <a:r>
                    <a:rPr lang="en-GB" sz="1200">
                      <a:solidFill>
                        <a:prstClr val="black"/>
                      </a:solidFill>
                    </a:rPr>
                    <a:t>MPFT</a:t>
                  </a:r>
                </a:p>
              </p:txBody>
            </p:sp>
            <p:sp>
              <p:nvSpPr>
                <p:cNvPr id="13" name="TextBox 12"/>
                <p:cNvSpPr txBox="1"/>
                <p:nvPr/>
              </p:nvSpPr>
              <p:spPr>
                <a:xfrm>
                  <a:off x="2165944" y="2869422"/>
                  <a:ext cx="496784" cy="701132"/>
                </a:xfrm>
                <a:prstGeom prst="rect">
                  <a:avLst/>
                </a:prstGeom>
                <a:noFill/>
              </p:spPr>
              <p:txBody>
                <a:bodyPr wrap="square" rtlCol="0">
                  <a:spAutoFit/>
                </a:bodyPr>
                <a:lstStyle/>
                <a:p>
                  <a:r>
                    <a:rPr lang="en-GB" sz="1200">
                      <a:solidFill>
                        <a:prstClr val="black"/>
                      </a:solidFill>
                    </a:rPr>
                    <a:t>……</a:t>
                  </a:r>
                </a:p>
              </p:txBody>
            </p:sp>
            <p:pic>
              <p:nvPicPr>
                <p:cNvPr id="14" name="Picture 13"/>
                <p:cNvPicPr>
                  <a:picLocks noChangeAspect="1"/>
                </p:cNvPicPr>
                <p:nvPr/>
              </p:nvPicPr>
              <p:blipFill rotWithShape="1">
                <a:blip r:embed="rId3"/>
                <a:srcRect b="61581"/>
                <a:stretch/>
              </p:blipFill>
              <p:spPr>
                <a:xfrm>
                  <a:off x="2496135" y="2830861"/>
                  <a:ext cx="222157" cy="283504"/>
                </a:xfrm>
                <a:prstGeom prst="rect">
                  <a:avLst/>
                </a:prstGeom>
              </p:spPr>
            </p:pic>
          </p:grpSp>
        </p:grpSp>
        <p:grpSp>
          <p:nvGrpSpPr>
            <p:cNvPr id="17" name="Group 16"/>
            <p:cNvGrpSpPr/>
            <p:nvPr/>
          </p:nvGrpSpPr>
          <p:grpSpPr>
            <a:xfrm>
              <a:off x="1899833" y="1001930"/>
              <a:ext cx="1414613" cy="5856073"/>
              <a:chOff x="2945845" y="16349"/>
              <a:chExt cx="2088232" cy="5979746"/>
            </a:xfrm>
          </p:grpSpPr>
          <p:pic>
            <p:nvPicPr>
              <p:cNvPr id="18" name="Picture 17"/>
              <p:cNvPicPr>
                <a:picLocks noChangeAspect="1"/>
              </p:cNvPicPr>
              <p:nvPr/>
            </p:nvPicPr>
            <p:blipFill rotWithShape="1">
              <a:blip r:embed="rId4" cstate="print">
                <a:extLst>
                  <a:ext uri="{28A0092B-C50C-407E-A947-70E740481C1C}">
                    <a14:useLocalDpi xmlns:a14="http://schemas.microsoft.com/office/drawing/2010/main" val="0"/>
                  </a:ext>
                </a:extLst>
              </a:blip>
              <a:srcRect l="29845" t="12807" r="29556"/>
              <a:stretch/>
            </p:blipFill>
            <p:spPr>
              <a:xfrm>
                <a:off x="2945845" y="16349"/>
                <a:ext cx="2088232" cy="5979746"/>
              </a:xfrm>
              <a:prstGeom prst="rect">
                <a:avLst/>
              </a:prstGeom>
            </p:spPr>
          </p:pic>
          <p:grpSp>
            <p:nvGrpSpPr>
              <p:cNvPr id="19" name="Group 18"/>
              <p:cNvGrpSpPr/>
              <p:nvPr/>
            </p:nvGrpSpPr>
            <p:grpSpPr>
              <a:xfrm>
                <a:off x="3472873" y="1969943"/>
                <a:ext cx="968333" cy="1381558"/>
                <a:chOff x="10740914" y="1779550"/>
                <a:chExt cx="968333" cy="1381558"/>
              </a:xfrm>
            </p:grpSpPr>
            <p:grpSp>
              <p:nvGrpSpPr>
                <p:cNvPr id="21" name="Group 20"/>
                <p:cNvGrpSpPr/>
                <p:nvPr/>
              </p:nvGrpSpPr>
              <p:grpSpPr>
                <a:xfrm>
                  <a:off x="10740914" y="1779550"/>
                  <a:ext cx="968333" cy="1052264"/>
                  <a:chOff x="2367788" y="4255076"/>
                  <a:chExt cx="1086333" cy="1138510"/>
                </a:xfrm>
              </p:grpSpPr>
              <p:cxnSp>
                <p:nvCxnSpPr>
                  <p:cNvPr id="27" name="Straight Connector 26"/>
                  <p:cNvCxnSpPr/>
                  <p:nvPr/>
                </p:nvCxnSpPr>
                <p:spPr>
                  <a:xfrm flipH="1">
                    <a:off x="2822221" y="4329934"/>
                    <a:ext cx="346204" cy="653539"/>
                  </a:xfrm>
                  <a:prstGeom prst="line">
                    <a:avLst/>
                  </a:prstGeom>
                  <a:ln w="127000">
                    <a:solidFill>
                      <a:srgbClr val="0099FF"/>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rot="6980668">
                    <a:off x="2341700" y="4281164"/>
                    <a:ext cx="1138510" cy="1086333"/>
                  </a:xfrm>
                  <a:prstGeom prst="rect">
                    <a:avLst/>
                  </a:prstGeom>
                  <a:noFill/>
                </p:spPr>
                <p:txBody>
                  <a:bodyPr wrap="square" rtlCol="0">
                    <a:spAutoFit/>
                  </a:bodyPr>
                  <a:lstStyle/>
                  <a:p>
                    <a:r>
                      <a:rPr lang="en-GB" sz="1200" b="1">
                        <a:solidFill>
                          <a:prstClr val="white"/>
                        </a:solidFill>
                      </a:rPr>
                      <a:t>NHS  NHS </a:t>
                    </a:r>
                  </a:p>
                </p:txBody>
              </p:sp>
            </p:grpSp>
            <p:cxnSp>
              <p:nvCxnSpPr>
                <p:cNvPr id="22" name="Straight Connector 21"/>
                <p:cNvCxnSpPr/>
                <p:nvPr/>
              </p:nvCxnSpPr>
              <p:spPr>
                <a:xfrm>
                  <a:off x="10899022" y="1846246"/>
                  <a:ext cx="203573" cy="497995"/>
                </a:xfrm>
                <a:prstGeom prst="line">
                  <a:avLst/>
                </a:prstGeom>
                <a:ln w="127000">
                  <a:solidFill>
                    <a:srgbClr val="0099FF"/>
                  </a:solidFill>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10840268" y="2262819"/>
                  <a:ext cx="724040" cy="385037"/>
                </a:xfrm>
                <a:prstGeom prst="roundRect">
                  <a:avLst/>
                </a:prstGeom>
                <a:solidFill>
                  <a:schemeClr val="bg1"/>
                </a:solidFill>
                <a:ln>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prstClr val="white"/>
                    </a:solidFill>
                  </a:endParaRPr>
                </a:p>
              </p:txBody>
            </p:sp>
            <p:sp>
              <p:nvSpPr>
                <p:cNvPr id="24" name="TextBox 23"/>
                <p:cNvSpPr txBox="1"/>
                <p:nvPr/>
              </p:nvSpPr>
              <p:spPr>
                <a:xfrm>
                  <a:off x="10815280" y="2255833"/>
                  <a:ext cx="788824" cy="905275"/>
                </a:xfrm>
                <a:prstGeom prst="rect">
                  <a:avLst/>
                </a:prstGeom>
                <a:noFill/>
              </p:spPr>
              <p:txBody>
                <a:bodyPr wrap="square" rtlCol="0">
                  <a:spAutoFit/>
                </a:bodyPr>
                <a:lstStyle/>
                <a:p>
                  <a:r>
                    <a:rPr lang="en-GB" sz="1200">
                      <a:solidFill>
                        <a:prstClr val="black"/>
                      </a:solidFill>
                    </a:rPr>
                    <a:t>MPFT</a:t>
                  </a:r>
                </a:p>
              </p:txBody>
            </p:sp>
            <p:sp>
              <p:nvSpPr>
                <p:cNvPr id="25" name="TextBox 24"/>
                <p:cNvSpPr txBox="1"/>
                <p:nvPr/>
              </p:nvSpPr>
              <p:spPr>
                <a:xfrm>
                  <a:off x="10914407" y="2344241"/>
                  <a:ext cx="496786" cy="646625"/>
                </a:xfrm>
                <a:prstGeom prst="rect">
                  <a:avLst/>
                </a:prstGeom>
                <a:noFill/>
              </p:spPr>
              <p:txBody>
                <a:bodyPr wrap="square" rtlCol="0">
                  <a:spAutoFit/>
                </a:bodyPr>
                <a:lstStyle/>
                <a:p>
                  <a:r>
                    <a:rPr lang="en-GB" sz="1200">
                      <a:solidFill>
                        <a:prstClr val="black"/>
                      </a:solidFill>
                    </a:rPr>
                    <a:t>……</a:t>
                  </a:r>
                </a:p>
              </p:txBody>
            </p:sp>
            <p:pic>
              <p:nvPicPr>
                <p:cNvPr id="26" name="Picture 25"/>
                <p:cNvPicPr>
                  <a:picLocks noChangeAspect="1"/>
                </p:cNvPicPr>
                <p:nvPr/>
              </p:nvPicPr>
              <p:blipFill rotWithShape="1">
                <a:blip r:embed="rId5" cstate="print">
                  <a:extLst>
                    <a:ext uri="{28A0092B-C50C-407E-A947-70E740481C1C}">
                      <a14:useLocalDpi xmlns:a14="http://schemas.microsoft.com/office/drawing/2010/main" val="0"/>
                    </a:ext>
                  </a:extLst>
                </a:blip>
                <a:srcRect l="29000" t="14300" r="31800" b="55250"/>
                <a:stretch/>
              </p:blipFill>
              <p:spPr>
                <a:xfrm>
                  <a:off x="11237328" y="2326353"/>
                  <a:ext cx="252609" cy="261631"/>
                </a:xfrm>
                <a:prstGeom prst="rect">
                  <a:avLst/>
                </a:prstGeom>
              </p:spPr>
            </p:pic>
          </p:grpSp>
          <p:sp>
            <p:nvSpPr>
              <p:cNvPr id="20" name="TextBox 19"/>
              <p:cNvSpPr txBox="1"/>
              <p:nvPr/>
            </p:nvSpPr>
            <p:spPr>
              <a:xfrm rot="14573463" flipH="1">
                <a:off x="3426103" y="1515260"/>
                <a:ext cx="538941" cy="1355666"/>
              </a:xfrm>
              <a:prstGeom prst="rect">
                <a:avLst/>
              </a:prstGeom>
              <a:noFill/>
            </p:spPr>
            <p:txBody>
              <a:bodyPr wrap="square" rtlCol="0">
                <a:spAutoFit/>
              </a:bodyPr>
              <a:lstStyle/>
              <a:p>
                <a:r>
                  <a:rPr lang="en-GB" sz="1200" b="1">
                    <a:solidFill>
                      <a:prstClr val="white"/>
                    </a:solidFill>
                  </a:rPr>
                  <a:t>NHS </a:t>
                </a:r>
              </a:p>
            </p:txBody>
          </p:sp>
        </p:grpSp>
        <p:grpSp>
          <p:nvGrpSpPr>
            <p:cNvPr id="29" name="Group 28"/>
            <p:cNvGrpSpPr/>
            <p:nvPr/>
          </p:nvGrpSpPr>
          <p:grpSpPr>
            <a:xfrm>
              <a:off x="2888023" y="1234631"/>
              <a:ext cx="1269938" cy="3093491"/>
              <a:chOff x="6499797" y="3706423"/>
              <a:chExt cx="2389206" cy="4018321"/>
            </a:xfrm>
          </p:grpSpPr>
          <p:pic>
            <p:nvPicPr>
              <p:cNvPr id="30" name="Picture 29"/>
              <p:cNvPicPr>
                <a:picLocks noChangeAspect="1"/>
              </p:cNvPicPr>
              <p:nvPr/>
            </p:nvPicPr>
            <p:blipFill>
              <a:blip r:embed="rId6"/>
              <a:stretch>
                <a:fillRect/>
              </a:stretch>
            </p:blipFill>
            <p:spPr>
              <a:xfrm>
                <a:off x="6499797" y="3706423"/>
                <a:ext cx="2389206" cy="2947315"/>
              </a:xfrm>
              <a:prstGeom prst="ellipse">
                <a:avLst/>
              </a:prstGeom>
            </p:spPr>
          </p:pic>
          <p:grpSp>
            <p:nvGrpSpPr>
              <p:cNvPr id="31" name="Group 30"/>
              <p:cNvGrpSpPr/>
              <p:nvPr/>
            </p:nvGrpSpPr>
            <p:grpSpPr>
              <a:xfrm>
                <a:off x="6697563" y="5502065"/>
                <a:ext cx="1676822" cy="2222679"/>
                <a:chOff x="4216004" y="4910545"/>
                <a:chExt cx="1676822" cy="2222679"/>
              </a:xfrm>
            </p:grpSpPr>
            <p:grpSp>
              <p:nvGrpSpPr>
                <p:cNvPr id="32" name="Group 31"/>
                <p:cNvGrpSpPr/>
                <p:nvPr/>
              </p:nvGrpSpPr>
              <p:grpSpPr>
                <a:xfrm>
                  <a:off x="4658712" y="5083348"/>
                  <a:ext cx="1234114" cy="1138510"/>
                  <a:chOff x="2293899" y="4255076"/>
                  <a:chExt cx="1234114" cy="1138510"/>
                </a:xfrm>
              </p:grpSpPr>
              <p:cxnSp>
                <p:nvCxnSpPr>
                  <p:cNvPr id="39" name="Straight Connector 38"/>
                  <p:cNvCxnSpPr/>
                  <p:nvPr/>
                </p:nvCxnSpPr>
                <p:spPr>
                  <a:xfrm flipH="1">
                    <a:off x="2822221" y="4329934"/>
                    <a:ext cx="346204" cy="653539"/>
                  </a:xfrm>
                  <a:prstGeom prst="line">
                    <a:avLst/>
                  </a:prstGeom>
                  <a:ln w="127000">
                    <a:solidFill>
                      <a:srgbClr val="0099FF"/>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rot="6980668">
                    <a:off x="2341701" y="4207274"/>
                    <a:ext cx="1138510" cy="1234114"/>
                  </a:xfrm>
                  <a:prstGeom prst="rect">
                    <a:avLst/>
                  </a:prstGeom>
                  <a:noFill/>
                </p:spPr>
                <p:txBody>
                  <a:bodyPr wrap="square" rtlCol="0">
                    <a:spAutoFit/>
                  </a:bodyPr>
                  <a:lstStyle/>
                  <a:p>
                    <a:r>
                      <a:rPr lang="en-GB" sz="1200" b="1">
                        <a:solidFill>
                          <a:prstClr val="white"/>
                        </a:solidFill>
                      </a:rPr>
                      <a:t>NHS  NHS </a:t>
                    </a:r>
                  </a:p>
                </p:txBody>
              </p:sp>
            </p:grpSp>
            <p:cxnSp>
              <p:nvCxnSpPr>
                <p:cNvPr id="33" name="Straight Connector 32"/>
                <p:cNvCxnSpPr/>
                <p:nvPr/>
              </p:nvCxnSpPr>
              <p:spPr>
                <a:xfrm>
                  <a:off x="4763788" y="5230976"/>
                  <a:ext cx="228380" cy="538812"/>
                </a:xfrm>
                <a:prstGeom prst="line">
                  <a:avLst/>
                </a:prstGeom>
                <a:ln w="127000">
                  <a:solidFill>
                    <a:srgbClr val="0099FF"/>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rot="14619332" flipH="1">
                  <a:off x="4346032" y="4780517"/>
                  <a:ext cx="974056" cy="1234112"/>
                </a:xfrm>
                <a:prstGeom prst="rect">
                  <a:avLst/>
                </a:prstGeom>
                <a:noFill/>
              </p:spPr>
              <p:txBody>
                <a:bodyPr wrap="square" rtlCol="0">
                  <a:spAutoFit/>
                </a:bodyPr>
                <a:lstStyle/>
                <a:p>
                  <a:r>
                    <a:rPr lang="en-GB" sz="1200" b="1">
                      <a:solidFill>
                        <a:prstClr val="white"/>
                      </a:solidFill>
                    </a:rPr>
                    <a:t>NHS  NHS </a:t>
                  </a:r>
                </a:p>
              </p:txBody>
            </p:sp>
            <p:sp>
              <p:nvSpPr>
                <p:cNvPr id="35" name="Rounded Rectangle 34"/>
                <p:cNvSpPr/>
                <p:nvPr/>
              </p:nvSpPr>
              <p:spPr>
                <a:xfrm>
                  <a:off x="4746656" y="5681693"/>
                  <a:ext cx="812270" cy="416596"/>
                </a:xfrm>
                <a:prstGeom prst="roundRect">
                  <a:avLst/>
                </a:prstGeom>
                <a:solidFill>
                  <a:schemeClr val="bg1"/>
                </a:solidFill>
                <a:ln>
                  <a:solidFill>
                    <a:srgbClr val="00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prstClr val="white"/>
                    </a:solidFill>
                  </a:endParaRPr>
                </a:p>
              </p:txBody>
            </p:sp>
            <p:pic>
              <p:nvPicPr>
                <p:cNvPr id="36" name="Picture 35"/>
                <p:cNvPicPr>
                  <a:picLocks noChangeAspect="1"/>
                </p:cNvPicPr>
                <p:nvPr/>
              </p:nvPicPr>
              <p:blipFill>
                <a:blip r:embed="rId6"/>
                <a:stretch>
                  <a:fillRect/>
                </a:stretch>
              </p:blipFill>
              <p:spPr>
                <a:xfrm flipH="1">
                  <a:off x="5251905" y="5750930"/>
                  <a:ext cx="225455" cy="278121"/>
                </a:xfrm>
                <a:prstGeom prst="ellipse">
                  <a:avLst/>
                </a:prstGeom>
              </p:spPr>
            </p:pic>
            <p:sp>
              <p:nvSpPr>
                <p:cNvPr id="37" name="TextBox 36"/>
                <p:cNvSpPr txBox="1"/>
                <p:nvPr/>
              </p:nvSpPr>
              <p:spPr>
                <a:xfrm>
                  <a:off x="4742855" y="5652600"/>
                  <a:ext cx="908947" cy="1480624"/>
                </a:xfrm>
                <a:prstGeom prst="rect">
                  <a:avLst/>
                </a:prstGeom>
                <a:noFill/>
              </p:spPr>
              <p:txBody>
                <a:bodyPr wrap="square" rtlCol="0">
                  <a:spAutoFit/>
                </a:bodyPr>
                <a:lstStyle/>
                <a:p>
                  <a:r>
                    <a:rPr lang="en-GB" sz="1200">
                      <a:solidFill>
                        <a:prstClr val="black"/>
                      </a:solidFill>
                    </a:rPr>
                    <a:t>MPFT</a:t>
                  </a:r>
                </a:p>
              </p:txBody>
            </p:sp>
            <p:sp>
              <p:nvSpPr>
                <p:cNvPr id="38" name="TextBox 37"/>
                <p:cNvSpPr txBox="1"/>
                <p:nvPr/>
              </p:nvSpPr>
              <p:spPr>
                <a:xfrm>
                  <a:off x="4829832" y="5727717"/>
                  <a:ext cx="581491" cy="822569"/>
                </a:xfrm>
                <a:prstGeom prst="rect">
                  <a:avLst/>
                </a:prstGeom>
                <a:noFill/>
              </p:spPr>
              <p:txBody>
                <a:bodyPr wrap="square" rtlCol="0">
                  <a:spAutoFit/>
                </a:bodyPr>
                <a:lstStyle/>
                <a:p>
                  <a:r>
                    <a:rPr lang="en-GB" sz="1200">
                      <a:solidFill>
                        <a:prstClr val="black"/>
                      </a:solidFill>
                    </a:rPr>
                    <a:t>……</a:t>
                  </a:r>
                </a:p>
              </p:txBody>
            </p:sp>
          </p:grpSp>
        </p:grpSp>
        <p:grpSp>
          <p:nvGrpSpPr>
            <p:cNvPr id="42" name="Group 41"/>
            <p:cNvGrpSpPr/>
            <p:nvPr/>
          </p:nvGrpSpPr>
          <p:grpSpPr>
            <a:xfrm>
              <a:off x="143508" y="1733767"/>
              <a:ext cx="1750480" cy="3950159"/>
              <a:chOff x="319686" y="1025101"/>
              <a:chExt cx="2698793" cy="4625866"/>
            </a:xfrm>
          </p:grpSpPr>
          <p:pic>
            <p:nvPicPr>
              <p:cNvPr id="43" name="Picture 42"/>
              <p:cNvPicPr>
                <a:picLocks noChangeAspect="1"/>
              </p:cNvPicPr>
              <p:nvPr/>
            </p:nvPicPr>
            <p:blipFill rotWithShape="1">
              <a:blip r:embed="rId7">
                <a:extLst>
                  <a:ext uri="{28A0092B-C50C-407E-A947-70E740481C1C}">
                    <a14:useLocalDpi xmlns:a14="http://schemas.microsoft.com/office/drawing/2010/main" val="0"/>
                  </a:ext>
                </a:extLst>
              </a:blip>
              <a:srcRect r="2053" b="30909"/>
              <a:stretch/>
            </p:blipFill>
            <p:spPr>
              <a:xfrm>
                <a:off x="575815" y="1025101"/>
                <a:ext cx="2186534" cy="3159505"/>
              </a:xfrm>
              <a:prstGeom prst="rect">
                <a:avLst/>
              </a:prstGeom>
            </p:spPr>
          </p:pic>
          <p:pic>
            <p:nvPicPr>
              <p:cNvPr id="44" name="Picture 43"/>
              <p:cNvPicPr>
                <a:picLocks noChangeAspect="1"/>
              </p:cNvPicPr>
              <p:nvPr/>
            </p:nvPicPr>
            <p:blipFill>
              <a:blip r:embed="rId8"/>
              <a:stretch>
                <a:fillRect/>
              </a:stretch>
            </p:blipFill>
            <p:spPr>
              <a:xfrm>
                <a:off x="319686" y="4149080"/>
                <a:ext cx="2698793" cy="1501887"/>
              </a:xfrm>
              <a:prstGeom prst="rect">
                <a:avLst/>
              </a:prstGeom>
            </p:spPr>
          </p:pic>
        </p:grpSp>
        <p:pic>
          <p:nvPicPr>
            <p:cNvPr id="45" name="Picture 44"/>
            <p:cNvPicPr>
              <a:picLocks noChangeAspect="1"/>
            </p:cNvPicPr>
            <p:nvPr/>
          </p:nvPicPr>
          <p:blipFill rotWithShape="1">
            <a:blip r:embed="rId9">
              <a:extLst>
                <a:ext uri="{28A0092B-C50C-407E-A947-70E740481C1C}">
                  <a14:useLocalDpi xmlns:a14="http://schemas.microsoft.com/office/drawing/2010/main" val="0"/>
                </a:ext>
              </a:extLst>
            </a:blip>
            <a:srcRect t="35952" r="64205"/>
            <a:stretch/>
          </p:blipFill>
          <p:spPr>
            <a:xfrm>
              <a:off x="2557312" y="2781064"/>
              <a:ext cx="2698598" cy="3561076"/>
            </a:xfrm>
            <a:prstGeom prst="rect">
              <a:avLst/>
            </a:prstGeom>
          </p:spPr>
        </p:pic>
      </p:grpSp>
      <p:sp>
        <p:nvSpPr>
          <p:cNvPr id="46" name="TextBox 45"/>
          <p:cNvSpPr txBox="1"/>
          <p:nvPr/>
        </p:nvSpPr>
        <p:spPr>
          <a:xfrm>
            <a:off x="5302613" y="1050235"/>
            <a:ext cx="5361758" cy="1015663"/>
          </a:xfrm>
          <a:prstGeom prst="rect">
            <a:avLst/>
          </a:prstGeom>
          <a:noFill/>
        </p:spPr>
        <p:txBody>
          <a:bodyPr wrap="square" rtlCol="0">
            <a:spAutoFit/>
          </a:bodyPr>
          <a:lstStyle/>
          <a:p>
            <a:r>
              <a:rPr lang="en-GB" sz="2000" b="1">
                <a:solidFill>
                  <a:srgbClr val="330072"/>
                </a:solidFill>
              </a:rPr>
              <a:t>staffed by a range of professionals, including qualified Health Visitors and School Nurses </a:t>
            </a:r>
          </a:p>
        </p:txBody>
      </p:sp>
      <p:sp>
        <p:nvSpPr>
          <p:cNvPr id="47" name="TextBox 46"/>
          <p:cNvSpPr txBox="1"/>
          <p:nvPr/>
        </p:nvSpPr>
        <p:spPr>
          <a:xfrm>
            <a:off x="5735961" y="2279157"/>
            <a:ext cx="4392827" cy="3077766"/>
          </a:xfrm>
          <a:prstGeom prst="rect">
            <a:avLst/>
          </a:prstGeom>
          <a:noFill/>
        </p:spPr>
        <p:txBody>
          <a:bodyPr wrap="square" rtlCol="0">
            <a:spAutoFit/>
          </a:bodyPr>
          <a:lstStyle/>
          <a:p>
            <a:r>
              <a:rPr lang="en-GB" sz="2000" b="1">
                <a:solidFill>
                  <a:srgbClr val="330072"/>
                </a:solidFill>
              </a:rPr>
              <a:t>The first point of contact for both parents, professionals and young persons is the 0-19 Hub.  </a:t>
            </a:r>
          </a:p>
          <a:p>
            <a:endParaRPr lang="en-GB" sz="1400" b="1">
              <a:solidFill>
                <a:srgbClr val="330072"/>
              </a:solidFill>
            </a:endParaRPr>
          </a:p>
          <a:p>
            <a:endParaRPr lang="en-GB" sz="2000" b="1">
              <a:solidFill>
                <a:srgbClr val="330072"/>
              </a:solidFill>
            </a:endParaRPr>
          </a:p>
          <a:p>
            <a:r>
              <a:rPr lang="en-GB" sz="2000" b="1">
                <a:solidFill>
                  <a:srgbClr val="330072"/>
                </a:solidFill>
              </a:rPr>
              <a:t>There are 2 FREEPHONE hubs: </a:t>
            </a:r>
          </a:p>
          <a:p>
            <a:endParaRPr lang="en-GB" sz="2000" b="1">
              <a:solidFill>
                <a:srgbClr val="330072"/>
              </a:solidFill>
            </a:endParaRPr>
          </a:p>
          <a:p>
            <a:pPr marL="457200" indent="-457200">
              <a:buFont typeface="Arial" panose="020B0604020202020204" pitchFamily="34" charset="0"/>
              <a:buChar char="•"/>
            </a:pPr>
            <a:r>
              <a:rPr lang="en-GB" sz="2000" b="1">
                <a:solidFill>
                  <a:srgbClr val="330072"/>
                </a:solidFill>
              </a:rPr>
              <a:t>Staffordshire </a:t>
            </a:r>
          </a:p>
          <a:p>
            <a:pPr marL="457200" indent="-457200">
              <a:buFont typeface="Arial" panose="020B0604020202020204" pitchFamily="34" charset="0"/>
              <a:buChar char="•"/>
            </a:pPr>
            <a:endParaRPr lang="en-GB" sz="2000" b="1">
              <a:solidFill>
                <a:srgbClr val="330072"/>
              </a:solidFill>
            </a:endParaRPr>
          </a:p>
          <a:p>
            <a:pPr marL="457200" indent="-457200">
              <a:buFont typeface="Arial" panose="020B0604020202020204" pitchFamily="34" charset="0"/>
              <a:buChar char="•"/>
            </a:pPr>
            <a:r>
              <a:rPr lang="en-GB" sz="2000" b="1">
                <a:solidFill>
                  <a:srgbClr val="330072"/>
                </a:solidFill>
              </a:rPr>
              <a:t>Stoke-on-Trent</a:t>
            </a:r>
          </a:p>
        </p:txBody>
      </p:sp>
      <p:sp>
        <p:nvSpPr>
          <p:cNvPr id="2" name="TextBox 1"/>
          <p:cNvSpPr txBox="1"/>
          <p:nvPr/>
        </p:nvSpPr>
        <p:spPr>
          <a:xfrm>
            <a:off x="1647207" y="69841"/>
            <a:ext cx="4816103" cy="769441"/>
          </a:xfrm>
          <a:prstGeom prst="rect">
            <a:avLst/>
          </a:prstGeom>
          <a:noFill/>
        </p:spPr>
        <p:txBody>
          <a:bodyPr wrap="square" rtlCol="0">
            <a:spAutoFit/>
          </a:bodyPr>
          <a:lstStyle/>
          <a:p>
            <a:r>
              <a:rPr lang="en-GB" sz="4400" b="1" u="sng">
                <a:solidFill>
                  <a:prstClr val="black"/>
                </a:solidFill>
                <a:latin typeface="Calibri Light" panose="020F0302020204030204"/>
              </a:rPr>
              <a:t>The 0-19 services</a:t>
            </a:r>
          </a:p>
        </p:txBody>
      </p:sp>
      <p:sp>
        <p:nvSpPr>
          <p:cNvPr id="4" name="Rectangle 3"/>
          <p:cNvSpPr/>
          <p:nvPr/>
        </p:nvSpPr>
        <p:spPr>
          <a:xfrm>
            <a:off x="8190114" y="4293097"/>
            <a:ext cx="2224327" cy="461665"/>
          </a:xfrm>
          <a:prstGeom prst="rect">
            <a:avLst/>
          </a:prstGeom>
        </p:spPr>
        <p:txBody>
          <a:bodyPr wrap="none">
            <a:spAutoFit/>
          </a:bodyPr>
          <a:lstStyle/>
          <a:p>
            <a:pPr algn="ctr"/>
            <a:r>
              <a:rPr lang="en-GB" sz="2400" b="1">
                <a:solidFill>
                  <a:schemeClr val="accent1"/>
                </a:solidFill>
                <a:effectLst>
                  <a:outerShdw blurRad="38100" dist="38100" dir="2700000" algn="tl">
                    <a:srgbClr val="000000">
                      <a:alpha val="43137"/>
                    </a:srgbClr>
                  </a:outerShdw>
                </a:effectLst>
              </a:rPr>
              <a:t>0808 178 0611</a:t>
            </a:r>
          </a:p>
        </p:txBody>
      </p:sp>
      <p:sp>
        <p:nvSpPr>
          <p:cNvPr id="41" name="Rectangle 40"/>
          <p:cNvSpPr/>
          <p:nvPr/>
        </p:nvSpPr>
        <p:spPr>
          <a:xfrm>
            <a:off x="8187998" y="4897297"/>
            <a:ext cx="2241319" cy="461665"/>
          </a:xfrm>
          <a:prstGeom prst="rect">
            <a:avLst/>
          </a:prstGeom>
          <a:effectLst/>
        </p:spPr>
        <p:txBody>
          <a:bodyPr wrap="none">
            <a:spAutoFit/>
          </a:bodyPr>
          <a:lstStyle/>
          <a:p>
            <a:pPr algn="ctr"/>
            <a:r>
              <a:rPr lang="en-GB" sz="2400" b="1">
                <a:solidFill>
                  <a:srgbClr val="005EB8"/>
                </a:solidFill>
                <a:effectLst>
                  <a:outerShdw blurRad="38100" dist="38100" dir="2700000" algn="tl">
                    <a:srgbClr val="000000">
                      <a:alpha val="43137"/>
                    </a:srgbClr>
                  </a:outerShdw>
                </a:effectLst>
              </a:rPr>
              <a:t>0808 178 3374</a:t>
            </a:r>
          </a:p>
        </p:txBody>
      </p:sp>
      <p:sp>
        <p:nvSpPr>
          <p:cNvPr id="48" name="Rectangle 47"/>
          <p:cNvSpPr/>
          <p:nvPr/>
        </p:nvSpPr>
        <p:spPr>
          <a:xfrm>
            <a:off x="2207569" y="5626641"/>
            <a:ext cx="7851871" cy="369332"/>
          </a:xfrm>
          <a:prstGeom prst="rect">
            <a:avLst/>
          </a:prstGeom>
        </p:spPr>
        <p:txBody>
          <a:bodyPr wrap="square">
            <a:spAutoFit/>
          </a:bodyPr>
          <a:lstStyle/>
          <a:p>
            <a:pPr algn="ctr"/>
            <a:r>
              <a:rPr lang="en-GB" b="1">
                <a:solidFill>
                  <a:schemeClr val="accent1"/>
                </a:solidFill>
              </a:rPr>
              <a:t>The Hubs are open Monday to Friday, 9-5pm (excluding bank holidays)</a:t>
            </a:r>
          </a:p>
        </p:txBody>
      </p:sp>
    </p:spTree>
    <p:extLst>
      <p:ext uri="{BB962C8B-B14F-4D97-AF65-F5344CB8AC3E}">
        <p14:creationId xmlns:p14="http://schemas.microsoft.com/office/powerpoint/2010/main" val="276614398"/>
      </p:ext>
    </p:extLst>
  </p:cSld>
  <p:clrMapOvr>
    <a:masterClrMapping/>
  </p:clrMapOvr>
  <mc:AlternateContent xmlns:mc="http://schemas.openxmlformats.org/markup-compatibility/2006">
    <mc:Choice xmlns:p14="http://schemas.microsoft.com/office/powerpoint/2010/main" Requires="p14">
      <p:transition p14:dur="0" advTm="12855"/>
    </mc:Choice>
    <mc:Fallback>
      <p:transition advTm="12855"/>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03358">
            <a:off x="1724623" y="848386"/>
            <a:ext cx="2181874" cy="5557167"/>
          </a:xfrm>
          <a:prstGeom prst="rect">
            <a:avLst/>
          </a:prstGeom>
        </p:spPr>
      </p:pic>
      <p:sp>
        <p:nvSpPr>
          <p:cNvPr id="4" name="Rectangle 3"/>
          <p:cNvSpPr/>
          <p:nvPr/>
        </p:nvSpPr>
        <p:spPr>
          <a:xfrm>
            <a:off x="6384032" y="332656"/>
            <a:ext cx="4176464" cy="2523768"/>
          </a:xfrm>
          <a:prstGeom prst="rect">
            <a:avLst/>
          </a:prstGeom>
        </p:spPr>
        <p:txBody>
          <a:bodyPr wrap="square">
            <a:spAutoFit/>
          </a:bodyPr>
          <a:lstStyle/>
          <a:p>
            <a:pPr marL="342900" indent="-342900">
              <a:buFont typeface="Arial" panose="020B0604020202020204" pitchFamily="34" charset="0"/>
              <a:buChar char="•"/>
            </a:pPr>
            <a:r>
              <a:rPr lang="en-GB" sz="2000">
                <a:solidFill>
                  <a:srgbClr val="330072"/>
                </a:solidFill>
              </a:rPr>
              <a:t>Texts are charged at standard mobile rates</a:t>
            </a:r>
          </a:p>
          <a:p>
            <a:pPr marL="342900" indent="-342900">
              <a:buFont typeface="Arial" panose="020B0604020202020204" pitchFamily="34" charset="0"/>
              <a:buChar char="•"/>
            </a:pPr>
            <a:endParaRPr lang="en-GB" sz="900">
              <a:solidFill>
                <a:srgbClr val="330072"/>
              </a:solidFill>
            </a:endParaRPr>
          </a:p>
          <a:p>
            <a:pPr marL="342900" indent="-342900">
              <a:buFont typeface="Arial" panose="020B0604020202020204" pitchFamily="34" charset="0"/>
              <a:buChar char="•"/>
            </a:pPr>
            <a:r>
              <a:rPr lang="en-GB" sz="2000">
                <a:solidFill>
                  <a:srgbClr val="330072"/>
                </a:solidFill>
              </a:rPr>
              <a:t>Messages delivered to a secure website and responded to by trained health professionals</a:t>
            </a:r>
          </a:p>
          <a:p>
            <a:pPr marL="342900" indent="-342900">
              <a:buFont typeface="Arial" panose="020B0604020202020204" pitchFamily="34" charset="0"/>
              <a:buChar char="•"/>
            </a:pPr>
            <a:endParaRPr lang="en-GB" sz="900">
              <a:solidFill>
                <a:srgbClr val="330072"/>
              </a:solidFill>
            </a:endParaRPr>
          </a:p>
          <a:p>
            <a:pPr marL="342900" indent="-342900">
              <a:buFont typeface="Arial" panose="020B0604020202020204" pitchFamily="34" charset="0"/>
              <a:buChar char="•"/>
            </a:pPr>
            <a:r>
              <a:rPr lang="en-GB" sz="2000">
                <a:solidFill>
                  <a:srgbClr val="330072"/>
                </a:solidFill>
              </a:rPr>
              <a:t>Texts are usually replied to within one working day</a:t>
            </a:r>
            <a:endParaRPr lang="en-GB" sz="2000">
              <a:solidFill>
                <a:srgbClr val="4472C4">
                  <a:lumMod val="50000"/>
                </a:srgbClr>
              </a:solidFill>
            </a:endParaRPr>
          </a:p>
        </p:txBody>
      </p:sp>
      <p:pic>
        <p:nvPicPr>
          <p:cNvPr id="11" name="Picture 10"/>
          <p:cNvPicPr>
            <a:picLocks noChangeAspect="1"/>
          </p:cNvPicPr>
          <p:nvPr/>
        </p:nvPicPr>
        <p:blipFill>
          <a:blip r:embed="rId4" cstate="print">
            <a:extLst>
              <a:ext uri="{BEBA8EAE-BF5A-486C-A8C5-ECC9F3942E4B}">
                <a14:imgProps xmlns:a14="http://schemas.microsoft.com/office/drawing/2010/main">
                  <a14:imgLayer r:embed="rId5">
                    <a14:imgEffect>
                      <a14:backgroundRemoval t="0" b="96750" l="0" r="100000">
                        <a14:foregroundMark x1="8250" y1="79000" x2="8250" y2="79000"/>
                        <a14:foregroundMark x1="19000" y1="77500" x2="19000" y2="77500"/>
                        <a14:foregroundMark x1="28250" y1="83000" x2="28250" y2="83000"/>
                        <a14:foregroundMark x1="39500" y1="80000" x2="39500" y2="80000"/>
                        <a14:foregroundMark x1="87000" y1="83500" x2="87000" y2="83500"/>
                        <a14:foregroundMark x1="86250" y1="79250" x2="86250" y2="79250"/>
                        <a14:foregroundMark x1="92000" y1="82000" x2="92000" y2="82000"/>
                        <a14:foregroundMark x1="93000" y1="84750" x2="93000" y2="84750"/>
                        <a14:foregroundMark x1="87750" y1="82000" x2="87750" y2="82000"/>
                        <a14:foregroundMark x1="82750" y1="82000" x2="82750" y2="82000"/>
                        <a14:foregroundMark x1="78500" y1="79500" x2="78500" y2="79500"/>
                        <a14:foregroundMark x1="74250" y1="83250" x2="74250" y2="83250"/>
                        <a14:foregroundMark x1="74000" y1="90500" x2="74000" y2="90500"/>
                        <a14:foregroundMark x1="64500" y1="84000" x2="64500" y2="84000"/>
                        <a14:foregroundMark x1="44750" y1="81250" x2="44750" y2="81250"/>
                      </a14:backgroundRemoval>
                    </a14:imgEffect>
                  </a14:imgLayer>
                </a14:imgProps>
              </a:ext>
              <a:ext uri="{28A0092B-C50C-407E-A947-70E740481C1C}">
                <a14:useLocalDpi xmlns:a14="http://schemas.microsoft.com/office/drawing/2010/main" val="0"/>
              </a:ext>
            </a:extLst>
          </a:blip>
          <a:stretch>
            <a:fillRect/>
          </a:stretch>
        </p:blipFill>
        <p:spPr>
          <a:xfrm rot="21321399">
            <a:off x="2606049" y="4507101"/>
            <a:ext cx="734587" cy="979449"/>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22457">
            <a:off x="3899692" y="775778"/>
            <a:ext cx="2068676" cy="5516467"/>
          </a:xfrm>
          <a:prstGeom prst="rect">
            <a:avLst/>
          </a:prstGeom>
        </p:spPr>
      </p:pic>
      <p:sp>
        <p:nvSpPr>
          <p:cNvPr id="12" name="TextBox 11"/>
          <p:cNvSpPr txBox="1"/>
          <p:nvPr/>
        </p:nvSpPr>
        <p:spPr>
          <a:xfrm rot="774456">
            <a:off x="4156762" y="2035208"/>
            <a:ext cx="1949911" cy="2254463"/>
          </a:xfrm>
          <a:prstGeom prst="rect">
            <a:avLst/>
          </a:prstGeom>
          <a:noFill/>
        </p:spPr>
        <p:txBody>
          <a:bodyPr wrap="square" rtlCol="0">
            <a:spAutoFit/>
          </a:bodyPr>
          <a:lstStyle/>
          <a:p>
            <a:r>
              <a:rPr lang="en-GB" b="1">
                <a:solidFill>
                  <a:prstClr val="black"/>
                </a:solidFill>
              </a:rPr>
              <a:t>Young people (Staffordshire) text:             </a:t>
            </a:r>
            <a:r>
              <a:rPr lang="en-GB" b="1">
                <a:solidFill>
                  <a:schemeClr val="accent1"/>
                </a:solidFill>
              </a:rPr>
              <a:t>07520 615 721</a:t>
            </a:r>
          </a:p>
          <a:p>
            <a:endParaRPr lang="en-GB" sz="1050" b="1">
              <a:solidFill>
                <a:prstClr val="black"/>
              </a:solidFill>
            </a:endParaRPr>
          </a:p>
          <a:p>
            <a:r>
              <a:rPr lang="en-GB" b="1">
                <a:solidFill>
                  <a:prstClr val="black"/>
                </a:solidFill>
              </a:rPr>
              <a:t>Young people  (Stoke) text: </a:t>
            </a:r>
            <a:r>
              <a:rPr lang="en-GB" b="1">
                <a:solidFill>
                  <a:schemeClr val="accent1"/>
                </a:solidFill>
              </a:rPr>
              <a:t>07520 615 723</a:t>
            </a:r>
          </a:p>
        </p:txBody>
      </p:sp>
      <p:sp>
        <p:nvSpPr>
          <p:cNvPr id="6" name="TextBox 5"/>
          <p:cNvSpPr txBox="1"/>
          <p:nvPr/>
        </p:nvSpPr>
        <p:spPr>
          <a:xfrm rot="21270179">
            <a:off x="1866765" y="2226120"/>
            <a:ext cx="1958987" cy="2262158"/>
          </a:xfrm>
          <a:prstGeom prst="rect">
            <a:avLst/>
          </a:prstGeom>
          <a:noFill/>
        </p:spPr>
        <p:txBody>
          <a:bodyPr wrap="square" rtlCol="0">
            <a:spAutoFit/>
          </a:bodyPr>
          <a:lstStyle/>
          <a:p>
            <a:r>
              <a:rPr lang="en-GB" b="1">
                <a:solidFill>
                  <a:prstClr val="black"/>
                </a:solidFill>
              </a:rPr>
              <a:t>Parents/carers (Staffordshire) text:</a:t>
            </a:r>
          </a:p>
          <a:p>
            <a:r>
              <a:rPr lang="en-GB" sz="2000" b="1">
                <a:solidFill>
                  <a:schemeClr val="accent1"/>
                </a:solidFill>
              </a:rPr>
              <a:t>07520 615 722</a:t>
            </a:r>
          </a:p>
          <a:p>
            <a:endParaRPr lang="en-GB" sz="1100" b="1">
              <a:solidFill>
                <a:prstClr val="black"/>
              </a:solidFill>
            </a:endParaRPr>
          </a:p>
          <a:p>
            <a:r>
              <a:rPr lang="en-GB" b="1">
                <a:solidFill>
                  <a:prstClr val="black"/>
                </a:solidFill>
              </a:rPr>
              <a:t>Parents/ carers (Stoke) text:</a:t>
            </a:r>
          </a:p>
          <a:p>
            <a:r>
              <a:rPr lang="en-GB" sz="2000" b="1">
                <a:solidFill>
                  <a:schemeClr val="accent1"/>
                </a:solidFill>
              </a:rPr>
              <a:t>07312 277 161</a:t>
            </a:r>
          </a:p>
        </p:txBody>
      </p:sp>
      <p:pic>
        <p:nvPicPr>
          <p:cNvPr id="17" name="Picture 16"/>
          <p:cNvPicPr>
            <a:picLocks noChangeAspect="1"/>
          </p:cNvPicPr>
          <p:nvPr/>
        </p:nvPicPr>
        <p:blipFill>
          <a:blip r:embed="rId6" cstate="print">
            <a:extLst>
              <a:ext uri="{BEBA8EAE-BF5A-486C-A8C5-ECC9F3942E4B}">
                <a14:imgProps xmlns:a14="http://schemas.microsoft.com/office/drawing/2010/main">
                  <a14:imgLayer r:embed="rId7">
                    <a14:imgEffect>
                      <a14:backgroundRemoval t="0" b="96750" l="0" r="100000">
                        <a14:foregroundMark x1="8250" y1="79000" x2="8250" y2="79000"/>
                        <a14:foregroundMark x1="19000" y1="77500" x2="19000" y2="77500"/>
                        <a14:foregroundMark x1="28250" y1="83000" x2="28250" y2="83000"/>
                        <a14:foregroundMark x1="39500" y1="80000" x2="39500" y2="80000"/>
                        <a14:foregroundMark x1="87000" y1="83500" x2="87000" y2="83500"/>
                        <a14:foregroundMark x1="86250" y1="79250" x2="86250" y2="79250"/>
                        <a14:foregroundMark x1="92000" y1="82000" x2="92000" y2="82000"/>
                        <a14:foregroundMark x1="93000" y1="84750" x2="93000" y2="84750"/>
                        <a14:foregroundMark x1="87750" y1="82000" x2="87750" y2="82000"/>
                        <a14:foregroundMark x1="82750" y1="82000" x2="82750" y2="82000"/>
                        <a14:foregroundMark x1="78500" y1="79500" x2="78500" y2="79500"/>
                        <a14:foregroundMark x1="74250" y1="83250" x2="74250" y2="83250"/>
                        <a14:foregroundMark x1="74000" y1="90500" x2="74000" y2="90500"/>
                        <a14:foregroundMark x1="64500" y1="84000" x2="64500" y2="84000"/>
                        <a14:foregroundMark x1="44750" y1="81250" x2="44750" y2="81250"/>
                      </a14:backgroundRemoval>
                    </a14:imgEffect>
                  </a14:imgLayer>
                </a14:imgProps>
              </a:ext>
              <a:ext uri="{28A0092B-C50C-407E-A947-70E740481C1C}">
                <a14:useLocalDpi xmlns:a14="http://schemas.microsoft.com/office/drawing/2010/main" val="0"/>
              </a:ext>
            </a:extLst>
          </a:blip>
          <a:stretch>
            <a:fillRect/>
          </a:stretch>
        </p:blipFill>
        <p:spPr>
          <a:xfrm rot="746445">
            <a:off x="4338919" y="4393754"/>
            <a:ext cx="709854" cy="946472"/>
          </a:xfrm>
          <a:prstGeom prst="rect">
            <a:avLst/>
          </a:prstGeom>
        </p:spPr>
      </p:pic>
      <p:sp>
        <p:nvSpPr>
          <p:cNvPr id="2" name="TextBox 1"/>
          <p:cNvSpPr txBox="1"/>
          <p:nvPr/>
        </p:nvSpPr>
        <p:spPr>
          <a:xfrm>
            <a:off x="2063552" y="107341"/>
            <a:ext cx="2460930" cy="584775"/>
          </a:xfrm>
          <a:prstGeom prst="rect">
            <a:avLst/>
          </a:prstGeom>
          <a:noFill/>
        </p:spPr>
        <p:txBody>
          <a:bodyPr wrap="none" rtlCol="0">
            <a:spAutoFit/>
          </a:bodyPr>
          <a:lstStyle/>
          <a:p>
            <a:r>
              <a:rPr lang="en-GB" sz="3200" b="1" u="sng">
                <a:solidFill>
                  <a:schemeClr val="accent1"/>
                </a:solidFill>
              </a:rPr>
              <a:t>Chat Health</a:t>
            </a:r>
          </a:p>
        </p:txBody>
      </p:sp>
      <p:graphicFrame>
        <p:nvGraphicFramePr>
          <p:cNvPr id="5" name="Diagram 4"/>
          <p:cNvGraphicFramePr/>
          <p:nvPr>
            <p:extLst>
              <p:ext uri="{D42A27DB-BD31-4B8C-83A1-F6EECF244321}">
                <p14:modId xmlns:p14="http://schemas.microsoft.com/office/powerpoint/2010/main" val="1994458827"/>
              </p:ext>
            </p:extLst>
          </p:nvPr>
        </p:nvGraphicFramePr>
        <p:xfrm>
          <a:off x="5591944" y="3089336"/>
          <a:ext cx="5519936" cy="355530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4" name="Picture 23"/>
          <p:cNvPicPr>
            <a:picLocks noChangeAspect="1"/>
          </p:cNvPicPr>
          <p:nvPr/>
        </p:nvPicPr>
        <p:blipFill rotWithShape="1">
          <a:blip r:embed="rId13" cstate="print">
            <a:extLst>
              <a:ext uri="{28A0092B-C50C-407E-A947-70E740481C1C}">
                <a14:useLocalDpi xmlns:a14="http://schemas.microsoft.com/office/drawing/2010/main" val="0"/>
              </a:ext>
            </a:extLst>
          </a:blip>
          <a:srcRect l="5854" t="8104" r="6486" b="6092"/>
          <a:stretch/>
        </p:blipFill>
        <p:spPr>
          <a:xfrm>
            <a:off x="6360829" y="2987482"/>
            <a:ext cx="636495" cy="602275"/>
          </a:xfrm>
          <a:prstGeom prst="ellipse">
            <a:avLst/>
          </a:prstGeom>
        </p:spPr>
      </p:pic>
      <p:pic>
        <p:nvPicPr>
          <p:cNvPr id="25" name="Picture 24"/>
          <p:cNvPicPr>
            <a:picLocks noChangeAspect="1"/>
          </p:cNvPicPr>
          <p:nvPr/>
        </p:nvPicPr>
        <p:blipFill rotWithShape="1">
          <a:blip r:embed="rId14" cstate="print">
            <a:extLst>
              <a:ext uri="{28A0092B-C50C-407E-A947-70E740481C1C}">
                <a14:useLocalDpi xmlns:a14="http://schemas.microsoft.com/office/drawing/2010/main" val="0"/>
              </a:ext>
            </a:extLst>
          </a:blip>
          <a:srcRect l="4069" t="7573" r="9810" b="7575"/>
          <a:stretch/>
        </p:blipFill>
        <p:spPr>
          <a:xfrm>
            <a:off x="6329992" y="6118943"/>
            <a:ext cx="636572" cy="622426"/>
          </a:xfrm>
          <a:prstGeom prst="ellipse">
            <a:avLst/>
          </a:prstGeom>
        </p:spPr>
      </p:pic>
      <p:pic>
        <p:nvPicPr>
          <p:cNvPr id="26" name="Picture 25"/>
          <p:cNvPicPr>
            <a:picLocks noChangeAspect="1"/>
          </p:cNvPicPr>
          <p:nvPr/>
        </p:nvPicPr>
        <p:blipFill rotWithShape="1">
          <a:blip r:embed="rId15" cstate="print">
            <a:extLst>
              <a:ext uri="{28A0092B-C50C-407E-A947-70E740481C1C}">
                <a14:useLocalDpi xmlns:a14="http://schemas.microsoft.com/office/drawing/2010/main" val="0"/>
              </a:ext>
            </a:extLst>
          </a:blip>
          <a:srcRect l="6151" t="3092" r="3950" b="6849"/>
          <a:stretch/>
        </p:blipFill>
        <p:spPr>
          <a:xfrm>
            <a:off x="6348428" y="4834550"/>
            <a:ext cx="652956" cy="654713"/>
          </a:xfrm>
          <a:prstGeom prst="ellipse">
            <a:avLst/>
          </a:prstGeom>
        </p:spPr>
      </p:pic>
      <p:pic>
        <p:nvPicPr>
          <p:cNvPr id="27" name="Picture 26"/>
          <p:cNvPicPr>
            <a:picLocks noChangeAspect="1"/>
          </p:cNvPicPr>
          <p:nvPr/>
        </p:nvPicPr>
        <p:blipFill rotWithShape="1">
          <a:blip r:embed="rId16" cstate="print">
            <a:extLst>
              <a:ext uri="{28A0092B-C50C-407E-A947-70E740481C1C}">
                <a14:useLocalDpi xmlns:a14="http://schemas.microsoft.com/office/drawing/2010/main" val="0"/>
              </a:ext>
            </a:extLst>
          </a:blip>
          <a:srcRect t="4477" r="7553" b="4016"/>
          <a:stretch/>
        </p:blipFill>
        <p:spPr>
          <a:xfrm>
            <a:off x="6329424" y="3593444"/>
            <a:ext cx="649140" cy="627645"/>
          </a:xfrm>
          <a:prstGeom prst="ellipse">
            <a:avLst/>
          </a:prstGeom>
        </p:spPr>
      </p:pic>
      <p:pic>
        <p:nvPicPr>
          <p:cNvPr id="28" name="Picture 27"/>
          <p:cNvPicPr>
            <a:picLocks noChangeAspect="1"/>
          </p:cNvPicPr>
          <p:nvPr/>
        </p:nvPicPr>
        <p:blipFill rotWithShape="1">
          <a:blip r:embed="rId17" cstate="print">
            <a:extLst>
              <a:ext uri="{28A0092B-C50C-407E-A947-70E740481C1C}">
                <a14:useLocalDpi xmlns:a14="http://schemas.microsoft.com/office/drawing/2010/main" val="0"/>
              </a:ext>
            </a:extLst>
          </a:blip>
          <a:srcRect l="5399" t="8141" r="8064" b="8981"/>
          <a:stretch/>
        </p:blipFill>
        <p:spPr>
          <a:xfrm>
            <a:off x="6340497" y="5485407"/>
            <a:ext cx="626338" cy="633537"/>
          </a:xfrm>
          <a:prstGeom prst="ellipse">
            <a:avLst/>
          </a:prstGeom>
        </p:spPr>
      </p:pic>
      <p:pic>
        <p:nvPicPr>
          <p:cNvPr id="29" name="Picture 28"/>
          <p:cNvPicPr>
            <a:picLocks noChangeAspect="1"/>
          </p:cNvPicPr>
          <p:nvPr/>
        </p:nvPicPr>
        <p:blipFill rotWithShape="1">
          <a:blip r:embed="rId18" cstate="print">
            <a:extLst>
              <a:ext uri="{28A0092B-C50C-407E-A947-70E740481C1C}">
                <a14:useLocalDpi xmlns:a14="http://schemas.microsoft.com/office/drawing/2010/main" val="0"/>
              </a:ext>
            </a:extLst>
          </a:blip>
          <a:srcRect l="5581" t="14318" r="5134"/>
          <a:stretch/>
        </p:blipFill>
        <p:spPr>
          <a:xfrm>
            <a:off x="6364889" y="4221088"/>
            <a:ext cx="632434" cy="626558"/>
          </a:xfrm>
          <a:prstGeom prst="ellipse">
            <a:avLst/>
          </a:prstGeom>
        </p:spPr>
      </p:pic>
    </p:spTree>
    <p:extLst>
      <p:ext uri="{BB962C8B-B14F-4D97-AF65-F5344CB8AC3E}">
        <p14:creationId xmlns:p14="http://schemas.microsoft.com/office/powerpoint/2010/main" val="840911999"/>
      </p:ext>
    </p:extLst>
  </p:cSld>
  <p:clrMapOvr>
    <a:masterClrMapping/>
  </p:clrMapOvr>
  <mc:AlternateContent xmlns:mc="http://schemas.openxmlformats.org/markup-compatibility/2006">
    <mc:Choice xmlns:p14="http://schemas.microsoft.com/office/powerpoint/2010/main" Requires="p14">
      <p:transition p14:dur="0" advTm="17290"/>
    </mc:Choice>
    <mc:Fallback>
      <p:transition advTm="172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900"/>
                                  </p:stCondLst>
                                  <p:iterate type="lt">
                                    <p:tmAbs val="100"/>
                                  </p:iterate>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par>
                          <p:cTn id="7" fill="hold">
                            <p:stCondLst>
                              <p:cond delay="4201"/>
                            </p:stCondLst>
                            <p:childTnLst>
                              <p:par>
                                <p:cTn id="8" presetID="1" presetClass="entr" presetSubtype="0" fill="hold" nodeType="afterEffect">
                                  <p:stCondLst>
                                    <p:cond delay="0"/>
                                  </p:stCondLst>
                                  <p:iterate type="lt">
                                    <p:tmAbs val="100"/>
                                  </p:iterate>
                                  <p:childTnLst>
                                    <p:set>
                                      <p:cBhvr>
                                        <p:cTn id="9" dur="1" fill="hold">
                                          <p:stCondLst>
                                            <p:cond delay="0"/>
                                          </p:stCondLst>
                                        </p:cTn>
                                        <p:tgtEl>
                                          <p:spTgt spid="6">
                                            <p:txEl>
                                              <p:pRg st="1" end="1"/>
                                            </p:txEl>
                                          </p:spTgt>
                                        </p:tgtEl>
                                        <p:attrNameLst>
                                          <p:attrName>style.visibility</p:attrName>
                                        </p:attrNameLst>
                                      </p:cBhvr>
                                      <p:to>
                                        <p:strVal val="visible"/>
                                      </p:to>
                                    </p:set>
                                  </p:childTnLst>
                                </p:cTn>
                              </p:par>
                            </p:childTnLst>
                          </p:cTn>
                        </p:par>
                        <p:par>
                          <p:cTn id="10" fill="hold">
                            <p:stCondLst>
                              <p:cond delay="5202"/>
                            </p:stCondLst>
                            <p:childTnLst>
                              <p:par>
                                <p:cTn id="11" presetID="1" presetClass="entr" presetSubtype="0" fill="hold" nodeType="afterEffect">
                                  <p:stCondLst>
                                    <p:cond delay="0"/>
                                  </p:stCondLst>
                                  <p:iterate type="lt">
                                    <p:tmAbs val="100"/>
                                  </p:iterate>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par>
                          <p:cTn id="13" fill="hold">
                            <p:stCondLst>
                              <p:cond delay="7703"/>
                            </p:stCondLst>
                            <p:childTnLst>
                              <p:par>
                                <p:cTn id="14" presetID="1" presetClass="entr" presetSubtype="0" fill="hold" nodeType="afterEffect">
                                  <p:stCondLst>
                                    <p:cond delay="0"/>
                                  </p:stCondLst>
                                  <p:iterate type="lt">
                                    <p:tmAbs val="100"/>
                                  </p:iterate>
                                  <p:childTnLst>
                                    <p:set>
                                      <p:cBhvr>
                                        <p:cTn id="15" dur="1" fill="hold">
                                          <p:stCondLst>
                                            <p:cond delay="0"/>
                                          </p:stCondLst>
                                        </p:cTn>
                                        <p:tgtEl>
                                          <p:spTgt spid="6">
                                            <p:txEl>
                                              <p:pRg st="4" end="4"/>
                                            </p:txEl>
                                          </p:spTgt>
                                        </p:tgtEl>
                                        <p:attrNameLst>
                                          <p:attrName>style.visibility</p:attrName>
                                        </p:attrNameLst>
                                      </p:cBhvr>
                                      <p:to>
                                        <p:strVal val="visible"/>
                                      </p:to>
                                    </p:se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par>
                          <p:cTn id="19" fill="hold">
                            <p:stCondLst>
                              <p:cond delay="8704"/>
                            </p:stCondLst>
                            <p:childTnLst>
                              <p:par>
                                <p:cTn id="20" presetID="1" presetClass="entr" presetSubtype="0" fill="hold" nodeType="afterEffect">
                                  <p:stCondLst>
                                    <p:cond delay="0"/>
                                  </p:stCondLst>
                                  <p:iterate type="lt">
                                    <p:tmAbs val="100"/>
                                  </p:iterate>
                                  <p:childTnLst>
                                    <p:set>
                                      <p:cBhvr>
                                        <p:cTn id="21" dur="1" fill="hold">
                                          <p:stCondLst>
                                            <p:cond delay="0"/>
                                          </p:stCondLst>
                                        </p:cTn>
                                        <p:tgtEl>
                                          <p:spTgt spid="12">
                                            <p:txEl>
                                              <p:pRg st="0" end="0"/>
                                            </p:txEl>
                                          </p:spTgt>
                                        </p:tgtEl>
                                        <p:attrNameLst>
                                          <p:attrName>style.visibility</p:attrName>
                                        </p:attrNameLst>
                                      </p:cBhvr>
                                      <p:to>
                                        <p:strVal val="visible"/>
                                      </p:to>
                                    </p:set>
                                  </p:childTnLst>
                                </p:cTn>
                              </p:par>
                            </p:childTnLst>
                          </p:cTn>
                        </p:par>
                        <p:par>
                          <p:cTn id="22" fill="hold">
                            <p:stCondLst>
                              <p:cond delay="12805"/>
                            </p:stCondLst>
                            <p:childTnLst>
                              <p:par>
                                <p:cTn id="23" presetID="1" presetClass="entr" presetSubtype="0" fill="hold" nodeType="afterEffect">
                                  <p:stCondLst>
                                    <p:cond delay="0"/>
                                  </p:stCondLst>
                                  <p:iterate type="lt">
                                    <p:tmAbs val="100"/>
                                  </p:iterate>
                                  <p:childTnLst>
                                    <p:set>
                                      <p:cBhvr>
                                        <p:cTn id="24" dur="1" fill="hold">
                                          <p:stCondLst>
                                            <p:cond delay="0"/>
                                          </p:stCondLst>
                                        </p:cTn>
                                        <p:tgtEl>
                                          <p:spTgt spid="12">
                                            <p:txEl>
                                              <p:pRg st="2" end="2"/>
                                            </p:txEl>
                                          </p:spTgt>
                                        </p:tgtEl>
                                        <p:attrNameLst>
                                          <p:attrName>style.visibility</p:attrName>
                                        </p:attrNameLst>
                                      </p:cBhvr>
                                      <p:to>
                                        <p:strVal val="visible"/>
                                      </p:to>
                                    </p:set>
                                  </p:childTnLst>
                                </p:cTn>
                              </p:par>
                              <p:par>
                                <p:cTn id="25" presetID="16" presetClass="entr" presetSubtype="21"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par>
                                <p:cTn id="28" presetID="1" presetClass="entr" presetSubtype="0" fill="hold" nodeType="withEffect">
                                  <p:stCondLst>
                                    <p:cond delay="250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ntr" presetSubtype="0" fill="hold" nodeType="withEffect">
                                  <p:stCondLst>
                                    <p:cond delay="2700"/>
                                  </p:stCondLst>
                                  <p:childTnLst>
                                    <p:set>
                                      <p:cBhvr>
                                        <p:cTn id="31" dur="1" fill="hold">
                                          <p:stCondLst>
                                            <p:cond delay="0"/>
                                          </p:stCondLst>
                                        </p:cTn>
                                        <p:tgtEl>
                                          <p:spTgt spid="25"/>
                                        </p:tgtEl>
                                        <p:attrNameLst>
                                          <p:attrName>style.visibility</p:attrName>
                                        </p:attrNameLst>
                                      </p:cBhvr>
                                      <p:to>
                                        <p:strVal val="visible"/>
                                      </p:to>
                                    </p:set>
                                  </p:childTnLst>
                                </p:cTn>
                              </p:par>
                              <p:par>
                                <p:cTn id="32" presetID="1" presetClass="entr" presetSubtype="0" fill="hold" nodeType="withEffect">
                                  <p:stCondLst>
                                    <p:cond delay="2900"/>
                                  </p:stCondLst>
                                  <p:childTnLst>
                                    <p:set>
                                      <p:cBhvr>
                                        <p:cTn id="33" dur="1" fill="hold">
                                          <p:stCondLst>
                                            <p:cond delay="0"/>
                                          </p:stCondLst>
                                        </p:cTn>
                                        <p:tgtEl>
                                          <p:spTgt spid="26"/>
                                        </p:tgtEl>
                                        <p:attrNameLst>
                                          <p:attrName>style.visibility</p:attrName>
                                        </p:attrNameLst>
                                      </p:cBhvr>
                                      <p:to>
                                        <p:strVal val="visible"/>
                                      </p:to>
                                    </p:set>
                                  </p:childTnLst>
                                </p:cTn>
                              </p:par>
                              <p:par>
                                <p:cTn id="34" presetID="1" presetClass="entr" presetSubtype="0" fill="hold" nodeType="withEffect">
                                  <p:stCondLst>
                                    <p:cond delay="310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nodeType="withEffect">
                                  <p:stCondLst>
                                    <p:cond delay="3300"/>
                                  </p:stCondLst>
                                  <p:childTnLst>
                                    <p:set>
                                      <p:cBhvr>
                                        <p:cTn id="37" dur="1" fill="hold">
                                          <p:stCondLst>
                                            <p:cond delay="0"/>
                                          </p:stCondLst>
                                        </p:cTn>
                                        <p:tgtEl>
                                          <p:spTgt spid="28"/>
                                        </p:tgtEl>
                                        <p:attrNameLst>
                                          <p:attrName>style.visibility</p:attrName>
                                        </p:attrNameLst>
                                      </p:cBhvr>
                                      <p:to>
                                        <p:strVal val="visible"/>
                                      </p:to>
                                    </p:set>
                                  </p:childTnLst>
                                </p:cTn>
                              </p:par>
                              <p:par>
                                <p:cTn id="38" presetID="1" presetClass="entr" presetSubtype="0" fill="hold" nodeType="withEffect">
                                  <p:stCondLst>
                                    <p:cond delay="3500"/>
                                  </p:stCondLst>
                                  <p:childTnLst>
                                    <p:set>
                                      <p:cBhvr>
                                        <p:cTn id="39"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831626"/>
          </a:xfrm>
        </p:spPr>
        <p:txBody>
          <a:bodyPr/>
          <a:lstStyle/>
          <a:p>
            <a:r>
              <a:rPr lang="en-GB" u="sng"/>
              <a:t>Time 4 Sport</a:t>
            </a:r>
          </a:p>
        </p:txBody>
      </p:sp>
      <p:sp>
        <p:nvSpPr>
          <p:cNvPr id="3" name="Footer Placeholder 2"/>
          <p:cNvSpPr>
            <a:spLocks noGrp="1"/>
          </p:cNvSpPr>
          <p:nvPr>
            <p:ph type="ftr" sz="quarter" idx="11"/>
          </p:nvPr>
        </p:nvSpPr>
        <p:spPr/>
        <p:txBody>
          <a:body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4" name="Slide Number Placeholder 3"/>
          <p:cNvSpPr>
            <a:spLocks noGrp="1"/>
          </p:cNvSpPr>
          <p:nvPr>
            <p:ph type="sldNum" sz="quarter" idx="12"/>
          </p:nvPr>
        </p:nvSpPr>
        <p:spPr/>
        <p:txBody>
          <a:bodyPr/>
          <a:lstStyle/>
          <a:p>
            <a:pPr defTabSz="914070"/>
            <a:fld id="{CD8E907E-315C-F745-8CA6-CE49E976B740}" type="slidenum">
              <a:rPr lang="en-US" smtClean="0">
                <a:solidFill>
                  <a:srgbClr val="415563"/>
                </a:solidFill>
              </a:rPr>
              <a:pPr defTabSz="914070"/>
              <a:t>52</a:t>
            </a:fld>
            <a:endParaRPr lang="en-US">
              <a:solidFill>
                <a:srgbClr val="415563"/>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1" y="1196753"/>
            <a:ext cx="3509963"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3592" y="1196752"/>
            <a:ext cx="3505200" cy="495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9802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4" name="Slide Number Placeholder 3"/>
          <p:cNvSpPr>
            <a:spLocks noGrp="1"/>
          </p:cNvSpPr>
          <p:nvPr>
            <p:ph type="sldNum" sz="quarter" idx="12"/>
          </p:nvPr>
        </p:nvSpPr>
        <p:spPr/>
        <p:txBody>
          <a:bodyPr/>
          <a:lstStyle/>
          <a:p>
            <a:pPr defTabSz="914070"/>
            <a:fld id="{CD8E907E-315C-F745-8CA6-CE49E976B740}" type="slidenum">
              <a:rPr lang="en-US" smtClean="0">
                <a:solidFill>
                  <a:srgbClr val="415563"/>
                </a:solidFill>
              </a:rPr>
              <a:pPr defTabSz="914070"/>
              <a:t>53</a:t>
            </a:fld>
            <a:endParaRPr lang="en-US">
              <a:solidFill>
                <a:srgbClr val="415563"/>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260648"/>
            <a:ext cx="3168352" cy="1409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2507644" y="2119878"/>
            <a:ext cx="7776864" cy="3856334"/>
            <a:chOff x="744463" y="1844824"/>
            <a:chExt cx="7174880" cy="3496294"/>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5" y="1844824"/>
              <a:ext cx="2378075"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463" y="2849120"/>
              <a:ext cx="2454275" cy="71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463" y="3713930"/>
              <a:ext cx="2389187" cy="78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5" y="4502918"/>
              <a:ext cx="2808287"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3881" y="1844824"/>
              <a:ext cx="2720975" cy="84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3968" y="2757044"/>
              <a:ext cx="3635375"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83881" y="3561907"/>
              <a:ext cx="3205163" cy="82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83968" y="4552131"/>
              <a:ext cx="2644775" cy="78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059"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88088" y="476673"/>
            <a:ext cx="3429000" cy="91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25241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7568" y="188642"/>
            <a:ext cx="7886700" cy="1325563"/>
          </a:xfrm>
        </p:spPr>
        <p:txBody>
          <a:bodyPr/>
          <a:lstStyle/>
          <a:p>
            <a:r>
              <a:rPr lang="en-GB" b="1" u="sng"/>
              <a:t>End Goals:</a:t>
            </a:r>
          </a:p>
        </p:txBody>
      </p:sp>
      <p:sp>
        <p:nvSpPr>
          <p:cNvPr id="3" name="Content Placeholder 2"/>
          <p:cNvSpPr>
            <a:spLocks noGrp="1"/>
          </p:cNvSpPr>
          <p:nvPr>
            <p:ph idx="1"/>
          </p:nvPr>
        </p:nvSpPr>
        <p:spPr>
          <a:xfrm>
            <a:off x="2135560" y="1484784"/>
            <a:ext cx="8102724" cy="4680520"/>
          </a:xfrm>
          <a:ln>
            <a:solidFill>
              <a:schemeClr val="accent1"/>
            </a:solidFill>
          </a:ln>
        </p:spPr>
        <p:txBody>
          <a:bodyPr>
            <a:noAutofit/>
          </a:bodyPr>
          <a:lstStyle/>
          <a:p>
            <a:pPr marL="514164" indent="-514164">
              <a:buFont typeface="+mj-lt"/>
              <a:buAutoNum type="arabicPeriod"/>
            </a:pPr>
            <a:endParaRPr lang="en-GB"/>
          </a:p>
          <a:p>
            <a:pPr marL="514164" indent="-514164">
              <a:buFont typeface="+mj-lt"/>
              <a:buAutoNum type="arabicPeriod"/>
            </a:pPr>
            <a:r>
              <a:rPr lang="en-GB" sz="2400"/>
              <a:t>Develop “Tier 3 &amp; 4” services that:</a:t>
            </a:r>
          </a:p>
          <a:p>
            <a:pPr marL="914070" lvl="1" indent="-514164">
              <a:buFont typeface="Wingdings" panose="05000000000000000000" pitchFamily="2" charset="2"/>
              <a:buChar char="Ø"/>
            </a:pPr>
            <a:r>
              <a:rPr lang="en-GB" sz="2000">
                <a:solidFill>
                  <a:srgbClr val="0070C0"/>
                </a:solidFill>
              </a:rPr>
              <a:t>Meet population needs</a:t>
            </a:r>
          </a:p>
          <a:p>
            <a:pPr marL="914070" lvl="1" indent="-514164">
              <a:buFont typeface="Wingdings" panose="05000000000000000000" pitchFamily="2" charset="2"/>
              <a:buChar char="Ø"/>
            </a:pPr>
            <a:r>
              <a:rPr lang="en-GB" sz="2000">
                <a:solidFill>
                  <a:srgbClr val="0070C0"/>
                </a:solidFill>
              </a:rPr>
              <a:t>Is integrated and person-centred</a:t>
            </a:r>
          </a:p>
          <a:p>
            <a:pPr marL="914070" lvl="1" indent="-514164">
              <a:buFont typeface="Wingdings" panose="05000000000000000000" pitchFamily="2" charset="2"/>
              <a:buChar char="Ø"/>
            </a:pPr>
            <a:r>
              <a:rPr lang="en-GB" sz="2000">
                <a:solidFill>
                  <a:srgbClr val="0070C0"/>
                </a:solidFill>
              </a:rPr>
              <a:t>Includes options for related dietary interventions, psychology, physical activity, pharmacotherapy &amp; surgery</a:t>
            </a:r>
          </a:p>
          <a:p>
            <a:pPr marL="399906" lvl="1" indent="0">
              <a:buNone/>
            </a:pPr>
            <a:endParaRPr lang="en-GB" sz="2000"/>
          </a:p>
          <a:p>
            <a:pPr marL="514164" indent="-514164">
              <a:buFont typeface="+mj-lt"/>
              <a:buAutoNum type="arabicPeriod"/>
            </a:pPr>
            <a:r>
              <a:rPr lang="en-GB" sz="2400"/>
              <a:t>Develop and continue integrated momentum</a:t>
            </a:r>
          </a:p>
          <a:p>
            <a:pPr marL="742683" lvl="1" indent="-342777">
              <a:buFont typeface="Wingdings" panose="05000000000000000000" pitchFamily="2" charset="2"/>
              <a:buChar char="Ø"/>
            </a:pPr>
            <a:r>
              <a:rPr lang="en-GB" sz="2000"/>
              <a:t>	</a:t>
            </a:r>
            <a:r>
              <a:rPr lang="en-GB" sz="2000">
                <a:solidFill>
                  <a:srgbClr val="0070C0"/>
                </a:solidFill>
              </a:rPr>
              <a:t>Set up a clinical network to support:</a:t>
            </a:r>
          </a:p>
          <a:p>
            <a:pPr marL="1313977" lvl="2" indent="-514164">
              <a:buFont typeface="Wingdings" panose="05000000000000000000" pitchFamily="2" charset="2"/>
              <a:buChar char="ü"/>
            </a:pPr>
            <a:r>
              <a:rPr lang="en-GB">
                <a:solidFill>
                  <a:srgbClr val="7030A0"/>
                </a:solidFill>
              </a:rPr>
              <a:t>System-wide champions</a:t>
            </a:r>
          </a:p>
          <a:p>
            <a:pPr marL="1313977" lvl="2" indent="-514164">
              <a:buFont typeface="Wingdings" panose="05000000000000000000" pitchFamily="2" charset="2"/>
              <a:buChar char="ü"/>
            </a:pPr>
            <a:r>
              <a:rPr lang="en-GB">
                <a:solidFill>
                  <a:srgbClr val="7030A0"/>
                </a:solidFill>
              </a:rPr>
              <a:t>outcome monitoring</a:t>
            </a:r>
          </a:p>
          <a:p>
            <a:pPr marL="1313977" lvl="2" indent="-514164">
              <a:buFont typeface="Wingdings" panose="05000000000000000000" pitchFamily="2" charset="2"/>
              <a:buChar char="ü"/>
            </a:pPr>
            <a:r>
              <a:rPr lang="en-GB">
                <a:solidFill>
                  <a:srgbClr val="7030A0"/>
                </a:solidFill>
              </a:rPr>
              <a:t>On-going skills and education needs</a:t>
            </a:r>
          </a:p>
          <a:p>
            <a:pPr marL="1313977" lvl="2" indent="-514164">
              <a:buFont typeface="Wingdings" panose="05000000000000000000" pitchFamily="2" charset="2"/>
              <a:buChar char="ü"/>
            </a:pPr>
            <a:r>
              <a:rPr lang="en-GB">
                <a:solidFill>
                  <a:srgbClr val="7030A0"/>
                </a:solidFill>
              </a:rPr>
              <a:t>Reduce weight bias and stigma</a:t>
            </a:r>
          </a:p>
          <a:p>
            <a:pPr marL="399906" lvl="1" indent="0">
              <a:buNone/>
            </a:pPr>
            <a:endParaRPr lang="en-GB"/>
          </a:p>
        </p:txBody>
      </p:sp>
      <p:pic>
        <p:nvPicPr>
          <p:cNvPr id="5122" name="Picture 2" descr="Free target arrow bulls eye vector"/>
          <p:cNvPicPr>
            <a:picLocks noChangeAspect="1" noChangeArrowheads="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flipV="1">
            <a:off x="8184232" y="151187"/>
            <a:ext cx="2208860"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554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35560" y="87219"/>
            <a:ext cx="7886700" cy="1325563"/>
          </a:xfrm>
        </p:spPr>
        <p:txBody>
          <a:bodyPr>
            <a:normAutofit/>
          </a:bodyPr>
          <a:lstStyle/>
          <a:p>
            <a:r>
              <a:rPr lang="en-GB" sz="4000" u="sng">
                <a:latin typeface="Arial Black" panose="020B0A04020102020204" pitchFamily="34" charset="0"/>
              </a:rPr>
              <a:t>SWITCH ?</a:t>
            </a:r>
          </a:p>
        </p:txBody>
      </p:sp>
      <p:sp>
        <p:nvSpPr>
          <p:cNvPr id="4" name="TextBox 3"/>
          <p:cNvSpPr txBox="1"/>
          <p:nvPr/>
        </p:nvSpPr>
        <p:spPr>
          <a:xfrm>
            <a:off x="1919541" y="1268765"/>
            <a:ext cx="6643475" cy="4616648"/>
          </a:xfrm>
          <a:prstGeom prst="rect">
            <a:avLst/>
          </a:prstGeom>
          <a:noFill/>
        </p:spPr>
        <p:txBody>
          <a:bodyPr wrap="none" lIns="91435" tIns="45720" rIns="91435" bIns="45720" rtlCol="0">
            <a:spAutoFit/>
          </a:bodyPr>
          <a:lstStyle/>
          <a:p>
            <a:pPr defTabSz="913940"/>
            <a:r>
              <a:rPr lang="en-GB">
                <a:solidFill>
                  <a:srgbClr val="000000"/>
                </a:solidFill>
              </a:rPr>
              <a:t>The Impact group will be asked their thoughts on the name:</a:t>
            </a:r>
          </a:p>
          <a:p>
            <a:pPr defTabSz="913940"/>
            <a:endParaRPr lang="en-GB">
              <a:solidFill>
                <a:srgbClr val="000000"/>
              </a:solidFill>
            </a:endParaRPr>
          </a:p>
          <a:p>
            <a:pPr defTabSz="913940"/>
            <a:endParaRPr lang="en-GB">
              <a:solidFill>
                <a:srgbClr val="000000"/>
              </a:solidFill>
            </a:endParaRPr>
          </a:p>
          <a:p>
            <a:pPr defTabSz="913940"/>
            <a:r>
              <a:rPr lang="en-GB" sz="4000">
                <a:solidFill>
                  <a:srgbClr val="0070C0"/>
                </a:solidFill>
                <a:latin typeface="Arial Black" panose="020B0A04020102020204" pitchFamily="34" charset="0"/>
              </a:rPr>
              <a:t>S</a:t>
            </a:r>
            <a:r>
              <a:rPr lang="en-GB" sz="4000">
                <a:solidFill>
                  <a:srgbClr val="000000"/>
                </a:solidFill>
              </a:rPr>
              <a:t> 	Stoke &amp; Staffordshire’s	</a:t>
            </a:r>
          </a:p>
          <a:p>
            <a:pPr defTabSz="913940"/>
            <a:r>
              <a:rPr lang="en-GB" sz="4000">
                <a:solidFill>
                  <a:srgbClr val="0070C0"/>
                </a:solidFill>
                <a:latin typeface="Arial Black" panose="020B0A04020102020204" pitchFamily="34" charset="0"/>
              </a:rPr>
              <a:t>W</a:t>
            </a:r>
            <a:r>
              <a:rPr lang="en-GB" sz="4000">
                <a:solidFill>
                  <a:srgbClr val="000000"/>
                </a:solidFill>
              </a:rPr>
              <a:t> 	Weight-related</a:t>
            </a:r>
          </a:p>
          <a:p>
            <a:pPr defTabSz="913940"/>
            <a:r>
              <a:rPr lang="en-GB" sz="4000">
                <a:solidFill>
                  <a:srgbClr val="0070C0"/>
                </a:solidFill>
                <a:latin typeface="Arial Black" panose="020B0A04020102020204" pitchFamily="34" charset="0"/>
              </a:rPr>
              <a:t>I</a:t>
            </a:r>
            <a:r>
              <a:rPr lang="en-GB" sz="4000">
                <a:solidFill>
                  <a:srgbClr val="000000"/>
                </a:solidFill>
              </a:rPr>
              <a:t>	Intervention of</a:t>
            </a:r>
          </a:p>
          <a:p>
            <a:pPr defTabSz="913940"/>
            <a:r>
              <a:rPr lang="en-GB" sz="4000">
                <a:solidFill>
                  <a:srgbClr val="0070C0"/>
                </a:solidFill>
                <a:latin typeface="Arial Black" panose="020B0A04020102020204" pitchFamily="34" charset="0"/>
              </a:rPr>
              <a:t>T</a:t>
            </a:r>
            <a:r>
              <a:rPr lang="en-GB" sz="4000">
                <a:solidFill>
                  <a:srgbClr val="000000"/>
                </a:solidFill>
              </a:rPr>
              <a:t>	Tailored</a:t>
            </a:r>
          </a:p>
          <a:p>
            <a:pPr defTabSz="913940"/>
            <a:r>
              <a:rPr lang="en-GB" sz="4000">
                <a:solidFill>
                  <a:srgbClr val="0070C0"/>
                </a:solidFill>
                <a:latin typeface="Arial Black" panose="020B0A04020102020204" pitchFamily="34" charset="0"/>
              </a:rPr>
              <a:t>C</a:t>
            </a:r>
            <a:r>
              <a:rPr lang="en-GB" sz="4000">
                <a:solidFill>
                  <a:srgbClr val="000000"/>
                </a:solidFill>
              </a:rPr>
              <a:t>	Care for	</a:t>
            </a:r>
          </a:p>
          <a:p>
            <a:pPr defTabSz="913940"/>
            <a:r>
              <a:rPr lang="en-GB" sz="4000">
                <a:solidFill>
                  <a:srgbClr val="0070C0"/>
                </a:solidFill>
                <a:latin typeface="Arial Black" panose="020B0A04020102020204" pitchFamily="34" charset="0"/>
              </a:rPr>
              <a:t>H</a:t>
            </a:r>
            <a:r>
              <a:rPr lang="en-GB" sz="4000">
                <a:solidFill>
                  <a:srgbClr val="000000"/>
                </a:solidFill>
              </a:rPr>
              <a:t>	Health</a:t>
            </a:r>
          </a:p>
        </p:txBody>
      </p:sp>
      <p:sp>
        <p:nvSpPr>
          <p:cNvPr id="5" name="TextBox 4"/>
          <p:cNvSpPr txBox="1"/>
          <p:nvPr/>
        </p:nvSpPr>
        <p:spPr>
          <a:xfrm>
            <a:off x="2855646" y="1916837"/>
            <a:ext cx="7632843" cy="4031873"/>
          </a:xfrm>
          <a:prstGeom prst="rect">
            <a:avLst/>
          </a:prstGeom>
          <a:solidFill>
            <a:schemeClr val="bg1"/>
          </a:solidFill>
        </p:spPr>
        <p:txBody>
          <a:bodyPr wrap="square" lIns="91435" tIns="45720" rIns="91435" bIns="45720" rtlCol="0">
            <a:spAutoFit/>
          </a:bodyPr>
          <a:lstStyle/>
          <a:p>
            <a:pPr defTabSz="913940"/>
            <a:r>
              <a:rPr lang="en-GB" sz="3200" b="1">
                <a:solidFill>
                  <a:srgbClr val="0070C0"/>
                </a:solidFill>
              </a:rPr>
              <a:t>Switch</a:t>
            </a:r>
            <a:r>
              <a:rPr lang="en-GB" sz="2800">
                <a:solidFill>
                  <a:srgbClr val="000000"/>
                </a:solidFill>
              </a:rPr>
              <a:t>ing </a:t>
            </a:r>
            <a:r>
              <a:rPr lang="en-GB" sz="2800" b="1">
                <a:solidFill>
                  <a:srgbClr val="00B050"/>
                </a:solidFill>
              </a:rPr>
              <a:t>on</a:t>
            </a:r>
          </a:p>
          <a:p>
            <a:pPr marL="285739" indent="-285739" defTabSz="913940">
              <a:buFont typeface="Arial" panose="020B0604020202020204" pitchFamily="34" charset="0"/>
              <a:buChar char="•"/>
            </a:pPr>
            <a:r>
              <a:rPr lang="en-GB" sz="2800" err="1">
                <a:solidFill>
                  <a:srgbClr val="000000"/>
                </a:solidFill>
              </a:rPr>
              <a:t>Biopsychosocial</a:t>
            </a:r>
            <a:r>
              <a:rPr lang="en-GB" sz="2800">
                <a:solidFill>
                  <a:srgbClr val="000000"/>
                </a:solidFill>
              </a:rPr>
              <a:t> approaches</a:t>
            </a:r>
          </a:p>
          <a:p>
            <a:pPr marL="285739" indent="-285739" defTabSz="913940">
              <a:buFont typeface="Arial" panose="020B0604020202020204" pitchFamily="34" charset="0"/>
              <a:buChar char="•"/>
            </a:pPr>
            <a:r>
              <a:rPr lang="en-GB" sz="2800">
                <a:solidFill>
                  <a:srgbClr val="000000"/>
                </a:solidFill>
              </a:rPr>
              <a:t>Self efficacy for </a:t>
            </a:r>
            <a:r>
              <a:rPr lang="en-GB" sz="2800" b="1">
                <a:solidFill>
                  <a:srgbClr val="00A399"/>
                </a:solidFill>
              </a:rPr>
              <a:t>personalised responsibility </a:t>
            </a:r>
          </a:p>
          <a:p>
            <a:pPr marL="285739" indent="-285739" defTabSz="913940">
              <a:buFont typeface="Arial" panose="020B0604020202020204" pitchFamily="34" charset="0"/>
              <a:buChar char="•"/>
            </a:pPr>
            <a:r>
              <a:rPr lang="en-GB" sz="2800">
                <a:solidFill>
                  <a:srgbClr val="000000"/>
                </a:solidFill>
              </a:rPr>
              <a:t>New behaviours and lifestyles</a:t>
            </a:r>
          </a:p>
          <a:p>
            <a:pPr marL="285739" indent="-285739" defTabSz="913940">
              <a:buFont typeface="Arial" panose="020B0604020202020204" pitchFamily="34" charset="0"/>
              <a:buChar char="•"/>
            </a:pPr>
            <a:r>
              <a:rPr lang="en-GB" sz="2800">
                <a:solidFill>
                  <a:srgbClr val="000000"/>
                </a:solidFill>
              </a:rPr>
              <a:t>Compassionate care</a:t>
            </a:r>
          </a:p>
          <a:p>
            <a:pPr defTabSz="913940"/>
            <a:endParaRPr lang="en-GB" sz="2800">
              <a:solidFill>
                <a:srgbClr val="000000"/>
              </a:solidFill>
            </a:endParaRPr>
          </a:p>
          <a:p>
            <a:pPr defTabSz="913940"/>
            <a:r>
              <a:rPr lang="en-GB" sz="2800" b="1">
                <a:solidFill>
                  <a:srgbClr val="0070C0"/>
                </a:solidFill>
              </a:rPr>
              <a:t>Switch</a:t>
            </a:r>
            <a:r>
              <a:rPr lang="en-GB" sz="2800">
                <a:solidFill>
                  <a:srgbClr val="000000"/>
                </a:solidFill>
              </a:rPr>
              <a:t>ing </a:t>
            </a:r>
            <a:r>
              <a:rPr lang="en-GB" sz="2800" b="1">
                <a:solidFill>
                  <a:srgbClr val="FF0000"/>
                </a:solidFill>
              </a:rPr>
              <a:t>off</a:t>
            </a:r>
          </a:p>
          <a:p>
            <a:pPr marL="285739" indent="-285739" defTabSz="913940">
              <a:buFont typeface="Arial" panose="020B0604020202020204" pitchFamily="34" charset="0"/>
              <a:buChar char="•"/>
            </a:pPr>
            <a:r>
              <a:rPr lang="en-GB" sz="2800">
                <a:solidFill>
                  <a:srgbClr val="000000"/>
                </a:solidFill>
              </a:rPr>
              <a:t>Weight stigma </a:t>
            </a:r>
          </a:p>
          <a:p>
            <a:pPr marL="285739" indent="-285739" defTabSz="913940">
              <a:buFont typeface="Arial" panose="020B0604020202020204" pitchFamily="34" charset="0"/>
              <a:buChar char="•"/>
            </a:pPr>
            <a:r>
              <a:rPr lang="en-GB" sz="2800">
                <a:solidFill>
                  <a:srgbClr val="000000"/>
                </a:solidFill>
              </a:rPr>
              <a:t>Explicit and Implicit bias</a:t>
            </a:r>
            <a:endParaRPr lang="en-GB">
              <a:solidFill>
                <a:srgbClr val="000000"/>
              </a:solidFill>
            </a:endParaRPr>
          </a:p>
        </p:txBody>
      </p:sp>
    </p:spTree>
    <p:extLst>
      <p:ext uri="{BB962C8B-B14F-4D97-AF65-F5344CB8AC3E}">
        <p14:creationId xmlns:p14="http://schemas.microsoft.com/office/powerpoint/2010/main" val="56628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35560" y="87219"/>
            <a:ext cx="7886700" cy="1325563"/>
          </a:xfrm>
        </p:spPr>
        <p:txBody>
          <a:bodyPr>
            <a:normAutofit/>
          </a:bodyPr>
          <a:lstStyle/>
          <a:p>
            <a:r>
              <a:rPr lang="en-GB" sz="4000" u="sng">
                <a:latin typeface="Arial Black" panose="020B0A04020102020204" pitchFamily="34" charset="0"/>
              </a:rPr>
              <a:t>SWITCH ?</a:t>
            </a:r>
          </a:p>
        </p:txBody>
      </p:sp>
      <p:sp>
        <p:nvSpPr>
          <p:cNvPr id="4" name="TextBox 3"/>
          <p:cNvSpPr txBox="1"/>
          <p:nvPr/>
        </p:nvSpPr>
        <p:spPr>
          <a:xfrm>
            <a:off x="1919541" y="1268765"/>
            <a:ext cx="6643475" cy="4616648"/>
          </a:xfrm>
          <a:prstGeom prst="rect">
            <a:avLst/>
          </a:prstGeom>
          <a:noFill/>
        </p:spPr>
        <p:txBody>
          <a:bodyPr wrap="none" lIns="91435" tIns="45720" rIns="91435" bIns="45720" rtlCol="0">
            <a:spAutoFit/>
          </a:bodyPr>
          <a:lstStyle/>
          <a:p>
            <a:pPr defTabSz="913940"/>
            <a:r>
              <a:rPr lang="en-GB">
                <a:solidFill>
                  <a:srgbClr val="000000"/>
                </a:solidFill>
              </a:rPr>
              <a:t>The Impact group will be asked their thoughts on the name:</a:t>
            </a:r>
          </a:p>
          <a:p>
            <a:pPr defTabSz="913940"/>
            <a:endParaRPr lang="en-GB">
              <a:solidFill>
                <a:srgbClr val="000000"/>
              </a:solidFill>
            </a:endParaRPr>
          </a:p>
          <a:p>
            <a:pPr defTabSz="913940"/>
            <a:endParaRPr lang="en-GB">
              <a:solidFill>
                <a:srgbClr val="000000"/>
              </a:solidFill>
            </a:endParaRPr>
          </a:p>
          <a:p>
            <a:pPr defTabSz="913940"/>
            <a:r>
              <a:rPr lang="en-GB" sz="4000">
                <a:solidFill>
                  <a:srgbClr val="0070C0"/>
                </a:solidFill>
                <a:latin typeface="Arial Black" panose="020B0A04020102020204" pitchFamily="34" charset="0"/>
              </a:rPr>
              <a:t>S</a:t>
            </a:r>
            <a:r>
              <a:rPr lang="en-GB" sz="4000">
                <a:solidFill>
                  <a:srgbClr val="000000"/>
                </a:solidFill>
              </a:rPr>
              <a:t> 	Stoke &amp; Staffordshire’s	</a:t>
            </a:r>
          </a:p>
          <a:p>
            <a:pPr defTabSz="913940"/>
            <a:r>
              <a:rPr lang="en-GB" sz="4000">
                <a:solidFill>
                  <a:srgbClr val="0070C0"/>
                </a:solidFill>
                <a:latin typeface="Arial Black" panose="020B0A04020102020204" pitchFamily="34" charset="0"/>
              </a:rPr>
              <a:t>W</a:t>
            </a:r>
            <a:r>
              <a:rPr lang="en-GB" sz="4000">
                <a:solidFill>
                  <a:srgbClr val="000000"/>
                </a:solidFill>
              </a:rPr>
              <a:t> 	Weight-related</a:t>
            </a:r>
          </a:p>
          <a:p>
            <a:pPr defTabSz="913940"/>
            <a:r>
              <a:rPr lang="en-GB" sz="4000">
                <a:solidFill>
                  <a:srgbClr val="0070C0"/>
                </a:solidFill>
                <a:latin typeface="Arial Black" panose="020B0A04020102020204" pitchFamily="34" charset="0"/>
              </a:rPr>
              <a:t>I</a:t>
            </a:r>
            <a:r>
              <a:rPr lang="en-GB" sz="4000">
                <a:solidFill>
                  <a:srgbClr val="000000"/>
                </a:solidFill>
              </a:rPr>
              <a:t>	Intervention of</a:t>
            </a:r>
          </a:p>
          <a:p>
            <a:pPr defTabSz="913940"/>
            <a:r>
              <a:rPr lang="en-GB" sz="4000">
                <a:solidFill>
                  <a:srgbClr val="0070C0"/>
                </a:solidFill>
                <a:latin typeface="Arial Black" panose="020B0A04020102020204" pitchFamily="34" charset="0"/>
              </a:rPr>
              <a:t>T</a:t>
            </a:r>
            <a:r>
              <a:rPr lang="en-GB" sz="4000">
                <a:solidFill>
                  <a:srgbClr val="000000"/>
                </a:solidFill>
              </a:rPr>
              <a:t>	Tailored</a:t>
            </a:r>
          </a:p>
          <a:p>
            <a:pPr defTabSz="913940"/>
            <a:r>
              <a:rPr lang="en-GB" sz="4000">
                <a:solidFill>
                  <a:srgbClr val="0070C0"/>
                </a:solidFill>
                <a:latin typeface="Arial Black" panose="020B0A04020102020204" pitchFamily="34" charset="0"/>
              </a:rPr>
              <a:t>C</a:t>
            </a:r>
            <a:r>
              <a:rPr lang="en-GB" sz="4000">
                <a:solidFill>
                  <a:srgbClr val="000000"/>
                </a:solidFill>
              </a:rPr>
              <a:t>	Care for	</a:t>
            </a:r>
          </a:p>
          <a:p>
            <a:pPr defTabSz="913940"/>
            <a:r>
              <a:rPr lang="en-GB" sz="4000">
                <a:solidFill>
                  <a:srgbClr val="0070C0"/>
                </a:solidFill>
                <a:latin typeface="Arial Black" panose="020B0A04020102020204" pitchFamily="34" charset="0"/>
              </a:rPr>
              <a:t>H</a:t>
            </a:r>
            <a:r>
              <a:rPr lang="en-GB" sz="4000">
                <a:solidFill>
                  <a:srgbClr val="000000"/>
                </a:solidFill>
              </a:rPr>
              <a:t>	Health</a:t>
            </a:r>
          </a:p>
        </p:txBody>
      </p:sp>
    </p:spTree>
    <p:extLst>
      <p:ext uri="{BB962C8B-B14F-4D97-AF65-F5344CB8AC3E}">
        <p14:creationId xmlns:p14="http://schemas.microsoft.com/office/powerpoint/2010/main" val="40000386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0"/>
            <a:ext cx="8229600" cy="1143000"/>
          </a:xfrm>
        </p:spPr>
        <p:txBody>
          <a:bodyPr>
            <a:normAutofit/>
          </a:bodyPr>
          <a:lstStyle/>
          <a:p>
            <a:pPr algn="l"/>
            <a:r>
              <a:rPr lang="en-GB" sz="3800" b="1" u="sng">
                <a:solidFill>
                  <a:srgbClr val="002060"/>
                </a:solidFill>
                <a:latin typeface="Arial" panose="020B0604020202020204" pitchFamily="34" charset="0"/>
                <a:cs typeface="Arial" panose="020B0604020202020204" pitchFamily="34" charset="0"/>
              </a:rPr>
              <a:t>Weight management pathways</a:t>
            </a:r>
          </a:p>
        </p:txBody>
      </p:sp>
      <p:grpSp>
        <p:nvGrpSpPr>
          <p:cNvPr id="3" name="Group 2"/>
          <p:cNvGrpSpPr/>
          <p:nvPr/>
        </p:nvGrpSpPr>
        <p:grpSpPr>
          <a:xfrm>
            <a:off x="1981203" y="1196752"/>
            <a:ext cx="8435281" cy="5029028"/>
            <a:chOff x="457199" y="1600200"/>
            <a:chExt cx="8229601" cy="4525963"/>
          </a:xfrm>
        </p:grpSpPr>
        <p:sp>
          <p:nvSpPr>
            <p:cNvPr id="9" name="Freeform 8"/>
            <p:cNvSpPr/>
            <p:nvPr/>
          </p:nvSpPr>
          <p:spPr>
            <a:xfrm>
              <a:off x="3779912" y="3573016"/>
              <a:ext cx="1440160" cy="360040"/>
            </a:xfrm>
            <a:custGeom>
              <a:avLst/>
              <a:gdLst>
                <a:gd name="connsiteX0" fmla="*/ 0 w 2468880"/>
                <a:gd name="connsiteY0" fmla="*/ 188585 h 1131490"/>
                <a:gd name="connsiteX1" fmla="*/ 188585 w 2468880"/>
                <a:gd name="connsiteY1" fmla="*/ 0 h 1131490"/>
                <a:gd name="connsiteX2" fmla="*/ 2280295 w 2468880"/>
                <a:gd name="connsiteY2" fmla="*/ 0 h 1131490"/>
                <a:gd name="connsiteX3" fmla="*/ 2468880 w 2468880"/>
                <a:gd name="connsiteY3" fmla="*/ 188585 h 1131490"/>
                <a:gd name="connsiteX4" fmla="*/ 2468880 w 2468880"/>
                <a:gd name="connsiteY4" fmla="*/ 942905 h 1131490"/>
                <a:gd name="connsiteX5" fmla="*/ 2280295 w 2468880"/>
                <a:gd name="connsiteY5" fmla="*/ 1131490 h 1131490"/>
                <a:gd name="connsiteX6" fmla="*/ 188585 w 2468880"/>
                <a:gd name="connsiteY6" fmla="*/ 1131490 h 1131490"/>
                <a:gd name="connsiteX7" fmla="*/ 0 w 2468880"/>
                <a:gd name="connsiteY7" fmla="*/ 942905 h 1131490"/>
                <a:gd name="connsiteX8" fmla="*/ 0 w 2468880"/>
                <a:gd name="connsiteY8" fmla="*/ 188585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131490">
                  <a:moveTo>
                    <a:pt x="0" y="188585"/>
                  </a:moveTo>
                  <a:cubicBezTo>
                    <a:pt x="0" y="84432"/>
                    <a:pt x="84432" y="0"/>
                    <a:pt x="188585" y="0"/>
                  </a:cubicBezTo>
                  <a:lnTo>
                    <a:pt x="2280295" y="0"/>
                  </a:lnTo>
                  <a:cubicBezTo>
                    <a:pt x="2384448" y="0"/>
                    <a:pt x="2468880" y="84432"/>
                    <a:pt x="2468880" y="188585"/>
                  </a:cubicBezTo>
                  <a:lnTo>
                    <a:pt x="2468880" y="942905"/>
                  </a:lnTo>
                  <a:cubicBezTo>
                    <a:pt x="2468880" y="1047058"/>
                    <a:pt x="2384448" y="1131490"/>
                    <a:pt x="2280295" y="1131490"/>
                  </a:cubicBezTo>
                  <a:lnTo>
                    <a:pt x="188585" y="1131490"/>
                  </a:lnTo>
                  <a:cubicBezTo>
                    <a:pt x="84432" y="1131490"/>
                    <a:pt x="0" y="1047058"/>
                    <a:pt x="0" y="942905"/>
                  </a:cubicBezTo>
                  <a:lnTo>
                    <a:pt x="0" y="188585"/>
                  </a:lnTo>
                  <a:close/>
                </a:path>
              </a:pathLst>
            </a:cu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spcFirstLastPara="0" vert="horz" wrap="square" lIns="177155" tIns="177155" rIns="177155" bIns="177155" numCol="1" spcCol="1270" anchor="ctr" anchorCtr="0">
              <a:noAutofit/>
            </a:bodyPr>
            <a:lstStyle/>
            <a:p>
              <a:pPr algn="ctr" defTabSz="1421889">
                <a:lnSpc>
                  <a:spcPct val="90000"/>
                </a:lnSpc>
                <a:spcBef>
                  <a:spcPct val="0"/>
                </a:spcBef>
                <a:spcAft>
                  <a:spcPct val="35000"/>
                </a:spcAft>
              </a:pPr>
              <a:r>
                <a:rPr lang="en-GB" sz="1600">
                  <a:solidFill>
                    <a:prstClr val="black">
                      <a:hueOff val="0"/>
                      <a:satOff val="0"/>
                      <a:lumOff val="0"/>
                      <a:alphaOff val="0"/>
                    </a:prstClr>
                  </a:solidFill>
                </a:rPr>
                <a:t>Access</a:t>
              </a:r>
            </a:p>
          </p:txBody>
        </p:sp>
        <p:sp>
          <p:nvSpPr>
            <p:cNvPr id="5" name="Freeform 4"/>
            <p:cNvSpPr/>
            <p:nvPr/>
          </p:nvSpPr>
          <p:spPr>
            <a:xfrm>
              <a:off x="457199" y="1600200"/>
              <a:ext cx="4114801" cy="2262982"/>
            </a:xfrm>
            <a:custGeom>
              <a:avLst/>
              <a:gdLst>
                <a:gd name="connsiteX0" fmla="*/ 0 w 2262981"/>
                <a:gd name="connsiteY0" fmla="*/ 0 h 4114800"/>
                <a:gd name="connsiteX1" fmla="*/ 1885810 w 2262981"/>
                <a:gd name="connsiteY1" fmla="*/ 0 h 4114800"/>
                <a:gd name="connsiteX2" fmla="*/ 2262981 w 2262981"/>
                <a:gd name="connsiteY2" fmla="*/ 377171 h 4114800"/>
                <a:gd name="connsiteX3" fmla="*/ 2262981 w 2262981"/>
                <a:gd name="connsiteY3" fmla="*/ 4114800 h 4114800"/>
                <a:gd name="connsiteX4" fmla="*/ 0 w 2262981"/>
                <a:gd name="connsiteY4" fmla="*/ 4114800 h 4114800"/>
                <a:gd name="connsiteX5" fmla="*/ 0 w 2262981"/>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981" h="4114800">
                  <a:moveTo>
                    <a:pt x="0" y="4114799"/>
                  </a:moveTo>
                  <a:lnTo>
                    <a:pt x="0" y="685814"/>
                  </a:lnTo>
                  <a:cubicBezTo>
                    <a:pt x="0" y="307050"/>
                    <a:pt x="92869" y="1"/>
                    <a:pt x="207430" y="1"/>
                  </a:cubicBezTo>
                  <a:lnTo>
                    <a:pt x="2262981" y="1"/>
                  </a:lnTo>
                  <a:lnTo>
                    <a:pt x="2262981" y="4114799"/>
                  </a:lnTo>
                  <a:lnTo>
                    <a:pt x="0" y="411479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7584" tIns="227585" rIns="227585" bIns="793329" numCol="1" spcCol="1270" anchor="ctr" anchorCtr="0">
              <a:noAutofit/>
            </a:bodyPr>
            <a:lstStyle/>
            <a:p>
              <a:pPr algn="ctr" defTabSz="1421889">
                <a:spcBef>
                  <a:spcPct val="0"/>
                </a:spcBef>
              </a:pPr>
              <a:endParaRPr lang="en-GB" sz="2000" b="1" u="sng">
                <a:solidFill>
                  <a:prstClr val="white"/>
                </a:solidFill>
              </a:endParaRPr>
            </a:p>
            <a:p>
              <a:pPr algn="ctr" defTabSz="1421889">
                <a:spcBef>
                  <a:spcPct val="0"/>
                </a:spcBef>
              </a:pPr>
              <a:endParaRPr lang="en-GB" sz="2000" b="1" u="sng">
                <a:solidFill>
                  <a:srgbClr val="FFC000"/>
                </a:solidFill>
              </a:endParaRPr>
            </a:p>
            <a:p>
              <a:pPr algn="ctr" defTabSz="1421889">
                <a:spcBef>
                  <a:spcPct val="0"/>
                </a:spcBef>
              </a:pPr>
              <a:r>
                <a:rPr lang="en-GB" sz="2000" b="1" u="sng">
                  <a:solidFill>
                    <a:srgbClr val="FFC000"/>
                  </a:solidFill>
                </a:rPr>
                <a:t>Prevention / personal management</a:t>
              </a:r>
            </a:p>
            <a:p>
              <a:pPr marL="285646" indent="-285646" algn="ctr" defTabSz="1421889">
                <a:spcBef>
                  <a:spcPct val="0"/>
                </a:spcBef>
                <a:buFont typeface="Arial" panose="020B0604020202020204" pitchFamily="34" charset="0"/>
                <a:buChar char="•"/>
              </a:pPr>
              <a:r>
                <a:rPr lang="en-GB" sz="1600">
                  <a:solidFill>
                    <a:prstClr val="white"/>
                  </a:solidFill>
                </a:rPr>
                <a:t>NHS 12 week app</a:t>
              </a:r>
            </a:p>
            <a:p>
              <a:pPr marL="285646" indent="-285646" algn="ctr" defTabSz="1421889">
                <a:spcBef>
                  <a:spcPct val="0"/>
                </a:spcBef>
                <a:buFont typeface="Arial" panose="020B0604020202020204" pitchFamily="34" charset="0"/>
                <a:buChar char="•"/>
              </a:pPr>
              <a:r>
                <a:rPr lang="en-GB" sz="1600" err="1">
                  <a:solidFill>
                    <a:prstClr val="white"/>
                  </a:solidFill>
                </a:rPr>
                <a:t>Orcha</a:t>
              </a:r>
              <a:r>
                <a:rPr lang="en-GB" sz="1600">
                  <a:solidFill>
                    <a:prstClr val="white"/>
                  </a:solidFill>
                </a:rPr>
                <a:t> Apps</a:t>
              </a:r>
            </a:p>
            <a:p>
              <a:pPr marL="285646" indent="-285646" algn="ctr" defTabSz="1421889">
                <a:spcBef>
                  <a:spcPct val="0"/>
                </a:spcBef>
                <a:buFont typeface="Arial" panose="020B0604020202020204" pitchFamily="34" charset="0"/>
                <a:buChar char="•"/>
              </a:pPr>
              <a:r>
                <a:rPr lang="en-GB" sz="1600">
                  <a:solidFill>
                    <a:prstClr val="white"/>
                  </a:solidFill>
                </a:rPr>
                <a:t>Online resources</a:t>
              </a:r>
            </a:p>
            <a:p>
              <a:pPr marL="285646" indent="-285646" algn="ctr" defTabSz="1421889">
                <a:spcBef>
                  <a:spcPct val="0"/>
                </a:spcBef>
                <a:buFont typeface="Arial" panose="020B0604020202020204" pitchFamily="34" charset="0"/>
                <a:buChar char="•"/>
              </a:pPr>
              <a:r>
                <a:rPr lang="en-GB" sz="1600">
                  <a:solidFill>
                    <a:prstClr val="white"/>
                  </a:solidFill>
                </a:rPr>
                <a:t>Leaflets</a:t>
              </a:r>
            </a:p>
            <a:p>
              <a:pPr marL="285646" indent="-285646" algn="ctr" defTabSz="1421889">
                <a:spcBef>
                  <a:spcPct val="0"/>
                </a:spcBef>
                <a:buFont typeface="Arial" panose="020B0604020202020204" pitchFamily="34" charset="0"/>
                <a:buChar char="•"/>
              </a:pPr>
              <a:r>
                <a:rPr lang="en-GB" sz="1600">
                  <a:solidFill>
                    <a:prstClr val="white"/>
                  </a:solidFill>
                </a:rPr>
                <a:t>Peer support groups</a:t>
              </a:r>
            </a:p>
            <a:p>
              <a:pPr marL="285646" indent="-285646" algn="ctr" defTabSz="1421889">
                <a:spcBef>
                  <a:spcPct val="0"/>
                </a:spcBef>
                <a:buFont typeface="Arial" panose="020B0604020202020204" pitchFamily="34" charset="0"/>
                <a:buChar char="•"/>
              </a:pPr>
              <a:r>
                <a:rPr lang="en-GB" sz="1600">
                  <a:solidFill>
                    <a:prstClr val="white"/>
                  </a:solidFill>
                </a:rPr>
                <a:t>Lifestyle coaches</a:t>
              </a:r>
            </a:p>
            <a:p>
              <a:pPr marL="285646" indent="-285646" algn="ctr" defTabSz="1421889">
                <a:spcBef>
                  <a:spcPct val="0"/>
                </a:spcBef>
                <a:buFont typeface="Arial" panose="020B0604020202020204" pitchFamily="34" charset="0"/>
                <a:buChar char="•"/>
              </a:pPr>
              <a:r>
                <a:rPr lang="en-GB" sz="1600">
                  <a:solidFill>
                    <a:prstClr val="white"/>
                  </a:solidFill>
                </a:rPr>
                <a:t>Social Prescribers</a:t>
              </a:r>
            </a:p>
            <a:p>
              <a:pPr marL="285646" indent="-285646" algn="ctr" defTabSz="1421889">
                <a:spcBef>
                  <a:spcPct val="0"/>
                </a:spcBef>
                <a:buFont typeface="Arial" panose="020B0604020202020204" pitchFamily="34" charset="0"/>
                <a:buChar char="•"/>
              </a:pPr>
              <a:r>
                <a:rPr lang="en-GB" sz="1600">
                  <a:solidFill>
                    <a:prstClr val="white"/>
                  </a:solidFill>
                </a:rPr>
                <a:t>Cooking skills</a:t>
              </a:r>
            </a:p>
          </p:txBody>
        </p:sp>
        <p:sp>
          <p:nvSpPr>
            <p:cNvPr id="6" name="Freeform 5"/>
            <p:cNvSpPr/>
            <p:nvPr/>
          </p:nvSpPr>
          <p:spPr>
            <a:xfrm>
              <a:off x="4571999" y="1618891"/>
              <a:ext cx="4114800" cy="2476872"/>
            </a:xfrm>
            <a:custGeom>
              <a:avLst/>
              <a:gdLst>
                <a:gd name="connsiteX0" fmla="*/ 0 w 4114800"/>
                <a:gd name="connsiteY0" fmla="*/ 0 h 2262981"/>
                <a:gd name="connsiteX1" fmla="*/ 3737629 w 4114800"/>
                <a:gd name="connsiteY1" fmla="*/ 0 h 2262981"/>
                <a:gd name="connsiteX2" fmla="*/ 4114800 w 4114800"/>
                <a:gd name="connsiteY2" fmla="*/ 377171 h 2262981"/>
                <a:gd name="connsiteX3" fmla="*/ 4114800 w 4114800"/>
                <a:gd name="connsiteY3" fmla="*/ 2262981 h 2262981"/>
                <a:gd name="connsiteX4" fmla="*/ 0 w 4114800"/>
                <a:gd name="connsiteY4" fmla="*/ 2262981 h 2262981"/>
                <a:gd name="connsiteX5" fmla="*/ 0 w 4114800"/>
                <a:gd name="connsiteY5" fmla="*/ 0 h 22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800" h="2262981">
                  <a:moveTo>
                    <a:pt x="0" y="0"/>
                  </a:moveTo>
                  <a:lnTo>
                    <a:pt x="3737629" y="0"/>
                  </a:lnTo>
                  <a:cubicBezTo>
                    <a:pt x="3945935" y="0"/>
                    <a:pt x="4114800" y="168865"/>
                    <a:pt x="4114800" y="377171"/>
                  </a:cubicBezTo>
                  <a:lnTo>
                    <a:pt x="4114800" y="2262981"/>
                  </a:lnTo>
                  <a:lnTo>
                    <a:pt x="0" y="2262981"/>
                  </a:lnTo>
                  <a:lnTo>
                    <a:pt x="0" y="0"/>
                  </a:lnTo>
                  <a:close/>
                </a:path>
              </a:pathLst>
            </a:custGeom>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227584" tIns="227584" rIns="227584" bIns="793329" numCol="1" spcCol="1270" anchor="ctr" anchorCtr="0">
              <a:noAutofit/>
            </a:bodyPr>
            <a:lstStyle/>
            <a:p>
              <a:pPr algn="ctr" defTabSz="1421889">
                <a:spcBef>
                  <a:spcPct val="0"/>
                </a:spcBef>
              </a:pPr>
              <a:endParaRPr lang="en-GB" sz="1600" b="1" u="sng">
                <a:solidFill>
                  <a:prstClr val="white"/>
                </a:solidFill>
              </a:endParaRPr>
            </a:p>
            <a:p>
              <a:pPr algn="ctr" defTabSz="1421889">
                <a:spcBef>
                  <a:spcPct val="0"/>
                </a:spcBef>
              </a:pPr>
              <a:r>
                <a:rPr lang="en-GB" b="1" u="sng">
                  <a:solidFill>
                    <a:srgbClr val="FFC000"/>
                  </a:solidFill>
                </a:rPr>
                <a:t>Community / lifestyle interventions</a:t>
              </a:r>
              <a:endParaRPr lang="en-GB" sz="2000">
                <a:solidFill>
                  <a:srgbClr val="FFC000"/>
                </a:solidFill>
              </a:endParaRPr>
            </a:p>
            <a:p>
              <a:pPr marL="285646" indent="-285646" algn="ctr" defTabSz="1421889">
                <a:spcBef>
                  <a:spcPct val="0"/>
                </a:spcBef>
                <a:buFont typeface="Arial" panose="020B0604020202020204" pitchFamily="34" charset="0"/>
                <a:buChar char="•"/>
              </a:pPr>
              <a:r>
                <a:rPr lang="en-GB">
                  <a:solidFill>
                    <a:prstClr val="white"/>
                  </a:solidFill>
                </a:rPr>
                <a:t>Tier 2 – Everyone health</a:t>
              </a:r>
            </a:p>
            <a:p>
              <a:pPr marL="285646" indent="-285646" algn="ctr" defTabSz="1421889">
                <a:spcBef>
                  <a:spcPct val="0"/>
                </a:spcBef>
                <a:buFont typeface="Arial" panose="020B0604020202020204" pitchFamily="34" charset="0"/>
                <a:buChar char="•"/>
              </a:pPr>
              <a:r>
                <a:rPr lang="en-GB">
                  <a:solidFill>
                    <a:prstClr val="white"/>
                  </a:solidFill>
                </a:rPr>
                <a:t>Social prescribers</a:t>
              </a:r>
            </a:p>
            <a:p>
              <a:pPr marL="285646" indent="-285646" algn="ctr" defTabSz="1421889">
                <a:spcBef>
                  <a:spcPct val="0"/>
                </a:spcBef>
                <a:buFont typeface="Arial" panose="020B0604020202020204" pitchFamily="34" charset="0"/>
                <a:buChar char="•"/>
              </a:pPr>
              <a:r>
                <a:rPr lang="en-GB">
                  <a:solidFill>
                    <a:prstClr val="white"/>
                  </a:solidFill>
                </a:rPr>
                <a:t>Physical activity</a:t>
              </a:r>
            </a:p>
            <a:p>
              <a:pPr marL="285646" indent="-285646" algn="ctr" defTabSz="1421889">
                <a:spcBef>
                  <a:spcPct val="0"/>
                </a:spcBef>
                <a:buFont typeface="Arial" panose="020B0604020202020204" pitchFamily="34" charset="0"/>
                <a:buChar char="•"/>
              </a:pPr>
              <a:r>
                <a:rPr lang="en-GB">
                  <a:solidFill>
                    <a:prstClr val="white"/>
                  </a:solidFill>
                </a:rPr>
                <a:t>VSCE activities</a:t>
              </a:r>
            </a:p>
            <a:p>
              <a:pPr marL="285646" indent="-285646" algn="ctr" defTabSz="1421889">
                <a:spcBef>
                  <a:spcPct val="0"/>
                </a:spcBef>
                <a:buFont typeface="Arial" panose="020B0604020202020204" pitchFamily="34" charset="0"/>
                <a:buChar char="•"/>
              </a:pPr>
              <a:r>
                <a:rPr lang="en-GB">
                  <a:solidFill>
                    <a:prstClr val="white"/>
                  </a:solidFill>
                </a:rPr>
                <a:t>Environment initiatives</a:t>
              </a:r>
            </a:p>
            <a:p>
              <a:pPr marL="285646" indent="-285646" algn="ctr" defTabSz="1421889">
                <a:spcBef>
                  <a:spcPct val="0"/>
                </a:spcBef>
                <a:buFont typeface="Arial" panose="020B0604020202020204" pitchFamily="34" charset="0"/>
                <a:buChar char="•"/>
              </a:pPr>
              <a:r>
                <a:rPr lang="en-GB">
                  <a:solidFill>
                    <a:prstClr val="white"/>
                  </a:solidFill>
                </a:rPr>
                <a:t>Commercial slimming groups</a:t>
              </a:r>
            </a:p>
            <a:p>
              <a:pPr marL="285646" indent="-285646" algn="ctr" defTabSz="1421889">
                <a:spcBef>
                  <a:spcPct val="0"/>
                </a:spcBef>
                <a:buFont typeface="Arial" panose="020B0604020202020204" pitchFamily="34" charset="0"/>
                <a:buChar char="•"/>
              </a:pPr>
              <a:endParaRPr lang="en-GB">
                <a:solidFill>
                  <a:prstClr val="white"/>
                </a:solidFill>
              </a:endParaRPr>
            </a:p>
          </p:txBody>
        </p:sp>
        <p:sp>
          <p:nvSpPr>
            <p:cNvPr id="7" name="Freeform 6"/>
            <p:cNvSpPr/>
            <p:nvPr/>
          </p:nvSpPr>
          <p:spPr>
            <a:xfrm>
              <a:off x="457200" y="3863180"/>
              <a:ext cx="4114800" cy="2262982"/>
            </a:xfrm>
            <a:custGeom>
              <a:avLst/>
              <a:gdLst>
                <a:gd name="connsiteX0" fmla="*/ 0 w 4114800"/>
                <a:gd name="connsiteY0" fmla="*/ 0 h 2262981"/>
                <a:gd name="connsiteX1" fmla="*/ 3737629 w 4114800"/>
                <a:gd name="connsiteY1" fmla="*/ 0 h 2262981"/>
                <a:gd name="connsiteX2" fmla="*/ 4114800 w 4114800"/>
                <a:gd name="connsiteY2" fmla="*/ 377171 h 2262981"/>
                <a:gd name="connsiteX3" fmla="*/ 4114800 w 4114800"/>
                <a:gd name="connsiteY3" fmla="*/ 2262981 h 2262981"/>
                <a:gd name="connsiteX4" fmla="*/ 0 w 4114800"/>
                <a:gd name="connsiteY4" fmla="*/ 2262981 h 2262981"/>
                <a:gd name="connsiteX5" fmla="*/ 0 w 4114800"/>
                <a:gd name="connsiteY5" fmla="*/ 0 h 22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800" h="2262981">
                  <a:moveTo>
                    <a:pt x="4114800" y="2262981"/>
                  </a:moveTo>
                  <a:lnTo>
                    <a:pt x="377171" y="2262981"/>
                  </a:lnTo>
                  <a:cubicBezTo>
                    <a:pt x="168865" y="2262981"/>
                    <a:pt x="0" y="2094116"/>
                    <a:pt x="0" y="1885810"/>
                  </a:cubicBezTo>
                  <a:lnTo>
                    <a:pt x="0" y="0"/>
                  </a:lnTo>
                  <a:lnTo>
                    <a:pt x="4114800" y="0"/>
                  </a:lnTo>
                  <a:lnTo>
                    <a:pt x="4114800" y="2262981"/>
                  </a:lnTo>
                  <a:close/>
                </a:path>
              </a:pathLst>
            </a:custGeom>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227584" tIns="793330" rIns="227584" bIns="227584" numCol="1" spcCol="1270" anchor="ctr" anchorCtr="0">
              <a:noAutofit/>
            </a:bodyPr>
            <a:lstStyle/>
            <a:p>
              <a:pPr algn="ctr" defTabSz="1421889">
                <a:spcBef>
                  <a:spcPct val="0"/>
                </a:spcBef>
              </a:pPr>
              <a:r>
                <a:rPr lang="en-GB" b="1" u="sng">
                  <a:solidFill>
                    <a:srgbClr val="FFC000"/>
                  </a:solidFill>
                </a:rPr>
                <a:t>Targeted Health management</a:t>
              </a:r>
            </a:p>
            <a:p>
              <a:pPr marL="342777" indent="-342777" algn="ctr" defTabSz="1421889">
                <a:spcBef>
                  <a:spcPct val="0"/>
                </a:spcBef>
                <a:buFont typeface="Arial" panose="020B0604020202020204" pitchFamily="34" charset="0"/>
                <a:buChar char="•"/>
              </a:pPr>
              <a:r>
                <a:rPr lang="en-GB" sz="1600">
                  <a:solidFill>
                    <a:prstClr val="white"/>
                  </a:solidFill>
                </a:rPr>
                <a:t>NHS National Digital WMP</a:t>
              </a:r>
            </a:p>
            <a:p>
              <a:pPr marL="342777" indent="-342777" algn="ctr" defTabSz="1421889">
                <a:spcBef>
                  <a:spcPct val="0"/>
                </a:spcBef>
                <a:buFont typeface="Arial" panose="020B0604020202020204" pitchFamily="34" charset="0"/>
                <a:buChar char="•"/>
              </a:pPr>
              <a:r>
                <a:rPr lang="en-GB" sz="1600">
                  <a:solidFill>
                    <a:prstClr val="white"/>
                  </a:solidFill>
                </a:rPr>
                <a:t>Elective care NHS Digital WMP</a:t>
              </a:r>
            </a:p>
            <a:p>
              <a:pPr marL="342777" indent="-342777" algn="ctr" defTabSz="1421889">
                <a:spcBef>
                  <a:spcPct val="0"/>
                </a:spcBef>
                <a:buFont typeface="Arial" panose="020B0604020202020204" pitchFamily="34" charset="0"/>
                <a:buChar char="•"/>
              </a:pPr>
              <a:r>
                <a:rPr lang="en-GB" sz="1600">
                  <a:solidFill>
                    <a:prstClr val="white"/>
                  </a:solidFill>
                </a:rPr>
                <a:t>MSK NHS Digital WMP</a:t>
              </a:r>
            </a:p>
            <a:p>
              <a:pPr marL="342777" indent="-342777" algn="ctr" defTabSz="1421889">
                <a:spcBef>
                  <a:spcPct val="0"/>
                </a:spcBef>
                <a:buFont typeface="Arial" panose="020B0604020202020204" pitchFamily="34" charset="0"/>
                <a:buChar char="•"/>
              </a:pPr>
              <a:r>
                <a:rPr lang="en-GB" sz="1400">
                  <a:solidFill>
                    <a:prstClr val="white"/>
                  </a:solidFill>
                </a:rPr>
                <a:t>National Diabetes Prevention Programme</a:t>
              </a:r>
            </a:p>
            <a:p>
              <a:pPr marL="342777" indent="-342777" algn="ctr" defTabSz="1421889">
                <a:spcBef>
                  <a:spcPct val="0"/>
                </a:spcBef>
                <a:buFont typeface="Arial" panose="020B0604020202020204" pitchFamily="34" charset="0"/>
                <a:buChar char="•"/>
              </a:pPr>
              <a:r>
                <a:rPr lang="en-GB" sz="1600">
                  <a:solidFill>
                    <a:prstClr val="white"/>
                  </a:solidFill>
                </a:rPr>
                <a:t>DESMOND (Type 2 Diabetes education)</a:t>
              </a:r>
            </a:p>
            <a:p>
              <a:pPr marL="285646" indent="-285646" algn="ctr" defTabSz="1421889">
                <a:spcBef>
                  <a:spcPct val="0"/>
                </a:spcBef>
                <a:buFont typeface="Arial" panose="020B0604020202020204" pitchFamily="34" charset="0"/>
                <a:buChar char="•"/>
              </a:pPr>
              <a:r>
                <a:rPr lang="en-GB">
                  <a:solidFill>
                    <a:prstClr val="white"/>
                  </a:solidFill>
                </a:rPr>
                <a:t>Path to Type2 Diabetes Remission</a:t>
              </a:r>
            </a:p>
            <a:p>
              <a:pPr marL="285646" indent="-285646" algn="ctr" defTabSz="1421889">
                <a:spcBef>
                  <a:spcPct val="0"/>
                </a:spcBef>
                <a:buFont typeface="Arial" panose="020B0604020202020204" pitchFamily="34" charset="0"/>
                <a:buChar char="•"/>
              </a:pPr>
              <a:r>
                <a:rPr lang="en-GB" sz="1600">
                  <a:solidFill>
                    <a:prstClr val="white"/>
                  </a:solidFill>
                </a:rPr>
                <a:t>Serious Mental Illness healthy lifestyles</a:t>
              </a:r>
              <a:endParaRPr lang="en-GB">
                <a:solidFill>
                  <a:prstClr val="white"/>
                </a:solidFill>
              </a:endParaRPr>
            </a:p>
            <a:p>
              <a:pPr marL="342777" indent="-342777" algn="ctr" defTabSz="1421889">
                <a:spcBef>
                  <a:spcPct val="0"/>
                </a:spcBef>
                <a:buFont typeface="Arial" panose="020B0604020202020204" pitchFamily="34" charset="0"/>
                <a:buChar char="•"/>
              </a:pPr>
              <a:endParaRPr lang="en-GB">
                <a:solidFill>
                  <a:prstClr val="white"/>
                </a:solidFill>
              </a:endParaRPr>
            </a:p>
            <a:p>
              <a:pPr marL="342777" indent="-342777" algn="ctr" defTabSz="1421889">
                <a:spcBef>
                  <a:spcPct val="0"/>
                </a:spcBef>
                <a:buFont typeface="Arial" panose="020B0604020202020204" pitchFamily="34" charset="0"/>
                <a:buChar char="•"/>
              </a:pPr>
              <a:endParaRPr lang="en-GB">
                <a:solidFill>
                  <a:prstClr val="white"/>
                </a:solidFill>
              </a:endParaRPr>
            </a:p>
          </p:txBody>
        </p:sp>
        <p:sp>
          <p:nvSpPr>
            <p:cNvPr id="8" name="Freeform 7"/>
            <p:cNvSpPr/>
            <p:nvPr/>
          </p:nvSpPr>
          <p:spPr>
            <a:xfrm>
              <a:off x="4571999" y="3863181"/>
              <a:ext cx="4114801" cy="2262982"/>
            </a:xfrm>
            <a:custGeom>
              <a:avLst/>
              <a:gdLst>
                <a:gd name="connsiteX0" fmla="*/ 0 w 2262981"/>
                <a:gd name="connsiteY0" fmla="*/ 0 h 4114800"/>
                <a:gd name="connsiteX1" fmla="*/ 1885810 w 2262981"/>
                <a:gd name="connsiteY1" fmla="*/ 0 h 4114800"/>
                <a:gd name="connsiteX2" fmla="*/ 2262981 w 2262981"/>
                <a:gd name="connsiteY2" fmla="*/ 377171 h 4114800"/>
                <a:gd name="connsiteX3" fmla="*/ 2262981 w 2262981"/>
                <a:gd name="connsiteY3" fmla="*/ 4114800 h 4114800"/>
                <a:gd name="connsiteX4" fmla="*/ 0 w 2262981"/>
                <a:gd name="connsiteY4" fmla="*/ 4114800 h 4114800"/>
                <a:gd name="connsiteX5" fmla="*/ 0 w 2262981"/>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981" h="4114800">
                  <a:moveTo>
                    <a:pt x="2262981" y="1"/>
                  </a:moveTo>
                  <a:lnTo>
                    <a:pt x="2262981" y="3428986"/>
                  </a:lnTo>
                  <a:cubicBezTo>
                    <a:pt x="2262981" y="3807750"/>
                    <a:pt x="2170112" y="4114799"/>
                    <a:pt x="2055551" y="4114799"/>
                  </a:cubicBezTo>
                  <a:lnTo>
                    <a:pt x="0" y="4114799"/>
                  </a:lnTo>
                  <a:lnTo>
                    <a:pt x="0" y="1"/>
                  </a:lnTo>
                  <a:lnTo>
                    <a:pt x="2262981" y="1"/>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42240" tIns="707985" rIns="142241" bIns="142241" numCol="1" spcCol="1270" anchor="ctr" anchorCtr="0">
              <a:noAutofit/>
            </a:bodyPr>
            <a:lstStyle/>
            <a:p>
              <a:pPr algn="ctr" defTabSz="888679">
                <a:spcBef>
                  <a:spcPct val="0"/>
                </a:spcBef>
              </a:pPr>
              <a:r>
                <a:rPr lang="en-GB" sz="2000" b="1" u="sng">
                  <a:solidFill>
                    <a:srgbClr val="FFC000"/>
                  </a:solidFill>
                </a:rPr>
                <a:t>Specialist interventions</a:t>
              </a:r>
            </a:p>
            <a:p>
              <a:pPr marL="342777" indent="-342777" algn="ctr" defTabSz="888679">
                <a:spcBef>
                  <a:spcPct val="0"/>
                </a:spcBef>
                <a:buFont typeface="Arial" panose="020B0604020202020204" pitchFamily="34" charset="0"/>
                <a:buChar char="•"/>
              </a:pPr>
              <a:r>
                <a:rPr lang="en-GB" sz="2000">
                  <a:solidFill>
                    <a:prstClr val="white"/>
                  </a:solidFill>
                </a:rPr>
                <a:t>Bariatric Surgery</a:t>
              </a:r>
            </a:p>
            <a:p>
              <a:pPr marL="342777" indent="-342777" algn="ctr" defTabSz="888679">
                <a:spcBef>
                  <a:spcPct val="0"/>
                </a:spcBef>
                <a:buFont typeface="Arial" panose="020B0604020202020204" pitchFamily="34" charset="0"/>
                <a:buChar char="•"/>
              </a:pPr>
              <a:r>
                <a:rPr lang="en-GB" sz="2000">
                  <a:solidFill>
                    <a:prstClr val="white"/>
                  </a:solidFill>
                </a:rPr>
                <a:t>Pharmaceuticals</a:t>
              </a:r>
            </a:p>
            <a:p>
              <a:pPr marL="342777" indent="-342777" algn="ctr" defTabSz="888679">
                <a:spcBef>
                  <a:spcPct val="0"/>
                </a:spcBef>
                <a:buFont typeface="Arial" panose="020B0604020202020204" pitchFamily="34" charset="0"/>
                <a:buChar char="•"/>
              </a:pPr>
              <a:r>
                <a:rPr lang="en-GB" sz="2000">
                  <a:solidFill>
                    <a:prstClr val="white"/>
                  </a:solidFill>
                </a:rPr>
                <a:t>Specialised Dietary approaches</a:t>
              </a:r>
            </a:p>
            <a:p>
              <a:pPr marL="342777" indent="-342777" algn="ctr" defTabSz="888679">
                <a:spcBef>
                  <a:spcPct val="0"/>
                </a:spcBef>
                <a:buFont typeface="Arial" panose="020B0604020202020204" pitchFamily="34" charset="0"/>
                <a:buChar char="•"/>
              </a:pPr>
              <a:r>
                <a:rPr lang="en-GB" sz="2000">
                  <a:solidFill>
                    <a:prstClr val="white"/>
                  </a:solidFill>
                </a:rPr>
                <a:t>Psychological input</a:t>
              </a:r>
            </a:p>
            <a:p>
              <a:pPr marL="342777" indent="-342777" algn="ctr" defTabSz="888679">
                <a:spcBef>
                  <a:spcPct val="0"/>
                </a:spcBef>
                <a:buFont typeface="Arial" panose="020B0604020202020204" pitchFamily="34" charset="0"/>
                <a:buChar char="•"/>
              </a:pPr>
              <a:r>
                <a:rPr lang="en-GB" sz="2000">
                  <a:solidFill>
                    <a:prstClr val="white"/>
                  </a:solidFill>
                </a:rPr>
                <a:t>Wider MDT input</a:t>
              </a:r>
            </a:p>
            <a:p>
              <a:pPr algn="ctr" defTabSz="888679">
                <a:lnSpc>
                  <a:spcPct val="90000"/>
                </a:lnSpc>
                <a:spcBef>
                  <a:spcPct val="0"/>
                </a:spcBef>
                <a:spcAft>
                  <a:spcPct val="35000"/>
                </a:spcAft>
              </a:pPr>
              <a:endParaRPr lang="en-GB" sz="2000" b="1">
                <a:solidFill>
                  <a:prstClr val="white"/>
                </a:solidFill>
              </a:endParaRPr>
            </a:p>
            <a:p>
              <a:pPr algn="ctr" defTabSz="888679">
                <a:lnSpc>
                  <a:spcPct val="90000"/>
                </a:lnSpc>
                <a:spcBef>
                  <a:spcPct val="0"/>
                </a:spcBef>
                <a:spcAft>
                  <a:spcPct val="35000"/>
                </a:spcAft>
              </a:pPr>
              <a:endParaRPr lang="en-GB" sz="2000" b="1">
                <a:solidFill>
                  <a:prstClr val="white"/>
                </a:solidFill>
              </a:endParaRPr>
            </a:p>
          </p:txBody>
        </p:sp>
      </p:grpSp>
      <p:sp>
        <p:nvSpPr>
          <p:cNvPr id="12" name="Quad Arrow Callout 11"/>
          <p:cNvSpPr/>
          <p:nvPr/>
        </p:nvSpPr>
        <p:spPr>
          <a:xfrm rot="2612047">
            <a:off x="5590765" y="3089386"/>
            <a:ext cx="1216152" cy="1216152"/>
          </a:xfrm>
          <a:prstGeom prst="quadArrowCallout">
            <a:avLst/>
          </a:prstGeom>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vert="horz" lIns="91407" tIns="45705" rIns="91407" bIns="45705" rtlCol="0" anchor="ctr"/>
          <a:lstStyle/>
          <a:p>
            <a:pPr algn="ctr" defTabSz="914070"/>
            <a:endParaRPr lang="en-GB" sz="1400">
              <a:solidFill>
                <a:srgbClr val="FFC000"/>
              </a:solidFill>
            </a:endParaRPr>
          </a:p>
        </p:txBody>
      </p:sp>
      <p:sp>
        <p:nvSpPr>
          <p:cNvPr id="13" name="Rectangle 12"/>
          <p:cNvSpPr/>
          <p:nvPr/>
        </p:nvSpPr>
        <p:spPr>
          <a:xfrm>
            <a:off x="5794723" y="3483276"/>
            <a:ext cx="808234" cy="369332"/>
          </a:xfrm>
          <a:prstGeom prst="rect">
            <a:avLst/>
          </a:prstGeom>
        </p:spPr>
        <p:txBody>
          <a:bodyPr wrap="none" lIns="91407" tIns="45705" rIns="91407" bIns="45705">
            <a:spAutoFit/>
          </a:bodyPr>
          <a:lstStyle/>
          <a:p>
            <a:pPr algn="ctr" defTabSz="914070"/>
            <a:r>
              <a:rPr lang="en-GB" b="1">
                <a:solidFill>
                  <a:srgbClr val="FFFF00"/>
                </a:solidFill>
              </a:rPr>
              <a:t>Access</a:t>
            </a:r>
          </a:p>
        </p:txBody>
      </p:sp>
      <p:sp>
        <p:nvSpPr>
          <p:cNvPr id="14" name="TextBox 13"/>
          <p:cNvSpPr txBox="1"/>
          <p:nvPr/>
        </p:nvSpPr>
        <p:spPr>
          <a:xfrm>
            <a:off x="7593056" y="6303543"/>
            <a:ext cx="2893356" cy="400110"/>
          </a:xfrm>
          <a:prstGeom prst="rect">
            <a:avLst/>
          </a:prstGeom>
          <a:noFill/>
        </p:spPr>
        <p:txBody>
          <a:bodyPr wrap="none" lIns="91407" tIns="45705" rIns="91407" bIns="45705" rtlCol="0">
            <a:spAutoFit/>
          </a:bodyPr>
          <a:lstStyle/>
          <a:p>
            <a:pPr defTabSz="914070"/>
            <a:r>
              <a:rPr lang="en-GB" sz="2000" b="1">
                <a:solidFill>
                  <a:prstClr val="black"/>
                </a:solidFill>
              </a:rPr>
              <a:t>Bariatric Medical Tourism</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3" y="0"/>
            <a:ext cx="9175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26536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505" y="0"/>
            <a:ext cx="8930268" cy="1143000"/>
          </a:xfrm>
        </p:spPr>
        <p:txBody>
          <a:bodyPr>
            <a:noAutofit/>
          </a:bodyPr>
          <a:lstStyle/>
          <a:p>
            <a:pPr algn="l"/>
            <a:r>
              <a:rPr lang="en-GB" sz="3600" b="1" u="sng">
                <a:solidFill>
                  <a:srgbClr val="002060"/>
                </a:solidFill>
                <a:latin typeface="Arial" panose="020B0604020202020204" pitchFamily="34" charset="0"/>
                <a:cs typeface="Arial" panose="020B0604020202020204" pitchFamily="34" charset="0"/>
              </a:rPr>
              <a:t>Recognition of </a:t>
            </a:r>
            <a:r>
              <a:rPr lang="en-GB" sz="3600" b="1" u="sng" err="1">
                <a:solidFill>
                  <a:srgbClr val="002060"/>
                </a:solidFill>
                <a:latin typeface="Arial" panose="020B0604020202020204" pitchFamily="34" charset="0"/>
                <a:cs typeface="Arial" panose="020B0604020202020204" pitchFamily="34" charset="0"/>
              </a:rPr>
              <a:t>Biopsychosocial</a:t>
            </a:r>
            <a:r>
              <a:rPr lang="en-GB" sz="3600" b="1" u="sng">
                <a:solidFill>
                  <a:srgbClr val="002060"/>
                </a:solidFill>
                <a:latin typeface="Arial" panose="020B0604020202020204" pitchFamily="34" charset="0"/>
                <a:cs typeface="Arial" panose="020B0604020202020204" pitchFamily="34" charset="0"/>
              </a:rPr>
              <a:t> factors</a:t>
            </a:r>
          </a:p>
        </p:txBody>
      </p:sp>
      <p:graphicFrame>
        <p:nvGraphicFramePr>
          <p:cNvPr id="3" name="Diagram 2"/>
          <p:cNvGraphicFramePr/>
          <p:nvPr>
            <p:extLst>
              <p:ext uri="{D42A27DB-BD31-4B8C-83A1-F6EECF244321}">
                <p14:modId xmlns:p14="http://schemas.microsoft.com/office/powerpoint/2010/main" val="4008979284"/>
              </p:ext>
            </p:extLst>
          </p:nvPr>
        </p:nvGraphicFramePr>
        <p:xfrm>
          <a:off x="2135560" y="1008058"/>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4506151" y="1909850"/>
            <a:ext cx="1837041" cy="369332"/>
          </a:xfrm>
          <a:prstGeom prst="rect">
            <a:avLst/>
          </a:prstGeom>
          <a:noFill/>
        </p:spPr>
        <p:txBody>
          <a:bodyPr wrap="none" lIns="91407" tIns="45705" rIns="91407" bIns="45705" rtlCol="0">
            <a:spAutoFit/>
          </a:bodyPr>
          <a:lstStyle/>
          <a:p>
            <a:pPr defTabSz="914070"/>
            <a:r>
              <a:rPr lang="en-GB">
                <a:solidFill>
                  <a:prstClr val="black"/>
                </a:solidFill>
              </a:rPr>
              <a:t>Health conditions</a:t>
            </a:r>
          </a:p>
        </p:txBody>
      </p:sp>
      <p:sp>
        <p:nvSpPr>
          <p:cNvPr id="5" name="TextBox 4"/>
          <p:cNvSpPr txBox="1"/>
          <p:nvPr/>
        </p:nvSpPr>
        <p:spPr>
          <a:xfrm>
            <a:off x="5456663" y="1043445"/>
            <a:ext cx="1339597" cy="369332"/>
          </a:xfrm>
          <a:prstGeom prst="rect">
            <a:avLst/>
          </a:prstGeom>
          <a:noFill/>
        </p:spPr>
        <p:txBody>
          <a:bodyPr wrap="none" lIns="91407" tIns="45705" rIns="91407" bIns="45705" rtlCol="0">
            <a:spAutoFit/>
          </a:bodyPr>
          <a:lstStyle/>
          <a:p>
            <a:pPr defTabSz="914070"/>
            <a:r>
              <a:rPr lang="en-GB">
                <a:solidFill>
                  <a:prstClr val="black"/>
                </a:solidFill>
              </a:rPr>
              <a:t>Medications</a:t>
            </a:r>
          </a:p>
        </p:txBody>
      </p:sp>
      <p:sp>
        <p:nvSpPr>
          <p:cNvPr id="6" name="TextBox 5"/>
          <p:cNvSpPr txBox="1"/>
          <p:nvPr/>
        </p:nvSpPr>
        <p:spPr>
          <a:xfrm>
            <a:off x="4924681" y="2764583"/>
            <a:ext cx="1164101" cy="369332"/>
          </a:xfrm>
          <a:prstGeom prst="rect">
            <a:avLst/>
          </a:prstGeom>
          <a:noFill/>
        </p:spPr>
        <p:txBody>
          <a:bodyPr wrap="none" lIns="91407" tIns="45705" rIns="91407" bIns="45705" rtlCol="0">
            <a:spAutoFit/>
          </a:bodyPr>
          <a:lstStyle/>
          <a:p>
            <a:pPr defTabSz="914070"/>
            <a:r>
              <a:rPr lang="en-GB">
                <a:solidFill>
                  <a:prstClr val="black"/>
                </a:solidFill>
              </a:rPr>
              <a:t>Hormones</a:t>
            </a:r>
          </a:p>
        </p:txBody>
      </p:sp>
      <p:sp>
        <p:nvSpPr>
          <p:cNvPr id="7" name="TextBox 6"/>
          <p:cNvSpPr txBox="1"/>
          <p:nvPr/>
        </p:nvSpPr>
        <p:spPr>
          <a:xfrm>
            <a:off x="6634325" y="1782108"/>
            <a:ext cx="1042273" cy="369332"/>
          </a:xfrm>
          <a:prstGeom prst="rect">
            <a:avLst/>
          </a:prstGeom>
          <a:noFill/>
        </p:spPr>
        <p:txBody>
          <a:bodyPr wrap="none" lIns="91407" tIns="45705" rIns="91407" bIns="45705" rtlCol="0">
            <a:spAutoFit/>
          </a:bodyPr>
          <a:lstStyle/>
          <a:p>
            <a:pPr defTabSz="914070"/>
            <a:r>
              <a:rPr lang="en-GB">
                <a:solidFill>
                  <a:prstClr val="black"/>
                </a:solidFill>
              </a:rPr>
              <a:t>Disability</a:t>
            </a:r>
          </a:p>
        </p:txBody>
      </p:sp>
      <p:sp>
        <p:nvSpPr>
          <p:cNvPr id="8" name="TextBox 7"/>
          <p:cNvSpPr txBox="1"/>
          <p:nvPr/>
        </p:nvSpPr>
        <p:spPr>
          <a:xfrm>
            <a:off x="4852048" y="1412776"/>
            <a:ext cx="2301207" cy="369332"/>
          </a:xfrm>
          <a:prstGeom prst="rect">
            <a:avLst/>
          </a:prstGeom>
          <a:noFill/>
        </p:spPr>
        <p:txBody>
          <a:bodyPr wrap="none" lIns="91407" tIns="45705" rIns="91407" bIns="45705" rtlCol="0">
            <a:spAutoFit/>
          </a:bodyPr>
          <a:lstStyle/>
          <a:p>
            <a:pPr defTabSz="914070"/>
            <a:r>
              <a:rPr lang="en-GB">
                <a:solidFill>
                  <a:prstClr val="black"/>
                </a:solidFill>
              </a:rPr>
              <a:t>Genetic predisposition</a:t>
            </a:r>
          </a:p>
        </p:txBody>
      </p:sp>
      <p:sp>
        <p:nvSpPr>
          <p:cNvPr id="9" name="TextBox 8"/>
          <p:cNvSpPr txBox="1"/>
          <p:nvPr/>
        </p:nvSpPr>
        <p:spPr>
          <a:xfrm>
            <a:off x="3631722" y="3277638"/>
            <a:ext cx="1507016" cy="369332"/>
          </a:xfrm>
          <a:prstGeom prst="rect">
            <a:avLst/>
          </a:prstGeom>
          <a:noFill/>
        </p:spPr>
        <p:txBody>
          <a:bodyPr wrap="none" lIns="91407" tIns="45705" rIns="91407" bIns="45705" rtlCol="0">
            <a:spAutoFit/>
          </a:bodyPr>
          <a:lstStyle/>
          <a:p>
            <a:pPr defTabSz="914070"/>
            <a:r>
              <a:rPr lang="en-GB">
                <a:solidFill>
                  <a:prstClr val="black"/>
                </a:solidFill>
              </a:rPr>
              <a:t>Mental health</a:t>
            </a:r>
          </a:p>
        </p:txBody>
      </p:sp>
      <p:sp>
        <p:nvSpPr>
          <p:cNvPr id="10" name="TextBox 9"/>
          <p:cNvSpPr txBox="1"/>
          <p:nvPr/>
        </p:nvSpPr>
        <p:spPr>
          <a:xfrm>
            <a:off x="3631722" y="4404235"/>
            <a:ext cx="1288110" cy="369332"/>
          </a:xfrm>
          <a:prstGeom prst="rect">
            <a:avLst/>
          </a:prstGeom>
          <a:noFill/>
        </p:spPr>
        <p:txBody>
          <a:bodyPr wrap="none" lIns="91407" tIns="45705" rIns="91407" bIns="45705" rtlCol="0">
            <a:spAutoFit/>
          </a:bodyPr>
          <a:lstStyle/>
          <a:p>
            <a:pPr defTabSz="914070"/>
            <a:r>
              <a:rPr lang="en-GB">
                <a:solidFill>
                  <a:prstClr val="black"/>
                </a:solidFill>
              </a:rPr>
              <a:t>Perceptions</a:t>
            </a:r>
          </a:p>
        </p:txBody>
      </p:sp>
      <p:sp>
        <p:nvSpPr>
          <p:cNvPr id="11" name="TextBox 10"/>
          <p:cNvSpPr txBox="1"/>
          <p:nvPr/>
        </p:nvSpPr>
        <p:spPr>
          <a:xfrm>
            <a:off x="4771149" y="6032485"/>
            <a:ext cx="988925" cy="369332"/>
          </a:xfrm>
          <a:prstGeom prst="rect">
            <a:avLst/>
          </a:prstGeom>
          <a:noFill/>
        </p:spPr>
        <p:txBody>
          <a:bodyPr wrap="none" lIns="91407" tIns="45705" rIns="91407" bIns="45705" rtlCol="0">
            <a:spAutoFit/>
          </a:bodyPr>
          <a:lstStyle/>
          <a:p>
            <a:pPr defTabSz="914070"/>
            <a:r>
              <a:rPr lang="en-GB">
                <a:solidFill>
                  <a:prstClr val="black"/>
                </a:solidFill>
              </a:rPr>
              <a:t>Memory</a:t>
            </a:r>
          </a:p>
        </p:txBody>
      </p:sp>
      <p:sp>
        <p:nvSpPr>
          <p:cNvPr id="12" name="TextBox 11"/>
          <p:cNvSpPr txBox="1"/>
          <p:nvPr/>
        </p:nvSpPr>
        <p:spPr>
          <a:xfrm>
            <a:off x="3064929" y="4097340"/>
            <a:ext cx="801566" cy="369332"/>
          </a:xfrm>
          <a:prstGeom prst="rect">
            <a:avLst/>
          </a:prstGeom>
          <a:noFill/>
        </p:spPr>
        <p:txBody>
          <a:bodyPr wrap="none" lIns="91407" tIns="45705" rIns="91407" bIns="45705" rtlCol="0">
            <a:spAutoFit/>
          </a:bodyPr>
          <a:lstStyle/>
          <a:p>
            <a:pPr defTabSz="914070"/>
            <a:r>
              <a:rPr lang="en-GB">
                <a:solidFill>
                  <a:prstClr val="black"/>
                </a:solidFill>
              </a:rPr>
              <a:t>Beliefs</a:t>
            </a:r>
          </a:p>
        </p:txBody>
      </p:sp>
      <p:sp>
        <p:nvSpPr>
          <p:cNvPr id="13" name="TextBox 12"/>
          <p:cNvSpPr txBox="1"/>
          <p:nvPr/>
        </p:nvSpPr>
        <p:spPr>
          <a:xfrm>
            <a:off x="3288957" y="5692606"/>
            <a:ext cx="2135713" cy="369332"/>
          </a:xfrm>
          <a:prstGeom prst="rect">
            <a:avLst/>
          </a:prstGeom>
          <a:noFill/>
        </p:spPr>
        <p:txBody>
          <a:bodyPr wrap="none" lIns="91407" tIns="45705" rIns="91407" bIns="45705" rtlCol="0">
            <a:spAutoFit/>
          </a:bodyPr>
          <a:lstStyle/>
          <a:p>
            <a:pPr defTabSz="914070"/>
            <a:r>
              <a:rPr lang="en-GB">
                <a:solidFill>
                  <a:prstClr val="black"/>
                </a:solidFill>
              </a:rPr>
              <a:t>Emotional responses</a:t>
            </a:r>
          </a:p>
        </p:txBody>
      </p:sp>
      <p:sp>
        <p:nvSpPr>
          <p:cNvPr id="14" name="TextBox 13"/>
          <p:cNvSpPr txBox="1"/>
          <p:nvPr/>
        </p:nvSpPr>
        <p:spPr>
          <a:xfrm>
            <a:off x="8660220" y="4314275"/>
            <a:ext cx="861133" cy="369332"/>
          </a:xfrm>
          <a:prstGeom prst="rect">
            <a:avLst/>
          </a:prstGeom>
          <a:noFill/>
        </p:spPr>
        <p:txBody>
          <a:bodyPr wrap="none" lIns="91407" tIns="45705" rIns="91407" bIns="45705" rtlCol="0">
            <a:spAutoFit/>
          </a:bodyPr>
          <a:lstStyle/>
          <a:p>
            <a:pPr defTabSz="914070"/>
            <a:r>
              <a:rPr lang="en-GB">
                <a:solidFill>
                  <a:prstClr val="black"/>
                </a:solidFill>
              </a:rPr>
              <a:t>activity</a:t>
            </a:r>
          </a:p>
        </p:txBody>
      </p:sp>
      <p:sp>
        <p:nvSpPr>
          <p:cNvPr id="15" name="TextBox 14"/>
          <p:cNvSpPr txBox="1"/>
          <p:nvPr/>
        </p:nvSpPr>
        <p:spPr>
          <a:xfrm>
            <a:off x="6611885" y="5048211"/>
            <a:ext cx="1435008" cy="369332"/>
          </a:xfrm>
          <a:prstGeom prst="rect">
            <a:avLst/>
          </a:prstGeom>
          <a:noFill/>
        </p:spPr>
        <p:txBody>
          <a:bodyPr wrap="none" lIns="91407" tIns="45705" rIns="91407" bIns="45705" rtlCol="0">
            <a:spAutoFit/>
          </a:bodyPr>
          <a:lstStyle/>
          <a:p>
            <a:pPr defTabSz="914070"/>
            <a:r>
              <a:rPr lang="en-GB">
                <a:solidFill>
                  <a:prstClr val="black"/>
                </a:solidFill>
              </a:rPr>
              <a:t>Cooking skills</a:t>
            </a:r>
          </a:p>
        </p:txBody>
      </p:sp>
      <p:sp>
        <p:nvSpPr>
          <p:cNvPr id="16" name="TextBox 15"/>
          <p:cNvSpPr txBox="1"/>
          <p:nvPr/>
        </p:nvSpPr>
        <p:spPr>
          <a:xfrm>
            <a:off x="7153256" y="6217150"/>
            <a:ext cx="1114985" cy="369332"/>
          </a:xfrm>
          <a:prstGeom prst="rect">
            <a:avLst/>
          </a:prstGeom>
          <a:noFill/>
        </p:spPr>
        <p:txBody>
          <a:bodyPr wrap="none" lIns="91407" tIns="45705" rIns="91407" bIns="45705" rtlCol="0">
            <a:spAutoFit/>
          </a:bodyPr>
          <a:lstStyle/>
          <a:p>
            <a:pPr defTabSz="914070"/>
            <a:r>
              <a:rPr lang="en-GB">
                <a:solidFill>
                  <a:prstClr val="black"/>
                </a:solidFill>
              </a:rPr>
              <a:t>Education</a:t>
            </a:r>
          </a:p>
        </p:txBody>
      </p:sp>
      <p:sp>
        <p:nvSpPr>
          <p:cNvPr id="17" name="TextBox 16"/>
          <p:cNvSpPr txBox="1"/>
          <p:nvPr/>
        </p:nvSpPr>
        <p:spPr>
          <a:xfrm>
            <a:off x="6495992" y="5847818"/>
            <a:ext cx="2429511" cy="369332"/>
          </a:xfrm>
          <a:prstGeom prst="rect">
            <a:avLst/>
          </a:prstGeom>
          <a:noFill/>
        </p:spPr>
        <p:txBody>
          <a:bodyPr wrap="none" lIns="91407" tIns="45705" rIns="91407" bIns="45705" rtlCol="0">
            <a:spAutoFit/>
          </a:bodyPr>
          <a:lstStyle/>
          <a:p>
            <a:pPr defTabSz="914070"/>
            <a:r>
              <a:rPr lang="en-GB">
                <a:solidFill>
                  <a:prstClr val="black"/>
                </a:solidFill>
              </a:rPr>
              <a:t>Access to food / storage</a:t>
            </a:r>
          </a:p>
        </p:txBody>
      </p:sp>
      <p:sp>
        <p:nvSpPr>
          <p:cNvPr id="18" name="TextBox 17"/>
          <p:cNvSpPr txBox="1"/>
          <p:nvPr/>
        </p:nvSpPr>
        <p:spPr>
          <a:xfrm>
            <a:off x="8263390" y="5194011"/>
            <a:ext cx="1280415" cy="369332"/>
          </a:xfrm>
          <a:prstGeom prst="rect">
            <a:avLst/>
          </a:prstGeom>
          <a:noFill/>
        </p:spPr>
        <p:txBody>
          <a:bodyPr wrap="none" lIns="91407" tIns="45705" rIns="91407" bIns="45705" rtlCol="0">
            <a:spAutoFit/>
          </a:bodyPr>
          <a:lstStyle/>
          <a:p>
            <a:pPr defTabSz="914070"/>
            <a:r>
              <a:rPr lang="en-GB">
                <a:solidFill>
                  <a:prstClr val="black"/>
                </a:solidFill>
              </a:rPr>
              <a:t>Deprivation</a:t>
            </a:r>
          </a:p>
        </p:txBody>
      </p:sp>
      <p:sp>
        <p:nvSpPr>
          <p:cNvPr id="19" name="TextBox 18"/>
          <p:cNvSpPr txBox="1"/>
          <p:nvPr/>
        </p:nvSpPr>
        <p:spPr>
          <a:xfrm>
            <a:off x="6994667" y="4588901"/>
            <a:ext cx="2329484" cy="523220"/>
          </a:xfrm>
          <a:prstGeom prst="rect">
            <a:avLst/>
          </a:prstGeom>
          <a:noFill/>
        </p:spPr>
        <p:txBody>
          <a:bodyPr wrap="none" lIns="91407" tIns="45705" rIns="91407" bIns="45705" rtlCol="0">
            <a:spAutoFit/>
          </a:bodyPr>
          <a:lstStyle/>
          <a:p>
            <a:pPr defTabSz="914070"/>
            <a:r>
              <a:rPr lang="en-GB" sz="2800" b="1">
                <a:solidFill>
                  <a:srgbClr val="0070C0"/>
                </a:solidFill>
                <a:latin typeface="Arial Rounded MT Bold" panose="020F0704030504030204" pitchFamily="34" charset="0"/>
              </a:rPr>
              <a:t>Sociological</a:t>
            </a:r>
          </a:p>
        </p:txBody>
      </p:sp>
      <p:sp>
        <p:nvSpPr>
          <p:cNvPr id="20" name="TextBox 19"/>
          <p:cNvSpPr txBox="1"/>
          <p:nvPr/>
        </p:nvSpPr>
        <p:spPr>
          <a:xfrm>
            <a:off x="6698451" y="4285750"/>
            <a:ext cx="1874359" cy="369332"/>
          </a:xfrm>
          <a:prstGeom prst="rect">
            <a:avLst/>
          </a:prstGeom>
          <a:noFill/>
        </p:spPr>
        <p:txBody>
          <a:bodyPr wrap="none" lIns="91407" tIns="45705" rIns="91407" bIns="45705" rtlCol="0">
            <a:spAutoFit/>
          </a:bodyPr>
          <a:lstStyle/>
          <a:p>
            <a:pPr defTabSz="914070"/>
            <a:r>
              <a:rPr lang="en-GB">
                <a:solidFill>
                  <a:prstClr val="black"/>
                </a:solidFill>
              </a:rPr>
              <a:t>Cultural traditions</a:t>
            </a:r>
          </a:p>
        </p:txBody>
      </p:sp>
      <p:sp>
        <p:nvSpPr>
          <p:cNvPr id="21" name="TextBox 20"/>
          <p:cNvSpPr txBox="1"/>
          <p:nvPr/>
        </p:nvSpPr>
        <p:spPr>
          <a:xfrm>
            <a:off x="6758038" y="3632911"/>
            <a:ext cx="1949252" cy="369332"/>
          </a:xfrm>
          <a:prstGeom prst="rect">
            <a:avLst/>
          </a:prstGeom>
          <a:noFill/>
        </p:spPr>
        <p:txBody>
          <a:bodyPr wrap="none" lIns="91407" tIns="45705" rIns="91407" bIns="45705" rtlCol="0">
            <a:spAutoFit/>
          </a:bodyPr>
          <a:lstStyle/>
          <a:p>
            <a:pPr defTabSz="914070"/>
            <a:r>
              <a:rPr lang="en-GB">
                <a:solidFill>
                  <a:prstClr val="black"/>
                </a:solidFill>
              </a:rPr>
              <a:t>Family background</a:t>
            </a:r>
          </a:p>
        </p:txBody>
      </p:sp>
      <p:sp>
        <p:nvSpPr>
          <p:cNvPr id="22" name="TextBox 21"/>
          <p:cNvSpPr txBox="1"/>
          <p:nvPr/>
        </p:nvSpPr>
        <p:spPr>
          <a:xfrm>
            <a:off x="6932061" y="3272116"/>
            <a:ext cx="1513556" cy="369332"/>
          </a:xfrm>
          <a:prstGeom prst="rect">
            <a:avLst/>
          </a:prstGeom>
          <a:noFill/>
        </p:spPr>
        <p:txBody>
          <a:bodyPr wrap="none" lIns="91407" tIns="45705" rIns="91407" bIns="45705" rtlCol="0">
            <a:spAutoFit/>
          </a:bodyPr>
          <a:lstStyle/>
          <a:p>
            <a:pPr defTabSz="914070"/>
            <a:r>
              <a:rPr lang="en-GB">
                <a:solidFill>
                  <a:prstClr val="black"/>
                </a:solidFill>
              </a:rPr>
              <a:t>Social support</a:t>
            </a:r>
          </a:p>
        </p:txBody>
      </p:sp>
      <p:sp>
        <p:nvSpPr>
          <p:cNvPr id="23" name="TextBox 22"/>
          <p:cNvSpPr txBox="1"/>
          <p:nvPr/>
        </p:nvSpPr>
        <p:spPr>
          <a:xfrm>
            <a:off x="4903002" y="3575135"/>
            <a:ext cx="780983" cy="369332"/>
          </a:xfrm>
          <a:prstGeom prst="rect">
            <a:avLst/>
          </a:prstGeom>
          <a:noFill/>
        </p:spPr>
        <p:txBody>
          <a:bodyPr wrap="none" lIns="91407" tIns="45705" rIns="91407" bIns="45705" rtlCol="0">
            <a:spAutoFit/>
          </a:bodyPr>
          <a:lstStyle/>
          <a:p>
            <a:pPr defTabSz="914070"/>
            <a:r>
              <a:rPr lang="en-GB">
                <a:solidFill>
                  <a:prstClr val="black"/>
                </a:solidFill>
              </a:rPr>
              <a:t>Habits</a:t>
            </a:r>
          </a:p>
        </p:txBody>
      </p:sp>
      <p:sp>
        <p:nvSpPr>
          <p:cNvPr id="24" name="TextBox 23"/>
          <p:cNvSpPr txBox="1"/>
          <p:nvPr/>
        </p:nvSpPr>
        <p:spPr>
          <a:xfrm>
            <a:off x="2952843" y="5301208"/>
            <a:ext cx="1870705" cy="369332"/>
          </a:xfrm>
          <a:prstGeom prst="rect">
            <a:avLst/>
          </a:prstGeom>
          <a:noFill/>
        </p:spPr>
        <p:txBody>
          <a:bodyPr wrap="none" lIns="91407" tIns="45705" rIns="91407" bIns="45705" rtlCol="0">
            <a:spAutoFit/>
          </a:bodyPr>
          <a:lstStyle/>
          <a:p>
            <a:pPr defTabSz="914070"/>
            <a:r>
              <a:rPr lang="en-GB">
                <a:solidFill>
                  <a:prstClr val="black"/>
                </a:solidFill>
              </a:rPr>
              <a:t>Learnt behaviours</a:t>
            </a:r>
          </a:p>
        </p:txBody>
      </p:sp>
      <p:sp>
        <p:nvSpPr>
          <p:cNvPr id="25" name="TextBox 24"/>
          <p:cNvSpPr txBox="1"/>
          <p:nvPr/>
        </p:nvSpPr>
        <p:spPr>
          <a:xfrm>
            <a:off x="3201088" y="3678313"/>
            <a:ext cx="1330814" cy="369332"/>
          </a:xfrm>
          <a:prstGeom prst="rect">
            <a:avLst/>
          </a:prstGeom>
          <a:noFill/>
        </p:spPr>
        <p:txBody>
          <a:bodyPr wrap="none" lIns="91407" tIns="45705" rIns="91407" bIns="45705" rtlCol="0">
            <a:spAutoFit/>
          </a:bodyPr>
          <a:lstStyle/>
          <a:p>
            <a:pPr defTabSz="914070"/>
            <a:r>
              <a:rPr lang="en-GB">
                <a:solidFill>
                  <a:prstClr val="black"/>
                </a:solidFill>
              </a:rPr>
              <a:t>Coping skills</a:t>
            </a:r>
          </a:p>
        </p:txBody>
      </p:sp>
      <p:sp>
        <p:nvSpPr>
          <p:cNvPr id="26" name="TextBox 25"/>
          <p:cNvSpPr txBox="1"/>
          <p:nvPr/>
        </p:nvSpPr>
        <p:spPr>
          <a:xfrm>
            <a:off x="4881450" y="5204895"/>
            <a:ext cx="1591333" cy="369332"/>
          </a:xfrm>
          <a:prstGeom prst="rect">
            <a:avLst/>
          </a:prstGeom>
          <a:noFill/>
        </p:spPr>
        <p:txBody>
          <a:bodyPr wrap="none" lIns="91407" tIns="45705" rIns="91407" bIns="45705" rtlCol="0">
            <a:spAutoFit/>
          </a:bodyPr>
          <a:lstStyle/>
          <a:p>
            <a:pPr defTabSz="914070"/>
            <a:r>
              <a:rPr lang="en-GB">
                <a:solidFill>
                  <a:prstClr val="black"/>
                </a:solidFill>
              </a:rPr>
              <a:t>Self-awareness</a:t>
            </a:r>
          </a:p>
        </p:txBody>
      </p:sp>
      <p:sp>
        <p:nvSpPr>
          <p:cNvPr id="27" name="TextBox 26"/>
          <p:cNvSpPr txBox="1"/>
          <p:nvPr/>
        </p:nvSpPr>
        <p:spPr>
          <a:xfrm>
            <a:off x="4385230" y="2395251"/>
            <a:ext cx="517770" cy="369332"/>
          </a:xfrm>
          <a:prstGeom prst="rect">
            <a:avLst/>
          </a:prstGeom>
          <a:noFill/>
        </p:spPr>
        <p:txBody>
          <a:bodyPr wrap="none" lIns="91407" tIns="45705" rIns="91407" bIns="45705" rtlCol="0">
            <a:spAutoFit/>
          </a:bodyPr>
          <a:lstStyle/>
          <a:p>
            <a:pPr defTabSz="914070"/>
            <a:r>
              <a:rPr lang="en-GB">
                <a:solidFill>
                  <a:prstClr val="black"/>
                </a:solidFill>
              </a:rPr>
              <a:t>age</a:t>
            </a:r>
          </a:p>
        </p:txBody>
      </p:sp>
      <p:sp>
        <p:nvSpPr>
          <p:cNvPr id="28" name="TextBox 27"/>
          <p:cNvSpPr txBox="1"/>
          <p:nvPr/>
        </p:nvSpPr>
        <p:spPr>
          <a:xfrm>
            <a:off x="7113617" y="2267580"/>
            <a:ext cx="696024" cy="369332"/>
          </a:xfrm>
          <a:prstGeom prst="rect">
            <a:avLst/>
          </a:prstGeom>
          <a:noFill/>
        </p:spPr>
        <p:txBody>
          <a:bodyPr wrap="none" lIns="91407" tIns="45705" rIns="91407" bIns="45705" rtlCol="0">
            <a:spAutoFit/>
          </a:bodyPr>
          <a:lstStyle/>
          <a:p>
            <a:pPr defTabSz="914070"/>
            <a:r>
              <a:rPr lang="en-GB">
                <a:solidFill>
                  <a:prstClr val="black"/>
                </a:solidFill>
              </a:rPr>
              <a:t>Sleep</a:t>
            </a:r>
          </a:p>
        </p:txBody>
      </p:sp>
      <p:sp>
        <p:nvSpPr>
          <p:cNvPr id="29" name="TextBox 28"/>
          <p:cNvSpPr txBox="1"/>
          <p:nvPr/>
        </p:nvSpPr>
        <p:spPr>
          <a:xfrm>
            <a:off x="3791745" y="6093296"/>
            <a:ext cx="885371" cy="369332"/>
          </a:xfrm>
          <a:prstGeom prst="rect">
            <a:avLst/>
          </a:prstGeom>
          <a:noFill/>
        </p:spPr>
        <p:txBody>
          <a:bodyPr wrap="none" lIns="91407" tIns="45705" rIns="91407" bIns="45705" rtlCol="0">
            <a:spAutoFit/>
          </a:bodyPr>
          <a:lstStyle/>
          <a:p>
            <a:pPr defTabSz="914070"/>
            <a:r>
              <a:rPr lang="en-GB">
                <a:solidFill>
                  <a:prstClr val="black"/>
                </a:solidFill>
              </a:rPr>
              <a:t>Trauma</a:t>
            </a:r>
          </a:p>
        </p:txBody>
      </p:sp>
      <p:sp>
        <p:nvSpPr>
          <p:cNvPr id="30" name="TextBox 29"/>
          <p:cNvSpPr txBox="1"/>
          <p:nvPr/>
        </p:nvSpPr>
        <p:spPr>
          <a:xfrm>
            <a:off x="6268517" y="2708920"/>
            <a:ext cx="1327095" cy="369332"/>
          </a:xfrm>
          <a:prstGeom prst="rect">
            <a:avLst/>
          </a:prstGeom>
          <a:noFill/>
        </p:spPr>
        <p:txBody>
          <a:bodyPr wrap="none" lIns="91407" tIns="45705" rIns="91407" bIns="45705" rtlCol="0">
            <a:spAutoFit/>
          </a:bodyPr>
          <a:lstStyle/>
          <a:p>
            <a:pPr defTabSz="914070"/>
            <a:r>
              <a:rPr lang="en-GB" err="1">
                <a:solidFill>
                  <a:prstClr val="black"/>
                </a:solidFill>
              </a:rPr>
              <a:t>Microbiome</a:t>
            </a:r>
            <a:endParaRPr lang="en-GB">
              <a:solidFill>
                <a:prstClr val="black"/>
              </a:solidFill>
            </a:endParaRPr>
          </a:p>
        </p:txBody>
      </p:sp>
      <p:sp>
        <p:nvSpPr>
          <p:cNvPr id="31" name="TextBox 30"/>
          <p:cNvSpPr txBox="1"/>
          <p:nvPr/>
        </p:nvSpPr>
        <p:spPr>
          <a:xfrm>
            <a:off x="7483847" y="3944468"/>
            <a:ext cx="1923540" cy="369332"/>
          </a:xfrm>
          <a:prstGeom prst="rect">
            <a:avLst/>
          </a:prstGeom>
          <a:noFill/>
        </p:spPr>
        <p:txBody>
          <a:bodyPr wrap="none" lIns="91407" tIns="45705" rIns="91407" bIns="45705" rtlCol="0">
            <a:spAutoFit/>
          </a:bodyPr>
          <a:lstStyle/>
          <a:p>
            <a:pPr defTabSz="914070"/>
            <a:r>
              <a:rPr lang="en-GB">
                <a:solidFill>
                  <a:prstClr val="black"/>
                </a:solidFill>
              </a:rPr>
              <a:t>Local environment</a:t>
            </a:r>
          </a:p>
        </p:txBody>
      </p:sp>
      <p:sp>
        <p:nvSpPr>
          <p:cNvPr id="34" name="TextBox 33"/>
          <p:cNvSpPr txBox="1"/>
          <p:nvPr/>
        </p:nvSpPr>
        <p:spPr>
          <a:xfrm>
            <a:off x="4275781" y="4002243"/>
            <a:ext cx="1216295" cy="369332"/>
          </a:xfrm>
          <a:prstGeom prst="rect">
            <a:avLst/>
          </a:prstGeom>
          <a:noFill/>
        </p:spPr>
        <p:txBody>
          <a:bodyPr wrap="none" lIns="91407" tIns="45705" rIns="91407" bIns="45705" rtlCol="0">
            <a:spAutoFit/>
          </a:bodyPr>
          <a:lstStyle/>
          <a:p>
            <a:pPr defTabSz="914070"/>
            <a:r>
              <a:rPr lang="en-GB">
                <a:solidFill>
                  <a:prstClr val="black"/>
                </a:solidFill>
              </a:rPr>
              <a:t>Motivation</a:t>
            </a:r>
          </a:p>
        </p:txBody>
      </p:sp>
      <p:pic>
        <p:nvPicPr>
          <p:cNvPr id="5129" name="Picture 9" descr="Obesity Icons - Download Free Vector Icons | Noun Proje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5608" y="314321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p:cNvSpPr txBox="1"/>
          <p:nvPr/>
        </p:nvSpPr>
        <p:spPr>
          <a:xfrm>
            <a:off x="6994668" y="5485875"/>
            <a:ext cx="2010422" cy="369332"/>
          </a:xfrm>
          <a:prstGeom prst="rect">
            <a:avLst/>
          </a:prstGeom>
          <a:noFill/>
        </p:spPr>
        <p:txBody>
          <a:bodyPr wrap="none" lIns="91407" tIns="45705" rIns="91407" bIns="45705" rtlCol="0">
            <a:spAutoFit/>
          </a:bodyPr>
          <a:lstStyle/>
          <a:p>
            <a:pPr defTabSz="914070"/>
            <a:r>
              <a:rPr lang="en-GB">
                <a:solidFill>
                  <a:prstClr val="black"/>
                </a:solidFill>
              </a:rPr>
              <a:t>Home environment</a:t>
            </a:r>
          </a:p>
        </p:txBody>
      </p:sp>
      <p:pic>
        <p:nvPicPr>
          <p:cNvPr id="35"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3" y="0"/>
            <a:ext cx="9175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886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lowchart: Connector 13"/>
          <p:cNvSpPr/>
          <p:nvPr/>
        </p:nvSpPr>
        <p:spPr>
          <a:xfrm>
            <a:off x="1750980" y="1385333"/>
            <a:ext cx="8689823" cy="5140012"/>
          </a:xfrm>
          <a:prstGeom prst="flowChartConnecto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a:solidFill>
                <a:prstClr val="white"/>
              </a:solidFill>
            </a:endParaRPr>
          </a:p>
        </p:txBody>
      </p:sp>
      <p:sp>
        <p:nvSpPr>
          <p:cNvPr id="12" name="Flowchart: Connector 11"/>
          <p:cNvSpPr/>
          <p:nvPr/>
        </p:nvSpPr>
        <p:spPr>
          <a:xfrm>
            <a:off x="4045542" y="1916832"/>
            <a:ext cx="4208933" cy="4104457"/>
          </a:xfrm>
          <a:prstGeom prst="flowChartConnecto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rtlCol="0" anchor="ctr"/>
          <a:lstStyle/>
          <a:p>
            <a:pPr algn="ctr" defTabSz="914070"/>
            <a:endParaRPr lang="en-GB">
              <a:solidFill>
                <a:prstClr val="white"/>
              </a:solidFill>
            </a:endParaRPr>
          </a:p>
        </p:txBody>
      </p:sp>
      <p:sp>
        <p:nvSpPr>
          <p:cNvPr id="2" name="Title 1"/>
          <p:cNvSpPr>
            <a:spLocks noGrp="1"/>
          </p:cNvSpPr>
          <p:nvPr>
            <p:ph type="title"/>
          </p:nvPr>
        </p:nvSpPr>
        <p:spPr>
          <a:xfrm>
            <a:off x="1792991" y="-8791"/>
            <a:ext cx="8784976" cy="1143000"/>
          </a:xfrm>
        </p:spPr>
        <p:txBody>
          <a:bodyPr>
            <a:normAutofit fontScale="90000"/>
          </a:bodyPr>
          <a:lstStyle/>
          <a:p>
            <a:pPr algn="l"/>
            <a:r>
              <a:rPr lang="en-GB" sz="4000" b="1" u="sng">
                <a:solidFill>
                  <a:srgbClr val="002060"/>
                </a:solidFill>
                <a:latin typeface="Arial" panose="020B0604020202020204" pitchFamily="34" charset="0"/>
                <a:cs typeface="Arial" panose="020B0604020202020204" pitchFamily="34" charset="0"/>
              </a:rPr>
              <a:t>MDT (multidisciplinary team) approach</a:t>
            </a:r>
          </a:p>
        </p:txBody>
      </p:sp>
      <p:sp>
        <p:nvSpPr>
          <p:cNvPr id="3" name="TextBox 2"/>
          <p:cNvSpPr txBox="1"/>
          <p:nvPr/>
        </p:nvSpPr>
        <p:spPr>
          <a:xfrm>
            <a:off x="4727848" y="2575588"/>
            <a:ext cx="986552" cy="369332"/>
          </a:xfrm>
          <a:prstGeom prst="rect">
            <a:avLst/>
          </a:prstGeom>
          <a:noFill/>
        </p:spPr>
        <p:txBody>
          <a:bodyPr wrap="none" lIns="91407" tIns="45705" rIns="91407" bIns="45705" rtlCol="0">
            <a:spAutoFit/>
          </a:bodyPr>
          <a:lstStyle/>
          <a:p>
            <a:pPr defTabSz="914070"/>
            <a:r>
              <a:rPr lang="en-GB">
                <a:solidFill>
                  <a:prstClr val="black"/>
                </a:solidFill>
              </a:rPr>
              <a:t>Dietitian</a:t>
            </a:r>
          </a:p>
        </p:txBody>
      </p:sp>
      <p:sp>
        <p:nvSpPr>
          <p:cNvPr id="4" name="TextBox 3"/>
          <p:cNvSpPr txBox="1"/>
          <p:nvPr/>
        </p:nvSpPr>
        <p:spPr>
          <a:xfrm>
            <a:off x="8337682" y="4454575"/>
            <a:ext cx="1763303" cy="369332"/>
          </a:xfrm>
          <a:prstGeom prst="rect">
            <a:avLst/>
          </a:prstGeom>
          <a:noFill/>
        </p:spPr>
        <p:txBody>
          <a:bodyPr wrap="none" lIns="91407" tIns="45705" rIns="91407" bIns="45705" rtlCol="0">
            <a:spAutoFit/>
          </a:bodyPr>
          <a:lstStyle/>
          <a:p>
            <a:pPr defTabSz="914070"/>
            <a:r>
              <a:rPr lang="en-GB">
                <a:solidFill>
                  <a:prstClr val="black"/>
                </a:solidFill>
              </a:rPr>
              <a:t>Talking therapies</a:t>
            </a:r>
          </a:p>
        </p:txBody>
      </p:sp>
      <p:sp>
        <p:nvSpPr>
          <p:cNvPr id="5" name="TextBox 4"/>
          <p:cNvSpPr txBox="1"/>
          <p:nvPr/>
        </p:nvSpPr>
        <p:spPr>
          <a:xfrm>
            <a:off x="6838303" y="3866130"/>
            <a:ext cx="1328762" cy="369332"/>
          </a:xfrm>
          <a:prstGeom prst="rect">
            <a:avLst/>
          </a:prstGeom>
          <a:noFill/>
        </p:spPr>
        <p:txBody>
          <a:bodyPr wrap="none" lIns="91407" tIns="45705" rIns="91407" bIns="45705" rtlCol="0">
            <a:spAutoFit/>
          </a:bodyPr>
          <a:lstStyle/>
          <a:p>
            <a:pPr defTabSz="914070"/>
            <a:r>
              <a:rPr lang="en-GB">
                <a:solidFill>
                  <a:prstClr val="black"/>
                </a:solidFill>
              </a:rPr>
              <a:t>Psychologist</a:t>
            </a:r>
          </a:p>
        </p:txBody>
      </p:sp>
      <p:sp>
        <p:nvSpPr>
          <p:cNvPr id="6" name="TextBox 5"/>
          <p:cNvSpPr txBox="1"/>
          <p:nvPr/>
        </p:nvSpPr>
        <p:spPr>
          <a:xfrm>
            <a:off x="2790611" y="5167548"/>
            <a:ext cx="1608902" cy="369332"/>
          </a:xfrm>
          <a:prstGeom prst="rect">
            <a:avLst/>
          </a:prstGeom>
          <a:noFill/>
        </p:spPr>
        <p:txBody>
          <a:bodyPr wrap="none" lIns="91407" tIns="45705" rIns="91407" bIns="45705" rtlCol="0">
            <a:spAutoFit/>
          </a:bodyPr>
          <a:lstStyle/>
          <a:p>
            <a:pPr defTabSz="914070"/>
            <a:r>
              <a:rPr lang="en-GB">
                <a:solidFill>
                  <a:prstClr val="black"/>
                </a:solidFill>
              </a:rPr>
              <a:t>Medical checks</a:t>
            </a:r>
          </a:p>
        </p:txBody>
      </p:sp>
      <p:sp>
        <p:nvSpPr>
          <p:cNvPr id="7" name="TextBox 6"/>
          <p:cNvSpPr txBox="1"/>
          <p:nvPr/>
        </p:nvSpPr>
        <p:spPr>
          <a:xfrm>
            <a:off x="6358358" y="2380661"/>
            <a:ext cx="1329210" cy="646331"/>
          </a:xfrm>
          <a:prstGeom prst="rect">
            <a:avLst/>
          </a:prstGeom>
          <a:noFill/>
        </p:spPr>
        <p:txBody>
          <a:bodyPr wrap="none" lIns="91407" tIns="45705" rIns="91407" bIns="45705" rtlCol="0">
            <a:spAutoFit/>
          </a:bodyPr>
          <a:lstStyle/>
          <a:p>
            <a:pPr algn="ctr" defTabSz="914070"/>
            <a:r>
              <a:rPr lang="en-GB">
                <a:solidFill>
                  <a:prstClr val="black"/>
                </a:solidFill>
              </a:rPr>
              <a:t>Community </a:t>
            </a:r>
          </a:p>
          <a:p>
            <a:pPr algn="ctr" defTabSz="914070"/>
            <a:r>
              <a:rPr lang="en-GB">
                <a:solidFill>
                  <a:prstClr val="black"/>
                </a:solidFill>
              </a:rPr>
              <a:t>connector</a:t>
            </a:r>
          </a:p>
        </p:txBody>
      </p:sp>
      <p:sp>
        <p:nvSpPr>
          <p:cNvPr id="8" name="TextBox 7"/>
          <p:cNvSpPr txBox="1"/>
          <p:nvPr/>
        </p:nvSpPr>
        <p:spPr>
          <a:xfrm>
            <a:off x="4291780" y="3694283"/>
            <a:ext cx="1111843" cy="646331"/>
          </a:xfrm>
          <a:prstGeom prst="rect">
            <a:avLst/>
          </a:prstGeom>
          <a:noFill/>
        </p:spPr>
        <p:txBody>
          <a:bodyPr wrap="none" lIns="91407" tIns="45705" rIns="91407" bIns="45705" rtlCol="0">
            <a:spAutoFit/>
          </a:bodyPr>
          <a:lstStyle/>
          <a:p>
            <a:pPr defTabSz="914070"/>
            <a:r>
              <a:rPr lang="en-GB">
                <a:solidFill>
                  <a:prstClr val="black"/>
                </a:solidFill>
              </a:rPr>
              <a:t>Specialist </a:t>
            </a:r>
          </a:p>
          <a:p>
            <a:pPr defTabSz="914070"/>
            <a:r>
              <a:rPr lang="en-GB">
                <a:solidFill>
                  <a:prstClr val="black"/>
                </a:solidFill>
              </a:rPr>
              <a:t>Physician</a:t>
            </a:r>
          </a:p>
        </p:txBody>
      </p:sp>
      <p:pic>
        <p:nvPicPr>
          <p:cNvPr id="9" name="Picture 9" descr="Obesity Icons - Download Free Vector Icons | Noun Proj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2979" y="2922731"/>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5273097" y="5019404"/>
            <a:ext cx="1654299" cy="646331"/>
          </a:xfrm>
          <a:prstGeom prst="rect">
            <a:avLst/>
          </a:prstGeom>
          <a:noFill/>
        </p:spPr>
        <p:txBody>
          <a:bodyPr wrap="none" lIns="91407" tIns="45705" rIns="91407" bIns="45705" rtlCol="0">
            <a:spAutoFit/>
          </a:bodyPr>
          <a:lstStyle/>
          <a:p>
            <a:pPr defTabSz="914070"/>
            <a:r>
              <a:rPr lang="en-GB">
                <a:solidFill>
                  <a:prstClr val="black"/>
                </a:solidFill>
              </a:rPr>
              <a:t>Physical activity</a:t>
            </a:r>
          </a:p>
          <a:p>
            <a:pPr algn="ctr" defTabSz="914070"/>
            <a:r>
              <a:rPr lang="en-GB">
                <a:solidFill>
                  <a:prstClr val="black"/>
                </a:solidFill>
              </a:rPr>
              <a:t> advisor</a:t>
            </a:r>
          </a:p>
        </p:txBody>
      </p:sp>
      <p:sp>
        <p:nvSpPr>
          <p:cNvPr id="11" name="TextBox 10"/>
          <p:cNvSpPr txBox="1"/>
          <p:nvPr/>
        </p:nvSpPr>
        <p:spPr>
          <a:xfrm>
            <a:off x="2446642" y="2572580"/>
            <a:ext cx="1474571" cy="646331"/>
          </a:xfrm>
          <a:prstGeom prst="rect">
            <a:avLst/>
          </a:prstGeom>
          <a:noFill/>
        </p:spPr>
        <p:txBody>
          <a:bodyPr wrap="none" lIns="91407" tIns="45705" rIns="91407" bIns="45705" rtlCol="0">
            <a:spAutoFit/>
          </a:bodyPr>
          <a:lstStyle/>
          <a:p>
            <a:pPr algn="ctr" defTabSz="914070"/>
            <a:r>
              <a:rPr lang="en-GB">
                <a:solidFill>
                  <a:prstClr val="black"/>
                </a:solidFill>
              </a:rPr>
              <a:t>Occupational </a:t>
            </a:r>
          </a:p>
          <a:p>
            <a:pPr algn="ctr" defTabSz="914070"/>
            <a:r>
              <a:rPr lang="en-GB">
                <a:solidFill>
                  <a:prstClr val="black"/>
                </a:solidFill>
              </a:rPr>
              <a:t>therapy</a:t>
            </a:r>
          </a:p>
        </p:txBody>
      </p:sp>
      <p:sp>
        <p:nvSpPr>
          <p:cNvPr id="13" name="TextBox 12"/>
          <p:cNvSpPr txBox="1"/>
          <p:nvPr/>
        </p:nvSpPr>
        <p:spPr>
          <a:xfrm>
            <a:off x="7250336" y="1870664"/>
            <a:ext cx="1455911" cy="369332"/>
          </a:xfrm>
          <a:prstGeom prst="rect">
            <a:avLst/>
          </a:prstGeom>
          <a:noFill/>
        </p:spPr>
        <p:txBody>
          <a:bodyPr wrap="none" lIns="91407" tIns="45705" rIns="91407" bIns="45705" rtlCol="0">
            <a:spAutoFit/>
          </a:bodyPr>
          <a:lstStyle/>
          <a:p>
            <a:pPr defTabSz="914070"/>
            <a:r>
              <a:rPr lang="en-GB">
                <a:solidFill>
                  <a:prstClr val="black"/>
                </a:solidFill>
              </a:rPr>
              <a:t>Food Support</a:t>
            </a:r>
          </a:p>
        </p:txBody>
      </p:sp>
      <p:sp>
        <p:nvSpPr>
          <p:cNvPr id="15" name="TextBox 14"/>
          <p:cNvSpPr txBox="1"/>
          <p:nvPr/>
        </p:nvSpPr>
        <p:spPr>
          <a:xfrm>
            <a:off x="1814547" y="3466790"/>
            <a:ext cx="1435008" cy="369332"/>
          </a:xfrm>
          <a:prstGeom prst="rect">
            <a:avLst/>
          </a:prstGeom>
          <a:noFill/>
        </p:spPr>
        <p:txBody>
          <a:bodyPr wrap="none" lIns="91407" tIns="45705" rIns="91407" bIns="45705" rtlCol="0">
            <a:spAutoFit/>
          </a:bodyPr>
          <a:lstStyle/>
          <a:p>
            <a:pPr defTabSz="914070"/>
            <a:r>
              <a:rPr lang="en-GB">
                <a:solidFill>
                  <a:prstClr val="black"/>
                </a:solidFill>
              </a:rPr>
              <a:t>Cooking skills</a:t>
            </a:r>
          </a:p>
        </p:txBody>
      </p:sp>
      <p:sp>
        <p:nvSpPr>
          <p:cNvPr id="16" name="TextBox 15"/>
          <p:cNvSpPr txBox="1"/>
          <p:nvPr/>
        </p:nvSpPr>
        <p:spPr>
          <a:xfrm>
            <a:off x="5163198" y="1419020"/>
            <a:ext cx="1973617" cy="369332"/>
          </a:xfrm>
          <a:prstGeom prst="rect">
            <a:avLst/>
          </a:prstGeom>
          <a:noFill/>
        </p:spPr>
        <p:txBody>
          <a:bodyPr wrap="none" lIns="91407" tIns="45705" rIns="91407" bIns="45705" rtlCol="0">
            <a:spAutoFit/>
          </a:bodyPr>
          <a:lstStyle/>
          <a:p>
            <a:pPr defTabSz="914070"/>
            <a:r>
              <a:rPr lang="en-GB">
                <a:solidFill>
                  <a:prstClr val="black"/>
                </a:solidFill>
              </a:rPr>
              <a:t>Dietary counselling</a:t>
            </a:r>
          </a:p>
        </p:txBody>
      </p:sp>
      <p:sp>
        <p:nvSpPr>
          <p:cNvPr id="17" name="TextBox 16"/>
          <p:cNvSpPr txBox="1"/>
          <p:nvPr/>
        </p:nvSpPr>
        <p:spPr>
          <a:xfrm>
            <a:off x="2039798" y="4202115"/>
            <a:ext cx="1881412" cy="646331"/>
          </a:xfrm>
          <a:prstGeom prst="rect">
            <a:avLst/>
          </a:prstGeom>
          <a:noFill/>
        </p:spPr>
        <p:txBody>
          <a:bodyPr wrap="none" lIns="91407" tIns="45705" rIns="91407" bIns="45705" rtlCol="0">
            <a:spAutoFit/>
          </a:bodyPr>
          <a:lstStyle/>
          <a:p>
            <a:pPr defTabSz="914070"/>
            <a:r>
              <a:rPr lang="en-GB">
                <a:solidFill>
                  <a:prstClr val="black"/>
                </a:solidFill>
              </a:rPr>
              <a:t>Self management </a:t>
            </a:r>
          </a:p>
          <a:p>
            <a:pPr algn="ctr" defTabSz="914070"/>
            <a:r>
              <a:rPr lang="en-GB">
                <a:solidFill>
                  <a:prstClr val="black"/>
                </a:solidFill>
              </a:rPr>
              <a:t>tools</a:t>
            </a:r>
          </a:p>
        </p:txBody>
      </p:sp>
      <p:sp>
        <p:nvSpPr>
          <p:cNvPr id="18" name="TextBox 17"/>
          <p:cNvSpPr txBox="1"/>
          <p:nvPr/>
        </p:nvSpPr>
        <p:spPr>
          <a:xfrm>
            <a:off x="7896200" y="5019404"/>
            <a:ext cx="1651414" cy="584775"/>
          </a:xfrm>
          <a:prstGeom prst="rect">
            <a:avLst/>
          </a:prstGeom>
          <a:noFill/>
        </p:spPr>
        <p:txBody>
          <a:bodyPr wrap="none" lIns="91407" tIns="45705" rIns="91407" bIns="45705" rtlCol="0">
            <a:spAutoFit/>
          </a:bodyPr>
          <a:lstStyle/>
          <a:p>
            <a:pPr defTabSz="914070"/>
            <a:r>
              <a:rPr lang="en-GB" sz="1600">
                <a:solidFill>
                  <a:prstClr val="black"/>
                </a:solidFill>
              </a:rPr>
              <a:t>Self awareness &amp; </a:t>
            </a:r>
          </a:p>
          <a:p>
            <a:pPr defTabSz="914070"/>
            <a:r>
              <a:rPr lang="en-GB" sz="1600">
                <a:solidFill>
                  <a:prstClr val="black"/>
                </a:solidFill>
              </a:rPr>
              <a:t>Coping strategies</a:t>
            </a:r>
          </a:p>
        </p:txBody>
      </p:sp>
      <p:sp>
        <p:nvSpPr>
          <p:cNvPr id="20" name="TextBox 19"/>
          <p:cNvSpPr txBox="1"/>
          <p:nvPr/>
        </p:nvSpPr>
        <p:spPr>
          <a:xfrm>
            <a:off x="8572660" y="3702178"/>
            <a:ext cx="1862048" cy="369332"/>
          </a:xfrm>
          <a:prstGeom prst="rect">
            <a:avLst/>
          </a:prstGeom>
          <a:noFill/>
        </p:spPr>
        <p:txBody>
          <a:bodyPr wrap="none" lIns="91407" tIns="45705" rIns="91407" bIns="45705" rtlCol="0">
            <a:spAutoFit/>
          </a:bodyPr>
          <a:lstStyle/>
          <a:p>
            <a:pPr defTabSz="914070"/>
            <a:r>
              <a:rPr lang="en-GB">
                <a:solidFill>
                  <a:prstClr val="black"/>
                </a:solidFill>
              </a:rPr>
              <a:t>Behaviour change</a:t>
            </a:r>
          </a:p>
        </p:txBody>
      </p:sp>
      <p:sp>
        <p:nvSpPr>
          <p:cNvPr id="21" name="TextBox 20"/>
          <p:cNvSpPr txBox="1"/>
          <p:nvPr/>
        </p:nvSpPr>
        <p:spPr>
          <a:xfrm>
            <a:off x="3507716" y="1844828"/>
            <a:ext cx="1339982" cy="646331"/>
          </a:xfrm>
          <a:prstGeom prst="rect">
            <a:avLst/>
          </a:prstGeom>
          <a:noFill/>
        </p:spPr>
        <p:txBody>
          <a:bodyPr wrap="none" lIns="91407" tIns="45705" rIns="91407" bIns="45705" rtlCol="0">
            <a:spAutoFit/>
          </a:bodyPr>
          <a:lstStyle/>
          <a:p>
            <a:pPr algn="ctr" defTabSz="914070"/>
            <a:r>
              <a:rPr lang="en-GB">
                <a:solidFill>
                  <a:prstClr val="black"/>
                </a:solidFill>
              </a:rPr>
              <a:t>Dietary </a:t>
            </a:r>
          </a:p>
          <a:p>
            <a:pPr algn="ctr" defTabSz="914070"/>
            <a:r>
              <a:rPr lang="en-GB">
                <a:solidFill>
                  <a:prstClr val="black"/>
                </a:solidFill>
              </a:rPr>
              <a:t>intervention</a:t>
            </a:r>
          </a:p>
        </p:txBody>
      </p:sp>
      <p:sp>
        <p:nvSpPr>
          <p:cNvPr id="22" name="TextBox 21"/>
          <p:cNvSpPr txBox="1"/>
          <p:nvPr/>
        </p:nvSpPr>
        <p:spPr>
          <a:xfrm>
            <a:off x="7301582" y="5733256"/>
            <a:ext cx="696024" cy="369332"/>
          </a:xfrm>
          <a:prstGeom prst="rect">
            <a:avLst/>
          </a:prstGeom>
          <a:noFill/>
        </p:spPr>
        <p:txBody>
          <a:bodyPr wrap="none" lIns="91407" tIns="45705" rIns="91407" bIns="45705" rtlCol="0">
            <a:spAutoFit/>
          </a:bodyPr>
          <a:lstStyle/>
          <a:p>
            <a:pPr defTabSz="914070"/>
            <a:r>
              <a:rPr lang="en-GB">
                <a:solidFill>
                  <a:prstClr val="black"/>
                </a:solidFill>
              </a:rPr>
              <a:t>Sleep</a:t>
            </a:r>
          </a:p>
        </p:txBody>
      </p:sp>
      <p:sp>
        <p:nvSpPr>
          <p:cNvPr id="23" name="TextBox 22"/>
          <p:cNvSpPr txBox="1"/>
          <p:nvPr/>
        </p:nvSpPr>
        <p:spPr>
          <a:xfrm>
            <a:off x="4371375" y="5733256"/>
            <a:ext cx="607859" cy="369332"/>
          </a:xfrm>
          <a:prstGeom prst="rect">
            <a:avLst/>
          </a:prstGeom>
          <a:noFill/>
        </p:spPr>
        <p:txBody>
          <a:bodyPr wrap="none" lIns="91407" tIns="45705" rIns="91407" bIns="45705" rtlCol="0">
            <a:spAutoFit/>
          </a:bodyPr>
          <a:lstStyle/>
          <a:p>
            <a:pPr defTabSz="914070"/>
            <a:r>
              <a:rPr lang="en-GB">
                <a:solidFill>
                  <a:prstClr val="black"/>
                </a:solidFill>
              </a:rPr>
              <a:t>MSK</a:t>
            </a:r>
          </a:p>
        </p:txBody>
      </p:sp>
      <p:sp>
        <p:nvSpPr>
          <p:cNvPr id="24" name="TextBox 23"/>
          <p:cNvSpPr txBox="1"/>
          <p:nvPr/>
        </p:nvSpPr>
        <p:spPr>
          <a:xfrm>
            <a:off x="5336001" y="6068070"/>
            <a:ext cx="1628010" cy="369332"/>
          </a:xfrm>
          <a:prstGeom prst="rect">
            <a:avLst/>
          </a:prstGeom>
          <a:noFill/>
        </p:spPr>
        <p:txBody>
          <a:bodyPr wrap="none" lIns="91407" tIns="45705" rIns="91407" bIns="45705" rtlCol="0">
            <a:spAutoFit/>
          </a:bodyPr>
          <a:lstStyle/>
          <a:p>
            <a:pPr defTabSz="914070"/>
            <a:r>
              <a:rPr lang="en-GB">
                <a:solidFill>
                  <a:prstClr val="black"/>
                </a:solidFill>
              </a:rPr>
              <a:t>Active lifestyles</a:t>
            </a:r>
          </a:p>
        </p:txBody>
      </p:sp>
      <p:sp>
        <p:nvSpPr>
          <p:cNvPr id="29" name="TextBox 28"/>
          <p:cNvSpPr txBox="1"/>
          <p:nvPr/>
        </p:nvSpPr>
        <p:spPr>
          <a:xfrm>
            <a:off x="1814548" y="6206572"/>
            <a:ext cx="2329896" cy="466061"/>
          </a:xfrm>
          <a:prstGeom prst="rect">
            <a:avLst/>
          </a:prstGeom>
          <a:noFill/>
        </p:spPr>
        <p:txBody>
          <a:bodyPr wrap="none" lIns="91407" tIns="45705" rIns="91407" bIns="45705" rtlCol="0">
            <a:spAutoFit/>
          </a:bodyPr>
          <a:lstStyle/>
          <a:p>
            <a:pPr defTabSz="914070"/>
            <a:r>
              <a:rPr lang="en-GB" sz="2400" b="1">
                <a:solidFill>
                  <a:prstClr val="black"/>
                </a:solidFill>
              </a:rPr>
              <a:t>Bariatric Surgery</a:t>
            </a:r>
          </a:p>
        </p:txBody>
      </p:sp>
      <p:sp>
        <p:nvSpPr>
          <p:cNvPr id="30" name="TextBox 29"/>
          <p:cNvSpPr txBox="1"/>
          <p:nvPr/>
        </p:nvSpPr>
        <p:spPr>
          <a:xfrm>
            <a:off x="8249292" y="6211331"/>
            <a:ext cx="2487540" cy="466061"/>
          </a:xfrm>
          <a:prstGeom prst="rect">
            <a:avLst/>
          </a:prstGeom>
          <a:noFill/>
        </p:spPr>
        <p:txBody>
          <a:bodyPr wrap="none" lIns="91407" tIns="45705" rIns="91407" bIns="45705" rtlCol="0">
            <a:spAutoFit/>
          </a:bodyPr>
          <a:lstStyle/>
          <a:p>
            <a:pPr defTabSz="914070"/>
            <a:r>
              <a:rPr lang="en-GB" sz="2400" b="1">
                <a:solidFill>
                  <a:prstClr val="black"/>
                </a:solidFill>
              </a:rPr>
              <a:t>Pharmacotherapy</a:t>
            </a:r>
          </a:p>
        </p:txBody>
      </p:sp>
      <p:sp>
        <p:nvSpPr>
          <p:cNvPr id="31" name="TextBox 30"/>
          <p:cNvSpPr txBox="1"/>
          <p:nvPr/>
        </p:nvSpPr>
        <p:spPr>
          <a:xfrm>
            <a:off x="8034973" y="2493141"/>
            <a:ext cx="1529586" cy="369332"/>
          </a:xfrm>
          <a:prstGeom prst="rect">
            <a:avLst/>
          </a:prstGeom>
          <a:noFill/>
        </p:spPr>
        <p:txBody>
          <a:bodyPr wrap="none" lIns="91407" tIns="45705" rIns="91407" bIns="45705" rtlCol="0">
            <a:spAutoFit/>
          </a:bodyPr>
          <a:lstStyle/>
          <a:p>
            <a:pPr defTabSz="914070"/>
            <a:r>
              <a:rPr lang="en-GB">
                <a:solidFill>
                  <a:prstClr val="black"/>
                </a:solidFill>
              </a:rPr>
              <a:t>Social Support</a:t>
            </a:r>
          </a:p>
        </p:txBody>
      </p:sp>
      <p:sp>
        <p:nvSpPr>
          <p:cNvPr id="32" name="TextBox 31"/>
          <p:cNvSpPr txBox="1"/>
          <p:nvPr/>
        </p:nvSpPr>
        <p:spPr>
          <a:xfrm>
            <a:off x="8645255" y="3091738"/>
            <a:ext cx="1435008" cy="369332"/>
          </a:xfrm>
          <a:prstGeom prst="rect">
            <a:avLst/>
          </a:prstGeom>
          <a:noFill/>
        </p:spPr>
        <p:txBody>
          <a:bodyPr wrap="none" lIns="91407" tIns="45705" rIns="91407" bIns="45705" rtlCol="0">
            <a:spAutoFit/>
          </a:bodyPr>
          <a:lstStyle/>
          <a:p>
            <a:pPr defTabSz="914070"/>
            <a:r>
              <a:rPr lang="en-GB">
                <a:solidFill>
                  <a:prstClr val="black"/>
                </a:solidFill>
              </a:rPr>
              <a:t>Health Coach</a:t>
            </a:r>
          </a:p>
        </p:txBody>
      </p:sp>
      <p:pic>
        <p:nvPicPr>
          <p:cNvPr id="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3" y="0"/>
            <a:ext cx="9175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Box 24"/>
          <p:cNvSpPr txBox="1"/>
          <p:nvPr/>
        </p:nvSpPr>
        <p:spPr>
          <a:xfrm>
            <a:off x="4870715" y="898044"/>
            <a:ext cx="2450351" cy="461665"/>
          </a:xfrm>
          <a:prstGeom prst="rect">
            <a:avLst/>
          </a:prstGeom>
          <a:noFill/>
        </p:spPr>
        <p:txBody>
          <a:bodyPr wrap="none" rtlCol="0">
            <a:spAutoFit/>
          </a:bodyPr>
          <a:lstStyle/>
          <a:p>
            <a:pPr defTabSz="914070"/>
            <a:r>
              <a:rPr lang="en-GB" sz="2400" b="1" u="sng">
                <a:solidFill>
                  <a:srgbClr val="4BACC6"/>
                </a:solidFill>
              </a:rPr>
              <a:t>Personalised Care</a:t>
            </a:r>
          </a:p>
        </p:txBody>
      </p:sp>
    </p:spTree>
    <p:extLst>
      <p:ext uri="{BB962C8B-B14F-4D97-AF65-F5344CB8AC3E}">
        <p14:creationId xmlns:p14="http://schemas.microsoft.com/office/powerpoint/2010/main" val="3088769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B82BE-4A17-72BC-7874-E355E309AC7F}"/>
              </a:ext>
            </a:extLst>
          </p:cNvPr>
          <p:cNvSpPr>
            <a:spLocks noGrp="1"/>
          </p:cNvSpPr>
          <p:nvPr>
            <p:ph type="title"/>
          </p:nvPr>
        </p:nvSpPr>
        <p:spPr>
          <a:xfrm>
            <a:off x="838200" y="108499"/>
            <a:ext cx="10515600" cy="1325563"/>
          </a:xfrm>
        </p:spPr>
        <p:txBody>
          <a:bodyPr/>
          <a:lstStyle/>
          <a:p>
            <a:r>
              <a:rPr lang="en-GB"/>
              <a:t>Starting Point</a:t>
            </a:r>
            <a:endParaRPr lang="en-US"/>
          </a:p>
        </p:txBody>
      </p:sp>
      <p:sp>
        <p:nvSpPr>
          <p:cNvPr id="7" name="Content Placeholder 6">
            <a:extLst>
              <a:ext uri="{FF2B5EF4-FFF2-40B4-BE49-F238E27FC236}">
                <a16:creationId xmlns:a16="http://schemas.microsoft.com/office/drawing/2014/main" id="{7FBC941C-ACFA-DC08-0D57-EF48FCFF4B33}"/>
              </a:ext>
            </a:extLst>
          </p:cNvPr>
          <p:cNvSpPr>
            <a:spLocks noGrp="1"/>
          </p:cNvSpPr>
          <p:nvPr>
            <p:ph idx="1"/>
          </p:nvPr>
        </p:nvSpPr>
        <p:spPr>
          <a:xfrm>
            <a:off x="320061" y="1159301"/>
            <a:ext cx="11551877" cy="4351338"/>
          </a:xfrm>
        </p:spPr>
        <p:txBody>
          <a:bodyPr vert="horz" lIns="0" tIns="0" rIns="0" bIns="0" rtlCol="0" anchor="t">
            <a:normAutofit/>
          </a:bodyPr>
          <a:lstStyle/>
          <a:p>
            <a:r>
              <a:rPr lang="en-GB" sz="2400">
                <a:latin typeface="Arial"/>
                <a:cs typeface="Arial"/>
              </a:rPr>
              <a:t>What did the data tell us about understanding our local population? </a:t>
            </a:r>
          </a:p>
          <a:p>
            <a:r>
              <a:rPr lang="en-GB" sz="2400">
                <a:latin typeface="Arial"/>
                <a:cs typeface="Arial"/>
              </a:rPr>
              <a:t>Benchmarked against Public Health, Local Authority and NHS data.</a:t>
            </a:r>
            <a:endParaRPr lang="en-GB" sz="6000"/>
          </a:p>
        </p:txBody>
      </p:sp>
      <p:sp>
        <p:nvSpPr>
          <p:cNvPr id="4" name="Footer Placeholder 3">
            <a:extLst>
              <a:ext uri="{FF2B5EF4-FFF2-40B4-BE49-F238E27FC236}">
                <a16:creationId xmlns:a16="http://schemas.microsoft.com/office/drawing/2014/main" id="{58364ED7-EE96-93BC-AF34-E7D42A16C4FB}"/>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103ECD4C-11D4-F52E-4251-72CC4BF1002E}"/>
              </a:ext>
            </a:extLst>
          </p:cNvPr>
          <p:cNvSpPr>
            <a:spLocks noGrp="1"/>
          </p:cNvSpPr>
          <p:nvPr>
            <p:ph type="sldNum" sz="quarter" idx="12"/>
          </p:nvPr>
        </p:nvSpPr>
        <p:spPr/>
        <p:txBody>
          <a:bodyPr/>
          <a:lstStyle/>
          <a:p>
            <a:fld id="{CD8E907E-315C-F745-8CA6-CE49E976B740}" type="slidenum">
              <a:rPr lang="en-US" smtClean="0"/>
              <a:pPr/>
              <a:t>6</a:t>
            </a:fld>
            <a:endParaRPr lang="en-US"/>
          </a:p>
        </p:txBody>
      </p:sp>
      <p:pic>
        <p:nvPicPr>
          <p:cNvPr id="6" name="Picture 5">
            <a:extLst>
              <a:ext uri="{FF2B5EF4-FFF2-40B4-BE49-F238E27FC236}">
                <a16:creationId xmlns:a16="http://schemas.microsoft.com/office/drawing/2014/main" id="{EDE81BEA-CA82-1039-DA37-7D463C4FFEE0}"/>
              </a:ext>
            </a:extLst>
          </p:cNvPr>
          <p:cNvPicPr>
            <a:picLocks noChangeAspect="1"/>
          </p:cNvPicPr>
          <p:nvPr/>
        </p:nvPicPr>
        <p:blipFill>
          <a:blip r:embed="rId2"/>
          <a:stretch>
            <a:fillRect/>
          </a:stretch>
        </p:blipFill>
        <p:spPr>
          <a:xfrm>
            <a:off x="155999" y="4322506"/>
            <a:ext cx="5940000" cy="612096"/>
          </a:xfrm>
          <a:prstGeom prst="rect">
            <a:avLst/>
          </a:prstGeom>
        </p:spPr>
      </p:pic>
      <p:pic>
        <p:nvPicPr>
          <p:cNvPr id="9" name="Picture 8">
            <a:extLst>
              <a:ext uri="{FF2B5EF4-FFF2-40B4-BE49-F238E27FC236}">
                <a16:creationId xmlns:a16="http://schemas.microsoft.com/office/drawing/2014/main" id="{256D5047-20B8-544D-F4F2-7CD9337EF470}"/>
              </a:ext>
            </a:extLst>
          </p:cNvPr>
          <p:cNvPicPr>
            <a:picLocks noChangeAspect="1"/>
          </p:cNvPicPr>
          <p:nvPr/>
        </p:nvPicPr>
        <p:blipFill>
          <a:blip r:embed="rId3"/>
          <a:stretch>
            <a:fillRect/>
          </a:stretch>
        </p:blipFill>
        <p:spPr>
          <a:xfrm>
            <a:off x="5340350" y="6463107"/>
            <a:ext cx="3270250" cy="190500"/>
          </a:xfrm>
          <a:prstGeom prst="rect">
            <a:avLst/>
          </a:prstGeom>
        </p:spPr>
      </p:pic>
      <p:pic>
        <p:nvPicPr>
          <p:cNvPr id="19" name="Picture 18">
            <a:extLst>
              <a:ext uri="{FF2B5EF4-FFF2-40B4-BE49-F238E27FC236}">
                <a16:creationId xmlns:a16="http://schemas.microsoft.com/office/drawing/2014/main" id="{4899BF58-2E6E-22B6-3BE5-DFED462D7ABC}"/>
              </a:ext>
            </a:extLst>
          </p:cNvPr>
          <p:cNvPicPr>
            <a:picLocks noChangeAspect="1"/>
          </p:cNvPicPr>
          <p:nvPr/>
        </p:nvPicPr>
        <p:blipFill>
          <a:blip r:embed="rId4"/>
          <a:stretch>
            <a:fillRect/>
          </a:stretch>
        </p:blipFill>
        <p:spPr>
          <a:xfrm>
            <a:off x="177517" y="2207019"/>
            <a:ext cx="5940000" cy="798424"/>
          </a:xfrm>
          <a:prstGeom prst="rect">
            <a:avLst/>
          </a:prstGeom>
        </p:spPr>
      </p:pic>
      <p:pic>
        <p:nvPicPr>
          <p:cNvPr id="20" name="Picture 19">
            <a:extLst>
              <a:ext uri="{FF2B5EF4-FFF2-40B4-BE49-F238E27FC236}">
                <a16:creationId xmlns:a16="http://schemas.microsoft.com/office/drawing/2014/main" id="{488309D4-7E0F-1E81-1466-A6DCD02031B1}"/>
              </a:ext>
            </a:extLst>
          </p:cNvPr>
          <p:cNvPicPr>
            <a:picLocks noChangeAspect="1"/>
          </p:cNvPicPr>
          <p:nvPr/>
        </p:nvPicPr>
        <p:blipFill>
          <a:blip r:embed="rId5"/>
          <a:stretch>
            <a:fillRect/>
          </a:stretch>
        </p:blipFill>
        <p:spPr>
          <a:xfrm>
            <a:off x="177517" y="3112163"/>
            <a:ext cx="5940000" cy="1001653"/>
          </a:xfrm>
          <a:prstGeom prst="rect">
            <a:avLst/>
          </a:prstGeom>
        </p:spPr>
      </p:pic>
      <p:pic>
        <p:nvPicPr>
          <p:cNvPr id="22" name="Picture 21">
            <a:extLst>
              <a:ext uri="{FF2B5EF4-FFF2-40B4-BE49-F238E27FC236}">
                <a16:creationId xmlns:a16="http://schemas.microsoft.com/office/drawing/2014/main" id="{56814274-1DC4-7B02-54AC-034BA19D6314}"/>
              </a:ext>
            </a:extLst>
          </p:cNvPr>
          <p:cNvPicPr>
            <a:picLocks noChangeAspect="1"/>
          </p:cNvPicPr>
          <p:nvPr/>
        </p:nvPicPr>
        <p:blipFill>
          <a:blip r:embed="rId6"/>
          <a:stretch>
            <a:fillRect/>
          </a:stretch>
        </p:blipFill>
        <p:spPr>
          <a:xfrm>
            <a:off x="6192375" y="2214527"/>
            <a:ext cx="5940000" cy="1899289"/>
          </a:xfrm>
          <a:prstGeom prst="rect">
            <a:avLst/>
          </a:prstGeom>
        </p:spPr>
      </p:pic>
      <p:graphicFrame>
        <p:nvGraphicFramePr>
          <p:cNvPr id="10" name="Object 9">
            <a:extLst>
              <a:ext uri="{FF2B5EF4-FFF2-40B4-BE49-F238E27FC236}">
                <a16:creationId xmlns:a16="http://schemas.microsoft.com/office/drawing/2014/main" id="{3647B370-EDE8-9A12-A7A3-59798089A7D1}"/>
              </a:ext>
            </a:extLst>
          </p:cNvPr>
          <p:cNvGraphicFramePr>
            <a:graphicFrameLocks noChangeAspect="1"/>
          </p:cNvGraphicFramePr>
          <p:nvPr/>
        </p:nvGraphicFramePr>
        <p:xfrm>
          <a:off x="170344" y="5041322"/>
          <a:ext cx="5940000" cy="1133336"/>
        </p:xfrm>
        <a:graphic>
          <a:graphicData uri="http://schemas.openxmlformats.org/presentationml/2006/ole">
            <mc:AlternateContent xmlns:mc="http://schemas.openxmlformats.org/markup-compatibility/2006">
              <mc:Choice xmlns:v="urn:schemas-microsoft-com:vml" Requires="v">
                <p:oleObj name="Worksheet" r:id="rId7" imgW="6260927" imgH="1073238" progId="Excel.Sheet.12">
                  <p:embed/>
                </p:oleObj>
              </mc:Choice>
              <mc:Fallback>
                <p:oleObj name="Worksheet" r:id="rId7" imgW="6260927" imgH="1073238" progId="Excel.Sheet.12">
                  <p:embed/>
                  <p:pic>
                    <p:nvPicPr>
                      <p:cNvPr id="10" name="Object 9">
                        <a:extLst>
                          <a:ext uri="{FF2B5EF4-FFF2-40B4-BE49-F238E27FC236}">
                            <a16:creationId xmlns:a16="http://schemas.microsoft.com/office/drawing/2014/main" id="{3647B370-EDE8-9A12-A7A3-59798089A7D1}"/>
                          </a:ext>
                        </a:extLst>
                      </p:cNvPr>
                      <p:cNvPicPr/>
                      <p:nvPr/>
                    </p:nvPicPr>
                    <p:blipFill>
                      <a:blip r:embed="rId8"/>
                      <a:stretch>
                        <a:fillRect/>
                      </a:stretch>
                    </p:blipFill>
                    <p:spPr>
                      <a:xfrm>
                        <a:off x="170344" y="5041322"/>
                        <a:ext cx="5940000" cy="1133336"/>
                      </a:xfrm>
                      <a:prstGeom prst="rect">
                        <a:avLst/>
                      </a:prstGeom>
                    </p:spPr>
                  </p:pic>
                </p:oleObj>
              </mc:Fallback>
            </mc:AlternateContent>
          </a:graphicData>
        </a:graphic>
      </p:graphicFrame>
      <p:pic>
        <p:nvPicPr>
          <p:cNvPr id="13" name="Picture 12">
            <a:extLst>
              <a:ext uri="{FF2B5EF4-FFF2-40B4-BE49-F238E27FC236}">
                <a16:creationId xmlns:a16="http://schemas.microsoft.com/office/drawing/2014/main" id="{FC2B81AF-D70E-DB9D-834E-67813E1F52BE}"/>
              </a:ext>
            </a:extLst>
          </p:cNvPr>
          <p:cNvPicPr>
            <a:picLocks noChangeAspect="1"/>
          </p:cNvPicPr>
          <p:nvPr/>
        </p:nvPicPr>
        <p:blipFill>
          <a:blip r:embed="rId9"/>
          <a:stretch>
            <a:fillRect/>
          </a:stretch>
        </p:blipFill>
        <p:spPr>
          <a:xfrm>
            <a:off x="6433621" y="4379222"/>
            <a:ext cx="5086350" cy="1435100"/>
          </a:xfrm>
          <a:prstGeom prst="rect">
            <a:avLst/>
          </a:prstGeom>
        </p:spPr>
      </p:pic>
    </p:spTree>
    <p:extLst>
      <p:ext uri="{BB962C8B-B14F-4D97-AF65-F5344CB8AC3E}">
        <p14:creationId xmlns:p14="http://schemas.microsoft.com/office/powerpoint/2010/main" val="24784912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altLang="en-US" sz="4000">
                <a:solidFill>
                  <a:srgbClr val="000000"/>
                </a:solidFill>
                <a:latin typeface="Calibri" pitchFamily="34" charset="0"/>
                <a:ea typeface="Calibri" pitchFamily="34" charset="0"/>
                <a:cs typeface="Times New Roman" pitchFamily="18" charset="0"/>
              </a:rPr>
              <a:t>EDMONTON/BMI Matrix:</a:t>
            </a:r>
            <a:br>
              <a:rPr lang="en-GB" altLang="en-US">
                <a:solidFill>
                  <a:srgbClr val="000000"/>
                </a:solidFill>
              </a:rPr>
            </a:br>
            <a:endParaRPr lang="en-GB"/>
          </a:p>
        </p:txBody>
      </p:sp>
      <p:graphicFrame>
        <p:nvGraphicFramePr>
          <p:cNvPr id="6" name="Table Placeholder 5"/>
          <p:cNvGraphicFramePr>
            <a:graphicFrameLocks noGrp="1"/>
          </p:cNvGraphicFramePr>
          <p:nvPr>
            <p:ph type="tbl" sz="quarter" idx="13"/>
            <p:extLst>
              <p:ext uri="{D42A27DB-BD31-4B8C-83A1-F6EECF244321}">
                <p14:modId xmlns:p14="http://schemas.microsoft.com/office/powerpoint/2010/main" val="523641164"/>
              </p:ext>
            </p:extLst>
          </p:nvPr>
        </p:nvGraphicFramePr>
        <p:xfrm>
          <a:off x="2135560" y="1196752"/>
          <a:ext cx="7920880" cy="2854960"/>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1707942">
                  <a:extLst>
                    <a:ext uri="{9D8B030D-6E8A-4147-A177-3AD203B41FA5}">
                      <a16:colId xmlns:a16="http://schemas.microsoft.com/office/drawing/2014/main" val="20002"/>
                    </a:ext>
                  </a:extLst>
                </a:gridCol>
                <a:gridCol w="1577426">
                  <a:extLst>
                    <a:ext uri="{9D8B030D-6E8A-4147-A177-3AD203B41FA5}">
                      <a16:colId xmlns:a16="http://schemas.microsoft.com/office/drawing/2014/main" val="20003"/>
                    </a:ext>
                  </a:extLst>
                </a:gridCol>
                <a:gridCol w="1611176">
                  <a:extLst>
                    <a:ext uri="{9D8B030D-6E8A-4147-A177-3AD203B41FA5}">
                      <a16:colId xmlns:a16="http://schemas.microsoft.com/office/drawing/2014/main" val="20004"/>
                    </a:ext>
                  </a:extLst>
                </a:gridCol>
              </a:tblGrid>
              <a:tr h="216024">
                <a:tc>
                  <a:txBody>
                    <a:bodyPr/>
                    <a:lstStyle/>
                    <a:p>
                      <a:pPr marL="457200" lvl="0" algn="l">
                        <a:lnSpc>
                          <a:spcPct val="115000"/>
                        </a:lnSpc>
                        <a:spcAft>
                          <a:spcPts val="0"/>
                        </a:spcAft>
                      </a:pPr>
                      <a:r>
                        <a:rPr lang="en-GB" sz="1000" u="sng">
                          <a:solidFill>
                            <a:schemeClr val="tx1"/>
                          </a:solidFill>
                          <a:effectLst/>
                        </a:rPr>
                        <a:t>Stage 0</a:t>
                      </a:r>
                      <a:endParaRPr lang="en-GB" sz="1000">
                        <a:solidFill>
                          <a:schemeClr val="tx1"/>
                        </a:solidFill>
                        <a:effectLst/>
                        <a:latin typeface="Calibri"/>
                        <a:ea typeface="Calibri"/>
                        <a:cs typeface="Times New Roman"/>
                      </a:endParaRPr>
                    </a:p>
                  </a:txBody>
                  <a:tcPr marL="62074"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457200" algn="l">
                        <a:lnSpc>
                          <a:spcPct val="115000"/>
                        </a:lnSpc>
                        <a:spcAft>
                          <a:spcPts val="0"/>
                        </a:spcAft>
                      </a:pPr>
                      <a:r>
                        <a:rPr lang="en-GB" sz="1000" u="sng">
                          <a:solidFill>
                            <a:schemeClr val="tx1"/>
                          </a:solidFill>
                          <a:effectLst/>
                        </a:rPr>
                        <a:t>Stage 1</a:t>
                      </a:r>
                      <a:endParaRPr lang="en-GB" sz="1000">
                        <a:solidFill>
                          <a:schemeClr val="tx1"/>
                        </a:solidFill>
                        <a:effectLst/>
                        <a:latin typeface="Calibri"/>
                        <a:ea typeface="Calibri"/>
                        <a:cs typeface="Times New Roman"/>
                      </a:endParaRPr>
                    </a:p>
                  </a:txBody>
                  <a:tcPr marL="62074"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457200" algn="l">
                        <a:lnSpc>
                          <a:spcPct val="115000"/>
                        </a:lnSpc>
                        <a:spcAft>
                          <a:spcPts val="0"/>
                        </a:spcAft>
                      </a:pPr>
                      <a:r>
                        <a:rPr lang="en-GB" sz="1000" u="sng">
                          <a:solidFill>
                            <a:schemeClr val="tx1"/>
                          </a:solidFill>
                          <a:effectLst/>
                        </a:rPr>
                        <a:t>Stage 2</a:t>
                      </a:r>
                      <a:endParaRPr lang="en-GB" sz="1000">
                        <a:solidFill>
                          <a:schemeClr val="tx1"/>
                        </a:solidFill>
                        <a:effectLst/>
                        <a:latin typeface="Calibri"/>
                        <a:ea typeface="Calibri"/>
                        <a:cs typeface="Times New Roman"/>
                      </a:endParaRPr>
                    </a:p>
                  </a:txBody>
                  <a:tcPr marL="62074"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457200" algn="l">
                        <a:lnSpc>
                          <a:spcPct val="115000"/>
                        </a:lnSpc>
                        <a:spcAft>
                          <a:spcPts val="0"/>
                        </a:spcAft>
                      </a:pPr>
                      <a:r>
                        <a:rPr lang="en-GB" sz="1000" u="sng">
                          <a:solidFill>
                            <a:schemeClr val="tx1"/>
                          </a:solidFill>
                          <a:effectLst/>
                        </a:rPr>
                        <a:t>Stage 3</a:t>
                      </a:r>
                      <a:endParaRPr lang="en-GB" sz="1000">
                        <a:solidFill>
                          <a:schemeClr val="tx1"/>
                        </a:solidFill>
                        <a:effectLst/>
                        <a:latin typeface="Calibri"/>
                        <a:ea typeface="Calibri"/>
                        <a:cs typeface="Times New Roman"/>
                      </a:endParaRPr>
                    </a:p>
                  </a:txBody>
                  <a:tcPr marL="62074"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457200" algn="l">
                        <a:lnSpc>
                          <a:spcPct val="115000"/>
                        </a:lnSpc>
                        <a:spcAft>
                          <a:spcPts val="0"/>
                        </a:spcAft>
                      </a:pPr>
                      <a:r>
                        <a:rPr lang="en-GB" sz="1000" u="sng">
                          <a:effectLst/>
                        </a:rPr>
                        <a:t>Stage 4</a:t>
                      </a:r>
                      <a:endParaRPr lang="en-GB" sz="1000">
                        <a:effectLst/>
                        <a:latin typeface="Calibri"/>
                        <a:ea typeface="Calibri"/>
                        <a:cs typeface="Times New Roman"/>
                      </a:endParaRPr>
                    </a:p>
                  </a:txBody>
                  <a:tcPr marL="62074"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792088">
                <a:tc>
                  <a:txBody>
                    <a:bodyPr/>
                    <a:lstStyle/>
                    <a:p>
                      <a:pPr marL="457200" indent="0" algn="l">
                        <a:lnSpc>
                          <a:spcPct val="115000"/>
                        </a:lnSpc>
                        <a:spcAft>
                          <a:spcPts val="0"/>
                        </a:spcAft>
                        <a:buFontTx/>
                        <a:buNone/>
                      </a:pPr>
                      <a:r>
                        <a:rPr lang="en-GB" sz="1000"/>
                        <a:t>No signs of obesity-related risk factors.</a:t>
                      </a:r>
                    </a:p>
                  </a:txBody>
                  <a:tcPr marL="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Obesity-related subclinical risk factors</a:t>
                      </a:r>
                    </a:p>
                  </a:txBody>
                  <a:tcPr marL="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Established obesity-related comorbidities requiring treatment</a:t>
                      </a:r>
                    </a:p>
                  </a:txBody>
                  <a:tcPr marL="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solidFill>
                            <a:schemeClr val="tx1"/>
                          </a:solidFill>
                        </a:rPr>
                        <a:t>Significant obesity-related end-organ damage</a:t>
                      </a:r>
                    </a:p>
                  </a:txBody>
                  <a:tcPr marL="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Severe (Potential  end stage) from obesity-related chronic disease</a:t>
                      </a:r>
                    </a:p>
                  </a:txBody>
                  <a:tcPr marL="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09675">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457200" indent="0" algn="l">
                        <a:lnSpc>
                          <a:spcPct val="115000"/>
                        </a:lnSpc>
                        <a:spcAft>
                          <a:spcPts val="0"/>
                        </a:spcAft>
                        <a:buFontTx/>
                        <a:buNone/>
                      </a:pPr>
                      <a:r>
                        <a:rPr lang="en-GB" sz="1000" b="1">
                          <a:solidFill>
                            <a:schemeClr val="bg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2"/>
                  </a:ext>
                </a:extLst>
              </a:tr>
              <a:tr h="726429">
                <a:tc>
                  <a:txBody>
                    <a:bodyPr/>
                    <a:lstStyle/>
                    <a:p>
                      <a:pPr marL="457200" indent="0" algn="l">
                        <a:lnSpc>
                          <a:spcPct val="115000"/>
                        </a:lnSpc>
                        <a:spcAft>
                          <a:spcPts val="0"/>
                        </a:spcAft>
                        <a:buFontTx/>
                        <a:buNone/>
                      </a:pPr>
                      <a:r>
                        <a:rPr lang="en-GB" sz="1000"/>
                        <a:t>No physical symptoms </a:t>
                      </a:r>
                    </a:p>
                    <a:p>
                      <a:pPr marL="457200" indent="0" algn="l">
                        <a:lnSpc>
                          <a:spcPct val="115000"/>
                        </a:lnSpc>
                        <a:spcAft>
                          <a:spcPts val="0"/>
                        </a:spcAft>
                        <a:buFontTx/>
                        <a:buNone/>
                      </a:pPr>
                      <a:r>
                        <a:rPr lang="en-GB" sz="1000"/>
                        <a:t>No functional limitations</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Mild physical symptoms not requiring treatment</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Moderate functional  limitations  in daily activities</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solidFill>
                            <a:schemeClr val="tx1"/>
                          </a:solidFill>
                        </a:rPr>
                        <a:t>Significant functional  limitations </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Severe </a:t>
                      </a:r>
                    </a:p>
                    <a:p>
                      <a:pPr marL="457200" indent="0" algn="l">
                        <a:lnSpc>
                          <a:spcPct val="115000"/>
                        </a:lnSpc>
                        <a:spcAft>
                          <a:spcPts val="0"/>
                        </a:spcAft>
                        <a:buFontTx/>
                        <a:buNone/>
                      </a:pPr>
                      <a:r>
                        <a:rPr lang="en-GB" sz="1000"/>
                        <a:t>functional  limitations </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76774">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457200" indent="0" algn="l">
                        <a:lnSpc>
                          <a:spcPct val="115000"/>
                        </a:lnSpc>
                        <a:spcAft>
                          <a:spcPts val="0"/>
                        </a:spcAft>
                        <a:buFontTx/>
                        <a:buNone/>
                      </a:pPr>
                      <a:r>
                        <a:rPr lang="en-GB" sz="1000" b="1">
                          <a:solidFill>
                            <a:schemeClr val="tx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457200" indent="0" algn="l">
                        <a:lnSpc>
                          <a:spcPct val="115000"/>
                        </a:lnSpc>
                        <a:spcAft>
                          <a:spcPts val="0"/>
                        </a:spcAft>
                        <a:buFontTx/>
                        <a:buNone/>
                      </a:pPr>
                      <a:r>
                        <a:rPr lang="en-GB" sz="1000" b="1">
                          <a:solidFill>
                            <a:schemeClr val="bg1"/>
                          </a:solidFill>
                        </a:rPr>
                        <a:t>      or</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4"/>
                  </a:ext>
                </a:extLst>
              </a:tr>
              <a:tr h="733970">
                <a:tc>
                  <a:txBody>
                    <a:bodyPr/>
                    <a:lstStyle/>
                    <a:p>
                      <a:pPr marL="457200" indent="0" algn="l">
                        <a:lnSpc>
                          <a:spcPct val="115000"/>
                        </a:lnSpc>
                        <a:spcAft>
                          <a:spcPts val="0"/>
                        </a:spcAft>
                        <a:buFontTx/>
                        <a:buNone/>
                      </a:pPr>
                      <a:r>
                        <a:rPr lang="en-GB" sz="1000"/>
                        <a:t>No psychological symptoms</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Mild Obesity-related psychology / mild impairment of wellbeing</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Moderate Obesity-related psychology symptoms</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solidFill>
                            <a:schemeClr val="tx1"/>
                          </a:solidFill>
                        </a:rPr>
                        <a:t>Significant impairment of wellbeing</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0" algn="l">
                        <a:lnSpc>
                          <a:spcPct val="115000"/>
                        </a:lnSpc>
                        <a:spcAft>
                          <a:spcPts val="0"/>
                        </a:spcAft>
                        <a:buFontTx/>
                        <a:buNone/>
                      </a:pPr>
                      <a:r>
                        <a:rPr lang="en-GB" sz="1000"/>
                        <a:t>Severe disabling psychological symptoms</a:t>
                      </a:r>
                    </a:p>
                  </a:txBody>
                  <a:tcPr marL="0" marR="620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4" name="Footer Placeholder 3"/>
          <p:cNvSpPr>
            <a:spLocks noGrp="1"/>
          </p:cNvSpPr>
          <p:nvPr>
            <p:ph type="ftr" sz="quarter" idx="11"/>
          </p:nvPr>
        </p:nvSpPr>
        <p:spPr/>
        <p:txBody>
          <a:bodyPr/>
          <a:lstStyle/>
          <a:p>
            <a:r>
              <a:rPr lang="en-US">
                <a:solidFill>
                  <a:srgbClr val="415563"/>
                </a:solidFill>
              </a:rPr>
              <a:t>Staffordshire and Stoke-on-Trent Integrated Care System</a:t>
            </a:r>
          </a:p>
          <a:p>
            <a:r>
              <a:rPr lang="en-US">
                <a:solidFill>
                  <a:srgbClr val="415563"/>
                </a:solidFill>
              </a:rPr>
              <a:t>
</a:t>
            </a:r>
          </a:p>
        </p:txBody>
      </p:sp>
      <p:sp>
        <p:nvSpPr>
          <p:cNvPr id="5" name="Slide Number Placeholder 4"/>
          <p:cNvSpPr>
            <a:spLocks noGrp="1"/>
          </p:cNvSpPr>
          <p:nvPr>
            <p:ph type="sldNum" sz="quarter" idx="12"/>
          </p:nvPr>
        </p:nvSpPr>
        <p:spPr/>
        <p:txBody>
          <a:bodyPr/>
          <a:lstStyle/>
          <a:p>
            <a:fld id="{CD8E907E-315C-F745-8CA6-CE49E976B740}" type="slidenum">
              <a:rPr lang="en-US" smtClean="0">
                <a:solidFill>
                  <a:srgbClr val="415563"/>
                </a:solidFill>
              </a:rPr>
              <a:pPr/>
              <a:t>60</a:t>
            </a:fld>
            <a:endParaRPr lang="en-US">
              <a:solidFill>
                <a:srgbClr val="415563"/>
              </a:solidFill>
            </a:endParaRPr>
          </a:p>
        </p:txBody>
      </p:sp>
      <p:graphicFrame>
        <p:nvGraphicFramePr>
          <p:cNvPr id="11" name="Table Placeholder 5"/>
          <p:cNvGraphicFramePr>
            <a:graphicFrameLocks/>
          </p:cNvGraphicFramePr>
          <p:nvPr>
            <p:extLst>
              <p:ext uri="{D42A27DB-BD31-4B8C-83A1-F6EECF244321}">
                <p14:modId xmlns:p14="http://schemas.microsoft.com/office/powerpoint/2010/main" val="268189441"/>
              </p:ext>
            </p:extLst>
          </p:nvPr>
        </p:nvGraphicFramePr>
        <p:xfrm>
          <a:off x="2135561" y="4509120"/>
          <a:ext cx="7920881" cy="1667256"/>
        </p:xfrm>
        <a:graphic>
          <a:graphicData uri="http://schemas.openxmlformats.org/drawingml/2006/table">
            <a:tbl>
              <a:tblPr firstRow="1" firstCol="1" bandRow="1"/>
              <a:tblGrid>
                <a:gridCol w="1576963">
                  <a:extLst>
                    <a:ext uri="{9D8B030D-6E8A-4147-A177-3AD203B41FA5}">
                      <a16:colId xmlns:a16="http://schemas.microsoft.com/office/drawing/2014/main" val="20000"/>
                    </a:ext>
                  </a:extLst>
                </a:gridCol>
                <a:gridCol w="1601519">
                  <a:extLst>
                    <a:ext uri="{9D8B030D-6E8A-4147-A177-3AD203B41FA5}">
                      <a16:colId xmlns:a16="http://schemas.microsoft.com/office/drawing/2014/main" val="20001"/>
                    </a:ext>
                  </a:extLst>
                </a:gridCol>
                <a:gridCol w="1586939">
                  <a:extLst>
                    <a:ext uri="{9D8B030D-6E8A-4147-A177-3AD203B41FA5}">
                      <a16:colId xmlns:a16="http://schemas.microsoft.com/office/drawing/2014/main" val="20002"/>
                    </a:ext>
                  </a:extLst>
                </a:gridCol>
                <a:gridCol w="1577730">
                  <a:extLst>
                    <a:ext uri="{9D8B030D-6E8A-4147-A177-3AD203B41FA5}">
                      <a16:colId xmlns:a16="http://schemas.microsoft.com/office/drawing/2014/main" val="20003"/>
                    </a:ext>
                  </a:extLst>
                </a:gridCol>
                <a:gridCol w="1577730">
                  <a:extLst>
                    <a:ext uri="{9D8B030D-6E8A-4147-A177-3AD203B41FA5}">
                      <a16:colId xmlns:a16="http://schemas.microsoft.com/office/drawing/2014/main" val="20004"/>
                    </a:ext>
                  </a:extLst>
                </a:gridCol>
              </a:tblGrid>
              <a:tr h="0">
                <a:tc>
                  <a:txBody>
                    <a:bodyPr/>
                    <a:lstStyle/>
                    <a:p>
                      <a:pPr marL="457200">
                        <a:lnSpc>
                          <a:spcPct val="115000"/>
                        </a:lnSpc>
                        <a:spcAft>
                          <a:spcPts val="0"/>
                        </a:spcAft>
                      </a:pPr>
                      <a:r>
                        <a:rPr lang="en-GB" sz="1100" b="1">
                          <a:effectLst/>
                          <a:latin typeface="Calibri"/>
                          <a:ea typeface="Calibri"/>
                          <a:cs typeface="Times New Roman"/>
                        </a:rPr>
                        <a:t>WHO BMI</a:t>
                      </a:r>
                      <a:r>
                        <a:rPr lang="en-GB" sz="1100" b="1" baseline="0">
                          <a:effectLst/>
                          <a:latin typeface="Calibri"/>
                          <a:ea typeface="Calibri"/>
                          <a:cs typeface="Times New Roman"/>
                        </a:rPr>
                        <a:t>/</a:t>
                      </a:r>
                      <a:r>
                        <a:rPr lang="en-GB" altLang="en-US" sz="1100" b="1">
                          <a:solidFill>
                            <a:srgbClr val="000000"/>
                          </a:solidFill>
                          <a:latin typeface="Calibri" pitchFamily="34" charset="0"/>
                          <a:ea typeface="Calibri" pitchFamily="34" charset="0"/>
                          <a:cs typeface="Times New Roman" pitchFamily="18" charset="0"/>
                        </a:rPr>
                        <a:t>kg/m</a:t>
                      </a:r>
                      <a:r>
                        <a:rPr lang="en-GB" altLang="en-US" sz="1100" b="1" baseline="30000">
                          <a:solidFill>
                            <a:srgbClr val="000000"/>
                          </a:solidFill>
                          <a:latin typeface="Calibri" pitchFamily="34" charset="0"/>
                          <a:ea typeface="Calibri" pitchFamily="34" charset="0"/>
                          <a:cs typeface="Times New Roman" pitchFamily="18" charset="0"/>
                        </a:rPr>
                        <a:t>2</a:t>
                      </a:r>
                      <a:endParaRPr lang="en-GB" sz="1100" b="1" baseline="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GB" sz="1100" b="1">
                          <a:effectLst/>
                          <a:latin typeface="Calibri"/>
                          <a:ea typeface="Calibri"/>
                          <a:cs typeface="Times New Roman"/>
                        </a:rPr>
                        <a:t>Overweight </a:t>
                      </a:r>
                    </a:p>
                    <a:p>
                      <a:pPr marL="457200">
                        <a:lnSpc>
                          <a:spcPct val="115000"/>
                        </a:lnSpc>
                        <a:spcAft>
                          <a:spcPts val="0"/>
                        </a:spcAft>
                      </a:pPr>
                      <a:r>
                        <a:rPr lang="en-GB" altLang="en-US" sz="1100">
                          <a:solidFill>
                            <a:srgbClr val="000000"/>
                          </a:solidFill>
                          <a:latin typeface="Calibri" pitchFamily="34" charset="0"/>
                          <a:ea typeface="Calibri" pitchFamily="34" charset="0"/>
                          <a:cs typeface="Times New Roman" pitchFamily="18" charset="0"/>
                        </a:rPr>
                        <a:t>BMI 25-30</a:t>
                      </a:r>
                      <a:endParaRPr lang="en-GB" sz="1100">
                        <a:effectLst/>
                        <a:latin typeface="Calibri"/>
                        <a:ea typeface="Calibri"/>
                        <a:cs typeface="Times New Roman"/>
                      </a:endParaRPr>
                    </a:p>
                  </a:txBody>
                  <a:tcPr marL="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457200">
                        <a:lnSpc>
                          <a:spcPct val="115000"/>
                        </a:lnSpc>
                        <a:spcAft>
                          <a:spcPts val="0"/>
                        </a:spcAft>
                      </a:pPr>
                      <a:r>
                        <a:rPr lang="en-GB" sz="1100" b="1">
                          <a:effectLst/>
                          <a:latin typeface="Calibri"/>
                          <a:ea typeface="Calibri"/>
                          <a:cs typeface="Times New Roman"/>
                        </a:rPr>
                        <a:t>Obesity Class I</a:t>
                      </a:r>
                    </a:p>
                    <a:p>
                      <a:pPr marL="457200" marR="0" lvl="0" indent="0" algn="l" defTabSz="914070" rtl="0" eaLnBrk="1" fontAlgn="auto" latinLnBrk="0" hangingPunct="1">
                        <a:lnSpc>
                          <a:spcPct val="115000"/>
                        </a:lnSpc>
                        <a:spcBef>
                          <a:spcPts val="0"/>
                        </a:spcBef>
                        <a:spcAft>
                          <a:spcPts val="0"/>
                        </a:spcAft>
                        <a:buClrTx/>
                        <a:buSzTx/>
                        <a:buFontTx/>
                        <a:buNone/>
                        <a:tabLst/>
                        <a:defRPr/>
                      </a:pPr>
                      <a:r>
                        <a:rPr lang="en-GB" altLang="en-US" sz="1100">
                          <a:solidFill>
                            <a:srgbClr val="000000"/>
                          </a:solidFill>
                          <a:latin typeface="Calibri" pitchFamily="34" charset="0"/>
                          <a:ea typeface="Calibri" pitchFamily="34" charset="0"/>
                          <a:cs typeface="Times New Roman" pitchFamily="18" charset="0"/>
                        </a:rPr>
                        <a:t>BMI 30-34.9</a:t>
                      </a:r>
                      <a:endParaRPr lang="en-GB" sz="1100">
                        <a:effectLst/>
                        <a:latin typeface="Calibri"/>
                        <a:ea typeface="Calibri"/>
                        <a:cs typeface="Times New Roman"/>
                      </a:endParaRPr>
                    </a:p>
                  </a:txBody>
                  <a:tcPr marL="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a:lnSpc>
                          <a:spcPct val="115000"/>
                        </a:lnSpc>
                        <a:spcAft>
                          <a:spcPts val="0"/>
                        </a:spcAft>
                      </a:pPr>
                      <a:r>
                        <a:rPr lang="en-GB" sz="1100" b="1">
                          <a:solidFill>
                            <a:schemeClr val="tx1"/>
                          </a:solidFill>
                          <a:effectLst/>
                          <a:latin typeface="Calibri"/>
                          <a:ea typeface="Calibri"/>
                          <a:cs typeface="Times New Roman"/>
                        </a:rPr>
                        <a:t>Obesity Class II</a:t>
                      </a:r>
                    </a:p>
                    <a:p>
                      <a:pPr marL="457200">
                        <a:lnSpc>
                          <a:spcPct val="115000"/>
                        </a:lnSpc>
                        <a:spcAft>
                          <a:spcPts val="0"/>
                        </a:spcAft>
                      </a:pPr>
                      <a:r>
                        <a:rPr lang="en-GB" altLang="en-US" sz="1100">
                          <a:solidFill>
                            <a:schemeClr val="tx1"/>
                          </a:solidFill>
                          <a:latin typeface="Calibri" pitchFamily="34" charset="0"/>
                          <a:ea typeface="Calibri" pitchFamily="34" charset="0"/>
                          <a:cs typeface="Times New Roman" pitchFamily="18" charset="0"/>
                        </a:rPr>
                        <a:t>BMI 35-39.9</a:t>
                      </a:r>
                      <a:endParaRPr lang="en-GB" sz="11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457200">
                        <a:lnSpc>
                          <a:spcPct val="115000"/>
                        </a:lnSpc>
                        <a:spcAft>
                          <a:spcPts val="0"/>
                        </a:spcAft>
                      </a:pPr>
                      <a:r>
                        <a:rPr lang="en-GB" sz="1100" b="1">
                          <a:solidFill>
                            <a:schemeClr val="bg1"/>
                          </a:solidFill>
                          <a:effectLst/>
                          <a:latin typeface="Calibri"/>
                          <a:ea typeface="Calibri"/>
                          <a:cs typeface="Times New Roman"/>
                        </a:rPr>
                        <a:t>Obesity</a:t>
                      </a:r>
                      <a:r>
                        <a:rPr lang="en-GB" sz="1100" b="1" baseline="0">
                          <a:solidFill>
                            <a:schemeClr val="bg1"/>
                          </a:solidFill>
                          <a:effectLst/>
                          <a:latin typeface="Calibri"/>
                          <a:ea typeface="Calibri"/>
                          <a:cs typeface="Times New Roman"/>
                        </a:rPr>
                        <a:t> </a:t>
                      </a:r>
                      <a:r>
                        <a:rPr lang="en-GB" sz="1100" b="1">
                          <a:solidFill>
                            <a:schemeClr val="bg1"/>
                          </a:solidFill>
                          <a:effectLst/>
                          <a:latin typeface="Calibri"/>
                          <a:ea typeface="Calibri"/>
                          <a:cs typeface="Times New Roman"/>
                        </a:rPr>
                        <a:t>Class III</a:t>
                      </a:r>
                    </a:p>
                    <a:p>
                      <a:pPr marL="457200">
                        <a:lnSpc>
                          <a:spcPct val="115000"/>
                        </a:lnSpc>
                        <a:spcAft>
                          <a:spcPts val="0"/>
                        </a:spcAft>
                      </a:pPr>
                      <a:r>
                        <a:rPr lang="en-GB" altLang="en-US" sz="1100">
                          <a:solidFill>
                            <a:schemeClr val="bg1"/>
                          </a:solidFill>
                          <a:latin typeface="Calibri" pitchFamily="34" charset="0"/>
                          <a:ea typeface="Calibri" pitchFamily="34" charset="0"/>
                          <a:cs typeface="Times New Roman" pitchFamily="18" charset="0"/>
                        </a:rPr>
                        <a:t>BMI &gt;40 kg/m</a:t>
                      </a:r>
                      <a:r>
                        <a:rPr lang="en-GB" altLang="en-US" sz="1100" baseline="30000">
                          <a:solidFill>
                            <a:schemeClr val="bg1"/>
                          </a:solidFill>
                          <a:latin typeface="Calibri" pitchFamily="34" charset="0"/>
                          <a:ea typeface="Calibri" pitchFamily="34" charset="0"/>
                          <a:cs typeface="Times New Roman" pitchFamily="18" charset="0"/>
                        </a:rPr>
                        <a:t>2</a:t>
                      </a:r>
                      <a:endParaRPr lang="en-GB" sz="11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0">
                <a:tc>
                  <a:txBody>
                    <a:bodyPr/>
                    <a:lstStyle/>
                    <a:p>
                      <a:pPr marL="457200">
                        <a:lnSpc>
                          <a:spcPct val="115000"/>
                        </a:lnSpc>
                        <a:spcAft>
                          <a:spcPts val="0"/>
                        </a:spcAft>
                      </a:pPr>
                      <a:r>
                        <a:rPr lang="en-GB" sz="1100" b="1">
                          <a:effectLst/>
                          <a:latin typeface="Calibri"/>
                          <a:ea typeface="Calibri"/>
                          <a:cs typeface="Times New Roman"/>
                        </a:rPr>
                        <a:t>Stage 0</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457200">
                        <a:lnSpc>
                          <a:spcPct val="115000"/>
                        </a:lnSpc>
                        <a:spcAft>
                          <a:spcPts val="0"/>
                        </a:spcAft>
                      </a:pPr>
                      <a:r>
                        <a:rPr lang="en-GB" sz="1100">
                          <a:effectLst/>
                          <a:latin typeface="Calibri"/>
                          <a:ea typeface="Calibri"/>
                          <a:cs typeface="Times New Roman"/>
                        </a:rPr>
                        <a:t>Seek other interventions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EE395"/>
                    </a:solidFill>
                  </a:tcPr>
                </a:tc>
                <a:tc>
                  <a:txBody>
                    <a:bodyPr/>
                    <a:lstStyle/>
                    <a:p>
                      <a:pPr marL="457200">
                        <a:lnSpc>
                          <a:spcPct val="115000"/>
                        </a:lnSpc>
                        <a:spcAft>
                          <a:spcPts val="0"/>
                        </a:spcAft>
                      </a:pPr>
                      <a:r>
                        <a:rPr lang="en-GB" sz="1100">
                          <a:effectLst/>
                          <a:latin typeface="Calibri"/>
                          <a:ea typeface="Calibri"/>
                          <a:cs typeface="Times New Roman"/>
                        </a:rPr>
                        <a:t>Seek  other interventions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EE395"/>
                    </a:solidFill>
                  </a:tcPr>
                </a:tc>
                <a:tc>
                  <a:txBody>
                    <a:bodyPr/>
                    <a:lstStyle/>
                    <a:p>
                      <a:pPr marL="457200">
                        <a:lnSpc>
                          <a:spcPct val="115000"/>
                        </a:lnSpc>
                        <a:spcAft>
                          <a:spcPts val="0"/>
                        </a:spcAft>
                      </a:pPr>
                      <a:r>
                        <a:rPr lang="en-GB" sz="1100">
                          <a:effectLst/>
                          <a:latin typeface="Calibri"/>
                          <a:ea typeface="Calibri"/>
                          <a:cs typeface="Times New Roman"/>
                        </a:rPr>
                        <a:t>Accept Priority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1"/>
                  </a:ext>
                </a:extLst>
              </a:tr>
              <a:tr h="0">
                <a:tc>
                  <a:txBody>
                    <a:bodyPr/>
                    <a:lstStyle/>
                    <a:p>
                      <a:pPr marL="457200">
                        <a:lnSpc>
                          <a:spcPct val="115000"/>
                        </a:lnSpc>
                        <a:spcAft>
                          <a:spcPts val="0"/>
                        </a:spcAft>
                      </a:pPr>
                      <a:r>
                        <a:rPr lang="en-GB" sz="1100" b="1">
                          <a:effectLst/>
                          <a:latin typeface="Calibri"/>
                          <a:ea typeface="Calibri"/>
                          <a:cs typeface="Times New Roman"/>
                        </a:rPr>
                        <a:t>Stage 1</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457200">
                        <a:lnSpc>
                          <a:spcPct val="115000"/>
                        </a:lnSpc>
                        <a:spcAft>
                          <a:spcPts val="0"/>
                        </a:spcAft>
                      </a:pPr>
                      <a:r>
                        <a:rPr lang="en-GB" sz="1100">
                          <a:effectLst/>
                          <a:latin typeface="Calibri"/>
                          <a:ea typeface="Calibri"/>
                          <a:cs typeface="Times New Roman"/>
                        </a:rPr>
                        <a:t>Seek other interventions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EE395"/>
                    </a:solidFill>
                  </a:tcPr>
                </a:tc>
                <a:tc>
                  <a:txBody>
                    <a:bodyPr/>
                    <a:lstStyle/>
                    <a:p>
                      <a:pPr marL="457200">
                        <a:lnSpc>
                          <a:spcPct val="115000"/>
                        </a:lnSpc>
                        <a:spcAft>
                          <a:spcPts val="0"/>
                        </a:spcAft>
                      </a:pPr>
                      <a:r>
                        <a:rPr lang="en-GB" sz="1100">
                          <a:effectLst/>
                          <a:latin typeface="Calibri"/>
                          <a:ea typeface="Calibri"/>
                          <a:cs typeface="Times New Roman"/>
                        </a:rPr>
                        <a:t>Accept Priority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A7"/>
                    </a:solidFill>
                  </a:tcPr>
                </a:tc>
                <a:tc>
                  <a:txBody>
                    <a:bodyPr/>
                    <a:lstStyle/>
                    <a:p>
                      <a:pPr marL="457200">
                        <a:lnSpc>
                          <a:spcPct val="115000"/>
                        </a:lnSpc>
                        <a:spcAft>
                          <a:spcPts val="0"/>
                        </a:spcAft>
                      </a:pPr>
                      <a:r>
                        <a:rPr lang="en-GB" sz="1100">
                          <a:effectLst/>
                          <a:latin typeface="Calibri"/>
                          <a:ea typeface="Calibri"/>
                          <a:cs typeface="Times New Roman"/>
                        </a:rPr>
                        <a:t>Accept Priority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A7"/>
                    </a:solidFill>
                  </a:tcPr>
                </a:tc>
                <a:tc>
                  <a:txBody>
                    <a:bodyPr/>
                    <a:lstStyle/>
                    <a:p>
                      <a:pPr marL="457200">
                        <a:lnSpc>
                          <a:spcPct val="115000"/>
                        </a:lnSpc>
                        <a:spcAft>
                          <a:spcPts val="0"/>
                        </a:spcAft>
                      </a:pPr>
                      <a:r>
                        <a:rPr lang="en-GB" sz="1100">
                          <a:effectLst/>
                          <a:latin typeface="Calibri"/>
                          <a:ea typeface="Calibri"/>
                          <a:cs typeface="Times New Roman"/>
                        </a:rPr>
                        <a:t>Accept Priority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A7"/>
                    </a:solidFill>
                  </a:tcPr>
                </a:tc>
                <a:extLst>
                  <a:ext uri="{0D108BD9-81ED-4DB2-BD59-A6C34878D82A}">
                    <a16:rowId xmlns:a16="http://schemas.microsoft.com/office/drawing/2014/main" val="10002"/>
                  </a:ext>
                </a:extLst>
              </a:tr>
              <a:tr h="0">
                <a:tc>
                  <a:txBody>
                    <a:bodyPr/>
                    <a:lstStyle/>
                    <a:p>
                      <a:pPr marL="457200">
                        <a:lnSpc>
                          <a:spcPct val="115000"/>
                        </a:lnSpc>
                        <a:spcAft>
                          <a:spcPts val="0"/>
                        </a:spcAft>
                      </a:pPr>
                      <a:r>
                        <a:rPr lang="en-GB" sz="1100" b="1">
                          <a:effectLst/>
                          <a:latin typeface="Calibri"/>
                          <a:ea typeface="Calibri"/>
                          <a:cs typeface="Times New Roman"/>
                        </a:rPr>
                        <a:t>Stage 2</a:t>
                      </a:r>
                      <a:endParaRPr lang="en-GB"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a:lnSpc>
                          <a:spcPct val="115000"/>
                        </a:lnSpc>
                        <a:spcAft>
                          <a:spcPts val="0"/>
                        </a:spcAft>
                      </a:pPr>
                      <a:r>
                        <a:rPr lang="en-GB" sz="1100">
                          <a:effectLst/>
                          <a:latin typeface="Calibri"/>
                          <a:ea typeface="Calibri"/>
                          <a:cs typeface="Times New Roman"/>
                        </a:rPr>
                        <a:t>Accept Priority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43"/>
                    </a:solidFill>
                  </a:tcPr>
                </a:tc>
                <a:tc>
                  <a:txBody>
                    <a:bodyPr/>
                    <a:lstStyle/>
                    <a:p>
                      <a:pPr marL="457200">
                        <a:lnSpc>
                          <a:spcPct val="115000"/>
                        </a:lnSpc>
                        <a:spcAft>
                          <a:spcPts val="0"/>
                        </a:spcAft>
                      </a:pPr>
                      <a:r>
                        <a:rPr lang="en-GB" sz="1100">
                          <a:effectLst/>
                          <a:latin typeface="Calibri"/>
                          <a:ea typeface="Calibri"/>
                          <a:cs typeface="Times New Roman"/>
                        </a:rPr>
                        <a:t>Accept Priority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43"/>
                    </a:solidFill>
                  </a:tcPr>
                </a:tc>
                <a:tc>
                  <a:txBody>
                    <a:bodyPr/>
                    <a:lstStyle/>
                    <a:p>
                      <a:pPr marL="457200">
                        <a:lnSpc>
                          <a:spcPct val="115000"/>
                        </a:lnSpc>
                        <a:spcAft>
                          <a:spcPts val="0"/>
                        </a:spcAft>
                      </a:pPr>
                      <a:r>
                        <a:rPr lang="en-GB" sz="1100">
                          <a:effectLst/>
                          <a:latin typeface="Calibri"/>
                          <a:ea typeface="Calibri"/>
                          <a:cs typeface="Times New Roman"/>
                        </a:rPr>
                        <a:t>Accept Priority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43"/>
                    </a:solidFill>
                  </a:tcPr>
                </a:tc>
                <a:tc>
                  <a:txBody>
                    <a:bodyPr/>
                    <a:lstStyle/>
                    <a:p>
                      <a:pPr marL="457200">
                        <a:lnSpc>
                          <a:spcPct val="115000"/>
                        </a:lnSpc>
                        <a:spcAft>
                          <a:spcPts val="0"/>
                        </a:spcAft>
                      </a:pPr>
                      <a:r>
                        <a:rPr lang="en-GB" sz="1100">
                          <a:effectLst/>
                          <a:latin typeface="Calibri"/>
                          <a:ea typeface="Calibri"/>
                          <a:cs typeface="Times New Roman"/>
                        </a:rPr>
                        <a:t>Accept Priority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243"/>
                    </a:solidFill>
                  </a:tcPr>
                </a:tc>
                <a:extLst>
                  <a:ext uri="{0D108BD9-81ED-4DB2-BD59-A6C34878D82A}">
                    <a16:rowId xmlns:a16="http://schemas.microsoft.com/office/drawing/2014/main" val="10003"/>
                  </a:ext>
                </a:extLst>
              </a:tr>
              <a:tr h="0">
                <a:tc>
                  <a:txBody>
                    <a:bodyPr/>
                    <a:lstStyle/>
                    <a:p>
                      <a:pPr marL="457200">
                        <a:lnSpc>
                          <a:spcPct val="115000"/>
                        </a:lnSpc>
                        <a:spcAft>
                          <a:spcPts val="0"/>
                        </a:spcAft>
                      </a:pPr>
                      <a:r>
                        <a:rPr lang="en-GB" sz="1100" b="1">
                          <a:solidFill>
                            <a:schemeClr val="tx1"/>
                          </a:solidFill>
                          <a:effectLst/>
                          <a:latin typeface="Calibri"/>
                          <a:ea typeface="Calibri"/>
                          <a:cs typeface="Times New Roman"/>
                        </a:rPr>
                        <a:t>Stage 3</a:t>
                      </a:r>
                      <a:endParaRPr lang="en-GB" sz="1100">
                        <a:solidFill>
                          <a:schemeClr val="tx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457200">
                        <a:lnSpc>
                          <a:spcPct val="115000"/>
                        </a:lnSpc>
                        <a:spcAft>
                          <a:spcPts val="0"/>
                        </a:spcAft>
                      </a:pPr>
                      <a:r>
                        <a:rPr lang="en-GB" sz="1100">
                          <a:effectLst/>
                          <a:latin typeface="Calibri"/>
                          <a:ea typeface="Calibri"/>
                          <a:cs typeface="Times New Roman"/>
                        </a:rPr>
                        <a:t>Accept Priority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4"/>
                  </a:ext>
                </a:extLst>
              </a:tr>
              <a:tr h="0">
                <a:tc>
                  <a:txBody>
                    <a:bodyPr/>
                    <a:lstStyle/>
                    <a:p>
                      <a:pPr marL="457200">
                        <a:lnSpc>
                          <a:spcPct val="115000"/>
                        </a:lnSpc>
                        <a:spcAft>
                          <a:spcPts val="0"/>
                        </a:spcAft>
                      </a:pPr>
                      <a:r>
                        <a:rPr lang="en-GB" sz="1100" b="1">
                          <a:solidFill>
                            <a:schemeClr val="bg1"/>
                          </a:solidFill>
                          <a:effectLst/>
                          <a:latin typeface="Calibri"/>
                          <a:ea typeface="Calibri"/>
                          <a:cs typeface="Times New Roman"/>
                        </a:rPr>
                        <a:t>Stage 4</a:t>
                      </a:r>
                      <a:endParaRPr lang="en-GB" sz="1100">
                        <a:solidFill>
                          <a:schemeClr val="bg1"/>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marL="457200">
                        <a:lnSpc>
                          <a:spcPct val="115000"/>
                        </a:lnSpc>
                        <a:spcAft>
                          <a:spcPts val="0"/>
                        </a:spcAft>
                      </a:pPr>
                      <a:r>
                        <a:rPr lang="en-GB" sz="1100">
                          <a:effectLst/>
                          <a:latin typeface="Calibri"/>
                          <a:ea typeface="Calibri"/>
                          <a:cs typeface="Times New Roman"/>
                        </a:rPr>
                        <a:t>Accept Priority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marL="457200">
                        <a:lnSpc>
                          <a:spcPct val="115000"/>
                        </a:lnSpc>
                        <a:spcAft>
                          <a:spcPts val="0"/>
                        </a:spcAft>
                      </a:pPr>
                      <a:r>
                        <a:rPr lang="en-GB" sz="1100">
                          <a:effectLst/>
                          <a:latin typeface="Calibri"/>
                          <a:ea typeface="Calibri"/>
                          <a:cs typeface="Times New Roman"/>
                        </a:rPr>
                        <a:t>Accept Priority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717093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p:cNvGrpSpPr/>
          <p:nvPr/>
        </p:nvGrpSpPr>
        <p:grpSpPr>
          <a:xfrm>
            <a:off x="1638597" y="2219708"/>
            <a:ext cx="1512168" cy="1929372"/>
            <a:chOff x="258613" y="2219708"/>
            <a:chExt cx="1512168" cy="1929372"/>
          </a:xfrm>
        </p:grpSpPr>
        <p:cxnSp>
          <p:nvCxnSpPr>
            <p:cNvPr id="27" name="Straight Arrow Connector 26"/>
            <p:cNvCxnSpPr/>
            <p:nvPr/>
          </p:nvCxnSpPr>
          <p:spPr>
            <a:xfrm>
              <a:off x="539552" y="2237590"/>
              <a:ext cx="0" cy="36003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559043" y="2219708"/>
              <a:ext cx="0" cy="192937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258613" y="2608019"/>
              <a:ext cx="1512168" cy="932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050">
                  <a:solidFill>
                    <a:srgbClr val="FFFFFF"/>
                  </a:solidFill>
                </a:rPr>
                <a:t>Social Prescriber</a:t>
              </a:r>
            </a:p>
            <a:p>
              <a:pPr algn="ctr" defTabSz="914070"/>
              <a:r>
                <a:rPr lang="en-GB" sz="1050">
                  <a:solidFill>
                    <a:srgbClr val="FFFFFF"/>
                  </a:solidFill>
                </a:rPr>
                <a:t>Well being Coach community connector</a:t>
              </a:r>
            </a:p>
            <a:p>
              <a:pPr algn="ctr" defTabSz="914070"/>
              <a:r>
                <a:rPr lang="en-GB" sz="1050">
                  <a:solidFill>
                    <a:srgbClr val="FFFFFF"/>
                  </a:solidFill>
                </a:rPr>
                <a:t>activity practitioner</a:t>
              </a:r>
              <a:endParaRPr lang="en-GB" sz="1000">
                <a:solidFill>
                  <a:srgbClr val="FFFFFF"/>
                </a:solidFill>
              </a:endParaRPr>
            </a:p>
          </p:txBody>
        </p:sp>
      </p:grpSp>
      <p:cxnSp>
        <p:nvCxnSpPr>
          <p:cNvPr id="43" name="Straight Arrow Connector 42"/>
          <p:cNvCxnSpPr/>
          <p:nvPr/>
        </p:nvCxnSpPr>
        <p:spPr>
          <a:xfrm>
            <a:off x="2939027" y="5487306"/>
            <a:ext cx="0" cy="25202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6031093" y="5490364"/>
            <a:ext cx="0" cy="25202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440416" y="5490364"/>
            <a:ext cx="0" cy="25202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692773" y="5490364"/>
            <a:ext cx="0" cy="25202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9210510" y="5487306"/>
            <a:ext cx="0" cy="252028"/>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063552" y="4159982"/>
            <a:ext cx="8352928" cy="1304457"/>
          </a:xfrm>
          <a:prstGeom prst="roundRect">
            <a:avLst/>
          </a:prstGeom>
          <a:solidFill>
            <a:srgbClr val="4C84EA"/>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2000" b="1" u="sng">
                <a:solidFill>
                  <a:srgbClr val="FFFFFF"/>
                </a:solidFill>
              </a:rPr>
              <a:t>Fortnightly MDT meeting</a:t>
            </a:r>
          </a:p>
          <a:p>
            <a:pPr algn="ctr" defTabSz="914070"/>
            <a:endParaRPr lang="en-GB" b="1" u="sng">
              <a:solidFill>
                <a:srgbClr val="FFFFFF"/>
              </a:solidFill>
            </a:endParaRPr>
          </a:p>
          <a:p>
            <a:pPr algn="ctr" defTabSz="914070"/>
            <a:endParaRPr lang="en-GB" b="1" u="sng">
              <a:solidFill>
                <a:srgbClr val="FFFFFF"/>
              </a:solidFill>
            </a:endParaRPr>
          </a:p>
          <a:p>
            <a:pPr algn="ctr" defTabSz="914070"/>
            <a:endParaRPr lang="en-GB" b="1" u="sng">
              <a:solidFill>
                <a:srgbClr val="FFFFFF"/>
              </a:solidFill>
            </a:endParaRPr>
          </a:p>
          <a:p>
            <a:pPr defTabSz="914070" fontAlgn="t"/>
            <a:r>
              <a:rPr lang="en-GB" sz="1200">
                <a:solidFill>
                  <a:srgbClr val="FFFFFF"/>
                </a:solidFill>
              </a:rPr>
              <a:t>	</a:t>
            </a:r>
            <a:endParaRPr lang="en-GB">
              <a:solidFill>
                <a:srgbClr val="FFFFFF"/>
              </a:solidFill>
            </a:endParaRPr>
          </a:p>
        </p:txBody>
      </p:sp>
      <p:sp>
        <p:nvSpPr>
          <p:cNvPr id="2" name="Title 1"/>
          <p:cNvSpPr>
            <a:spLocks noGrp="1"/>
          </p:cNvSpPr>
          <p:nvPr>
            <p:ph type="title"/>
          </p:nvPr>
        </p:nvSpPr>
        <p:spPr>
          <a:xfrm>
            <a:off x="2169671" y="-99391"/>
            <a:ext cx="7886700" cy="1080120"/>
          </a:xfrm>
        </p:spPr>
        <p:txBody>
          <a:bodyPr>
            <a:normAutofit/>
          </a:bodyPr>
          <a:lstStyle/>
          <a:p>
            <a:r>
              <a:rPr lang="en-GB" sz="3600" u="sng"/>
              <a:t>Six month Test of Change</a:t>
            </a:r>
          </a:p>
        </p:txBody>
      </p:sp>
      <p:sp>
        <p:nvSpPr>
          <p:cNvPr id="4" name="Footer Placeholder 3"/>
          <p:cNvSpPr>
            <a:spLocks noGrp="1"/>
          </p:cNvSpPr>
          <p:nvPr>
            <p:ph type="ftr" sz="quarter" idx="11"/>
          </p:nvPr>
        </p:nvSpPr>
        <p:spPr/>
        <p:txBody>
          <a:bodyPr/>
          <a:lstStyle/>
          <a:p>
            <a:r>
              <a:rPr lang="en-US">
                <a:solidFill>
                  <a:srgbClr val="415563"/>
                </a:solidFill>
              </a:rPr>
              <a:t>Staffordshire and Stoke-on-Trent Integrated Care System</a:t>
            </a:r>
          </a:p>
          <a:p>
            <a:r>
              <a:rPr lang="en-US">
                <a:solidFill>
                  <a:srgbClr val="415563"/>
                </a:solidFill>
              </a:rPr>
              <a:t>
</a:t>
            </a:r>
          </a:p>
        </p:txBody>
      </p:sp>
      <p:sp>
        <p:nvSpPr>
          <p:cNvPr id="5" name="Slide Number Placeholder 4"/>
          <p:cNvSpPr>
            <a:spLocks noGrp="1"/>
          </p:cNvSpPr>
          <p:nvPr>
            <p:ph type="sldNum" sz="quarter" idx="12"/>
          </p:nvPr>
        </p:nvSpPr>
        <p:spPr/>
        <p:txBody>
          <a:bodyPr/>
          <a:lstStyle/>
          <a:p>
            <a:fld id="{CD8E907E-315C-F745-8CA6-CE49E976B740}" type="slidenum">
              <a:rPr lang="en-US" smtClean="0">
                <a:solidFill>
                  <a:srgbClr val="415563"/>
                </a:solidFill>
              </a:rPr>
              <a:pPr/>
              <a:t>61</a:t>
            </a:fld>
            <a:endParaRPr lang="en-US">
              <a:solidFill>
                <a:srgbClr val="415563"/>
              </a:solidFill>
            </a:endParaRPr>
          </a:p>
        </p:txBody>
      </p:sp>
      <p:graphicFrame>
        <p:nvGraphicFramePr>
          <p:cNvPr id="15" name="Table Placeholder 14"/>
          <p:cNvGraphicFramePr>
            <a:graphicFrameLocks noGrp="1"/>
          </p:cNvGraphicFramePr>
          <p:nvPr>
            <p:ph type="tbl" sz="quarter" idx="13"/>
            <p:extLst>
              <p:ext uri="{D42A27DB-BD31-4B8C-83A1-F6EECF244321}">
                <p14:modId xmlns:p14="http://schemas.microsoft.com/office/powerpoint/2010/main" val="2665776864"/>
              </p:ext>
            </p:extLst>
          </p:nvPr>
        </p:nvGraphicFramePr>
        <p:xfrm>
          <a:off x="3136932" y="4509121"/>
          <a:ext cx="5814645" cy="829491"/>
        </p:xfrm>
        <a:graphic>
          <a:graphicData uri="http://schemas.openxmlformats.org/drawingml/2006/table">
            <a:tbl>
              <a:tblPr firstRow="1" bandRow="1">
                <a:tableStyleId>{5C22544A-7EE6-4342-B048-85BDC9FD1C3A}</a:tableStyleId>
              </a:tblPr>
              <a:tblGrid>
                <a:gridCol w="1938215">
                  <a:extLst>
                    <a:ext uri="{9D8B030D-6E8A-4147-A177-3AD203B41FA5}">
                      <a16:colId xmlns:a16="http://schemas.microsoft.com/office/drawing/2014/main" val="20000"/>
                    </a:ext>
                  </a:extLst>
                </a:gridCol>
                <a:gridCol w="2198086">
                  <a:extLst>
                    <a:ext uri="{9D8B030D-6E8A-4147-A177-3AD203B41FA5}">
                      <a16:colId xmlns:a16="http://schemas.microsoft.com/office/drawing/2014/main" val="20001"/>
                    </a:ext>
                  </a:extLst>
                </a:gridCol>
                <a:gridCol w="1678344">
                  <a:extLst>
                    <a:ext uri="{9D8B030D-6E8A-4147-A177-3AD203B41FA5}">
                      <a16:colId xmlns:a16="http://schemas.microsoft.com/office/drawing/2014/main" val="20002"/>
                    </a:ext>
                  </a:extLst>
                </a:gridCol>
              </a:tblGrid>
              <a:tr h="276497">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a:solidFill>
                            <a:schemeClr val="bg1"/>
                          </a:solidFill>
                        </a:rPr>
                        <a:t>Psychology</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a:solidFill>
                            <a:schemeClr val="bg1"/>
                          </a:solidFill>
                        </a:rPr>
                        <a:t>Dietitian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a:solidFill>
                            <a:schemeClr val="bg1"/>
                          </a:solidFill>
                        </a:rPr>
                        <a:t>GP</a:t>
                      </a:r>
                      <a:r>
                        <a:rPr lang="en-GB" sz="1200" b="0" baseline="0">
                          <a:solidFill>
                            <a:schemeClr val="bg1"/>
                          </a:solidFill>
                        </a:rPr>
                        <a:t> with interest</a:t>
                      </a:r>
                      <a:endParaRPr lang="en-GB" sz="1200" b="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76497">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bg1"/>
                          </a:solidFill>
                        </a:rPr>
                        <a:t>Bariatric</a:t>
                      </a:r>
                      <a:r>
                        <a:rPr lang="en-GB" sz="1200" baseline="0">
                          <a:solidFill>
                            <a:schemeClr val="bg1"/>
                          </a:solidFill>
                        </a:rPr>
                        <a:t> Surgeon</a:t>
                      </a:r>
                      <a:endParaRPr lang="en-GB" sz="120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171450" indent="-171450" algn="l">
                        <a:buFont typeface="Arial" panose="020B0604020202020204" pitchFamily="34" charset="0"/>
                        <a:buChar char="•"/>
                      </a:pPr>
                      <a:r>
                        <a:rPr lang="en-GB" sz="1200">
                          <a:solidFill>
                            <a:schemeClr val="bg1"/>
                          </a:solidFill>
                        </a:rPr>
                        <a:t>Bariatric Specialist Nurse </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07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bg1"/>
                          </a:solidFill>
                        </a:rPr>
                        <a:t>Pharmacy / NMP</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76497">
                <a:tc>
                  <a:txBody>
                    <a:bodyPr/>
                    <a:lstStyle/>
                    <a:p>
                      <a:pPr marL="171450" marR="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bg1"/>
                          </a:solidFill>
                        </a:rPr>
                        <a:t>Endocrinologist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bg1"/>
                          </a:solidFill>
                        </a:rPr>
                        <a:t>Connector / Coordinator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schemeClr val="bg1"/>
                          </a:solidFill>
                        </a:rPr>
                        <a:t>Physiotherapist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9" name="Rounded Rectangle 8"/>
          <p:cNvSpPr/>
          <p:nvPr/>
        </p:nvSpPr>
        <p:spPr>
          <a:xfrm>
            <a:off x="1739516" y="1274196"/>
            <a:ext cx="1440160" cy="956414"/>
          </a:xfrm>
          <a:prstGeom prst="roundRect">
            <a:avLst/>
          </a:prstGeom>
          <a:solidFill>
            <a:srgbClr val="8953B5"/>
          </a:solidFill>
          <a:ln>
            <a:solidFill>
              <a:srgbClr val="8953B5"/>
            </a:solid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600" b="1" u="sng">
                <a:solidFill>
                  <a:srgbClr val="FFFFFF"/>
                </a:solidFill>
              </a:rPr>
              <a:t>Newcastle</a:t>
            </a:r>
          </a:p>
          <a:p>
            <a:pPr algn="ctr" defTabSz="914070"/>
            <a:r>
              <a:rPr lang="en-GB" sz="1200">
                <a:solidFill>
                  <a:srgbClr val="FFFFFF"/>
                </a:solidFill>
              </a:rPr>
              <a:t>3 x Assessments /month:</a:t>
            </a:r>
          </a:p>
          <a:p>
            <a:pPr algn="ctr" defTabSz="914070"/>
            <a:r>
              <a:rPr lang="en-GB" sz="1200" b="1">
                <a:solidFill>
                  <a:srgbClr val="FFFFFF"/>
                </a:solidFill>
              </a:rPr>
              <a:t>PCN Dietitian</a:t>
            </a:r>
          </a:p>
          <a:p>
            <a:pPr algn="ctr" defTabSz="914070"/>
            <a:r>
              <a:rPr lang="en-GB" sz="1200" b="1">
                <a:solidFill>
                  <a:srgbClr val="FFFFFF"/>
                </a:solidFill>
              </a:rPr>
              <a:t>UHNM CNS</a:t>
            </a:r>
          </a:p>
        </p:txBody>
      </p:sp>
      <p:sp>
        <p:nvSpPr>
          <p:cNvPr id="10" name="Rounded Rectangle 9"/>
          <p:cNvSpPr/>
          <p:nvPr/>
        </p:nvSpPr>
        <p:spPr>
          <a:xfrm>
            <a:off x="5227352" y="1274196"/>
            <a:ext cx="1491122" cy="963395"/>
          </a:xfrm>
          <a:prstGeom prst="roundRect">
            <a:avLst/>
          </a:prstGeom>
          <a:solidFill>
            <a:srgbClr val="8953B5"/>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400" b="1" u="sng">
                <a:solidFill>
                  <a:srgbClr val="FFFFFF"/>
                </a:solidFill>
              </a:rPr>
              <a:t>Cannock</a:t>
            </a:r>
          </a:p>
          <a:p>
            <a:pPr algn="ctr" defTabSz="914070"/>
            <a:r>
              <a:rPr lang="en-GB" sz="1100">
                <a:solidFill>
                  <a:srgbClr val="FFFFFF"/>
                </a:solidFill>
              </a:rPr>
              <a:t>3 x Assessments /month:</a:t>
            </a:r>
          </a:p>
          <a:p>
            <a:pPr algn="ctr" defTabSz="914070"/>
            <a:r>
              <a:rPr lang="en-GB" sz="1100" b="1">
                <a:solidFill>
                  <a:srgbClr val="FFFFFF"/>
                </a:solidFill>
              </a:rPr>
              <a:t>MPFT Dietitian</a:t>
            </a:r>
          </a:p>
          <a:p>
            <a:pPr algn="ctr" defTabSz="914070"/>
            <a:r>
              <a:rPr lang="en-GB" sz="1100" b="1">
                <a:solidFill>
                  <a:srgbClr val="FFFFFF"/>
                </a:solidFill>
              </a:rPr>
              <a:t>UHNM CNS</a:t>
            </a:r>
          </a:p>
        </p:txBody>
      </p:sp>
      <p:sp>
        <p:nvSpPr>
          <p:cNvPr id="11" name="Rounded Rectangle 10"/>
          <p:cNvSpPr/>
          <p:nvPr/>
        </p:nvSpPr>
        <p:spPr>
          <a:xfrm>
            <a:off x="8760297" y="1274197"/>
            <a:ext cx="1556451" cy="956413"/>
          </a:xfrm>
          <a:prstGeom prst="roundRect">
            <a:avLst/>
          </a:prstGeom>
          <a:solidFill>
            <a:srgbClr val="8953B5"/>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400" b="1" u="sng">
                <a:solidFill>
                  <a:srgbClr val="FFFFFF"/>
                </a:solidFill>
              </a:rPr>
              <a:t>Burton</a:t>
            </a:r>
          </a:p>
          <a:p>
            <a:pPr algn="ctr" defTabSz="914070"/>
            <a:r>
              <a:rPr lang="en-GB" sz="1100">
                <a:solidFill>
                  <a:srgbClr val="FFFFFF"/>
                </a:solidFill>
              </a:rPr>
              <a:t>3 x Assessments /month:</a:t>
            </a:r>
          </a:p>
          <a:p>
            <a:pPr algn="ctr" defTabSz="914070"/>
            <a:r>
              <a:rPr lang="en-GB" sz="1100" b="1">
                <a:solidFill>
                  <a:srgbClr val="FFFFFF"/>
                </a:solidFill>
              </a:rPr>
              <a:t>MPFT Dietitian</a:t>
            </a:r>
          </a:p>
          <a:p>
            <a:pPr algn="ctr" defTabSz="914070"/>
            <a:r>
              <a:rPr lang="en-GB" sz="1100" b="1">
                <a:solidFill>
                  <a:srgbClr val="FFFFFF"/>
                </a:solidFill>
              </a:rPr>
              <a:t>UHDB CNS</a:t>
            </a:r>
          </a:p>
        </p:txBody>
      </p:sp>
      <p:sp>
        <p:nvSpPr>
          <p:cNvPr id="33" name="Rounded Rectangle 32"/>
          <p:cNvSpPr/>
          <p:nvPr/>
        </p:nvSpPr>
        <p:spPr>
          <a:xfrm>
            <a:off x="5267380" y="5731014"/>
            <a:ext cx="1462921" cy="4320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200" b="1">
                <a:solidFill>
                  <a:srgbClr val="FFFFFF"/>
                </a:solidFill>
              </a:rPr>
              <a:t>Psychological</a:t>
            </a:r>
            <a:endParaRPr lang="en-GB" sz="1100">
              <a:solidFill>
                <a:srgbClr val="FFFFFF"/>
              </a:solidFill>
            </a:endParaRPr>
          </a:p>
        </p:txBody>
      </p:sp>
      <p:sp>
        <p:nvSpPr>
          <p:cNvPr id="36" name="Rounded Rectangle 35"/>
          <p:cNvSpPr/>
          <p:nvPr/>
        </p:nvSpPr>
        <p:spPr>
          <a:xfrm>
            <a:off x="6880089" y="5742392"/>
            <a:ext cx="1534929" cy="4320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200" b="1">
                <a:solidFill>
                  <a:srgbClr val="FFFFFF"/>
                </a:solidFill>
              </a:rPr>
              <a:t>Pharmacotherapy</a:t>
            </a:r>
            <a:endParaRPr lang="en-GB" sz="1100">
              <a:solidFill>
                <a:srgbClr val="FFFFFF"/>
              </a:solidFill>
            </a:endParaRPr>
          </a:p>
        </p:txBody>
      </p:sp>
      <p:sp>
        <p:nvSpPr>
          <p:cNvPr id="37" name="Rounded Rectangle 36"/>
          <p:cNvSpPr/>
          <p:nvPr/>
        </p:nvSpPr>
        <p:spPr>
          <a:xfrm>
            <a:off x="8498691" y="5736043"/>
            <a:ext cx="1584176" cy="4320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200" b="1">
                <a:solidFill>
                  <a:srgbClr val="FFFFFF"/>
                </a:solidFill>
              </a:rPr>
              <a:t>Bariatric Surgery</a:t>
            </a:r>
            <a:endParaRPr lang="en-GB" sz="1100">
              <a:solidFill>
                <a:srgbClr val="FFFFFF"/>
              </a:solidFill>
            </a:endParaRPr>
          </a:p>
        </p:txBody>
      </p:sp>
      <p:sp>
        <p:nvSpPr>
          <p:cNvPr id="44" name="Rounded Rectangle 43"/>
          <p:cNvSpPr/>
          <p:nvPr/>
        </p:nvSpPr>
        <p:spPr>
          <a:xfrm>
            <a:off x="2135561" y="5731014"/>
            <a:ext cx="1462921" cy="4320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200" b="1">
                <a:solidFill>
                  <a:srgbClr val="FFFFFF"/>
                </a:solidFill>
              </a:rPr>
              <a:t>Dietary</a:t>
            </a:r>
            <a:endParaRPr lang="en-GB" sz="1100">
              <a:solidFill>
                <a:srgbClr val="FFFFFF"/>
              </a:solidFill>
            </a:endParaRPr>
          </a:p>
        </p:txBody>
      </p:sp>
      <p:sp>
        <p:nvSpPr>
          <p:cNvPr id="45" name="Rounded Rectangle 44"/>
          <p:cNvSpPr/>
          <p:nvPr/>
        </p:nvSpPr>
        <p:spPr>
          <a:xfrm>
            <a:off x="3708356" y="5742392"/>
            <a:ext cx="1462921" cy="43204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200" b="1">
                <a:solidFill>
                  <a:srgbClr val="FFFFFF"/>
                </a:solidFill>
              </a:rPr>
              <a:t>Physical Activity</a:t>
            </a:r>
            <a:endParaRPr lang="en-GB" sz="1100">
              <a:solidFill>
                <a:srgbClr val="FFFFFF"/>
              </a:solidFill>
            </a:endParaRPr>
          </a:p>
        </p:txBody>
      </p:sp>
      <p:sp>
        <p:nvSpPr>
          <p:cNvPr id="50" name="Rounded Rectangle 49"/>
          <p:cNvSpPr/>
          <p:nvPr/>
        </p:nvSpPr>
        <p:spPr>
          <a:xfrm>
            <a:off x="3455696" y="1274195"/>
            <a:ext cx="1498322" cy="956414"/>
          </a:xfrm>
          <a:prstGeom prst="roundRect">
            <a:avLst/>
          </a:prstGeom>
          <a:solidFill>
            <a:srgbClr val="8953B5"/>
          </a:solidFill>
          <a:ln>
            <a:solidFill>
              <a:srgbClr val="8953B5"/>
            </a:solidFill>
          </a:ln>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600" b="1" u="sng">
                <a:solidFill>
                  <a:srgbClr val="FFFFFF"/>
                </a:solidFill>
              </a:rPr>
              <a:t>Stoke</a:t>
            </a:r>
          </a:p>
          <a:p>
            <a:pPr algn="ctr" defTabSz="914070"/>
            <a:r>
              <a:rPr lang="en-GB" sz="1200">
                <a:solidFill>
                  <a:srgbClr val="FFFFFF"/>
                </a:solidFill>
              </a:rPr>
              <a:t>3 x Assessments /month:</a:t>
            </a:r>
          </a:p>
          <a:p>
            <a:pPr algn="ctr" defTabSz="914070"/>
            <a:r>
              <a:rPr lang="en-GB" sz="1200" b="1">
                <a:solidFill>
                  <a:srgbClr val="FFFFFF"/>
                </a:solidFill>
              </a:rPr>
              <a:t>MPFT ACP</a:t>
            </a:r>
          </a:p>
          <a:p>
            <a:pPr algn="ctr" defTabSz="914070"/>
            <a:r>
              <a:rPr lang="en-GB" sz="1200" b="1">
                <a:solidFill>
                  <a:srgbClr val="FFFFFF"/>
                </a:solidFill>
              </a:rPr>
              <a:t>UHNM CNS</a:t>
            </a:r>
          </a:p>
        </p:txBody>
      </p:sp>
      <p:sp>
        <p:nvSpPr>
          <p:cNvPr id="38" name="Rounded Rectangle 37"/>
          <p:cNvSpPr/>
          <p:nvPr/>
        </p:nvSpPr>
        <p:spPr>
          <a:xfrm>
            <a:off x="6958522" y="1274194"/>
            <a:ext cx="1556451" cy="963396"/>
          </a:xfrm>
          <a:prstGeom prst="roundRect">
            <a:avLst/>
          </a:prstGeom>
          <a:solidFill>
            <a:srgbClr val="8953B5"/>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400" b="1" u="sng">
                <a:solidFill>
                  <a:srgbClr val="FFFFFF"/>
                </a:solidFill>
              </a:rPr>
              <a:t>Tamworth </a:t>
            </a:r>
          </a:p>
          <a:p>
            <a:pPr algn="ctr" defTabSz="914070"/>
            <a:r>
              <a:rPr lang="en-GB" sz="1100">
                <a:solidFill>
                  <a:srgbClr val="FFFFFF"/>
                </a:solidFill>
              </a:rPr>
              <a:t>3 x Assessments /month:</a:t>
            </a:r>
          </a:p>
          <a:p>
            <a:pPr algn="ctr" defTabSz="914070"/>
            <a:r>
              <a:rPr lang="en-GB" sz="1100" b="1">
                <a:solidFill>
                  <a:srgbClr val="FFFFFF"/>
                </a:solidFill>
              </a:rPr>
              <a:t>MPFT Dietitian</a:t>
            </a:r>
          </a:p>
          <a:p>
            <a:pPr algn="ctr" defTabSz="914070"/>
            <a:r>
              <a:rPr lang="en-GB" sz="1100" b="1">
                <a:solidFill>
                  <a:srgbClr val="FFFFFF"/>
                </a:solidFill>
              </a:rPr>
              <a:t>UHDB CNS</a:t>
            </a:r>
          </a:p>
        </p:txBody>
      </p:sp>
      <p:grpSp>
        <p:nvGrpSpPr>
          <p:cNvPr id="68" name="Group 67"/>
          <p:cNvGrpSpPr/>
          <p:nvPr/>
        </p:nvGrpSpPr>
        <p:grpSpPr>
          <a:xfrm>
            <a:off x="3455696" y="2214597"/>
            <a:ext cx="1512168" cy="1929372"/>
            <a:chOff x="258613" y="2219708"/>
            <a:chExt cx="1512168" cy="1929372"/>
          </a:xfrm>
        </p:grpSpPr>
        <p:cxnSp>
          <p:nvCxnSpPr>
            <p:cNvPr id="69" name="Straight Arrow Connector 68"/>
            <p:cNvCxnSpPr/>
            <p:nvPr/>
          </p:nvCxnSpPr>
          <p:spPr>
            <a:xfrm>
              <a:off x="539552" y="2237590"/>
              <a:ext cx="0" cy="36003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1559043" y="2219708"/>
              <a:ext cx="0" cy="192937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1" name="Rounded Rectangle 70"/>
            <p:cNvSpPr/>
            <p:nvPr/>
          </p:nvSpPr>
          <p:spPr>
            <a:xfrm>
              <a:off x="258613" y="2608019"/>
              <a:ext cx="1512168" cy="932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050">
                  <a:solidFill>
                    <a:srgbClr val="FFFFFF"/>
                  </a:solidFill>
                </a:rPr>
                <a:t>Social Prescriber</a:t>
              </a:r>
            </a:p>
            <a:p>
              <a:pPr algn="ctr" defTabSz="914070"/>
              <a:r>
                <a:rPr lang="en-GB" sz="1050">
                  <a:solidFill>
                    <a:srgbClr val="FFFFFF"/>
                  </a:solidFill>
                </a:rPr>
                <a:t>Well being Coach community connector</a:t>
              </a:r>
            </a:p>
            <a:p>
              <a:pPr algn="ctr" defTabSz="914070"/>
              <a:r>
                <a:rPr lang="en-GB" sz="1050">
                  <a:solidFill>
                    <a:srgbClr val="FFFFFF"/>
                  </a:solidFill>
                </a:rPr>
                <a:t>activity practitioner</a:t>
              </a:r>
              <a:endParaRPr lang="en-GB" sz="1000">
                <a:solidFill>
                  <a:srgbClr val="FFFFFF"/>
                </a:solidFill>
              </a:endParaRPr>
            </a:p>
          </p:txBody>
        </p:sp>
      </p:grpSp>
      <p:grpSp>
        <p:nvGrpSpPr>
          <p:cNvPr id="72" name="Group 71"/>
          <p:cNvGrpSpPr/>
          <p:nvPr/>
        </p:nvGrpSpPr>
        <p:grpSpPr>
          <a:xfrm>
            <a:off x="5183831" y="2230609"/>
            <a:ext cx="1512168" cy="1929372"/>
            <a:chOff x="258613" y="2219708"/>
            <a:chExt cx="1512168" cy="1929372"/>
          </a:xfrm>
        </p:grpSpPr>
        <p:cxnSp>
          <p:nvCxnSpPr>
            <p:cNvPr id="73" name="Straight Arrow Connector 72"/>
            <p:cNvCxnSpPr/>
            <p:nvPr/>
          </p:nvCxnSpPr>
          <p:spPr>
            <a:xfrm>
              <a:off x="539552" y="2237590"/>
              <a:ext cx="0" cy="36003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1559043" y="2219708"/>
              <a:ext cx="0" cy="192937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5" name="Rounded Rectangle 74"/>
            <p:cNvSpPr/>
            <p:nvPr/>
          </p:nvSpPr>
          <p:spPr>
            <a:xfrm>
              <a:off x="258613" y="2608019"/>
              <a:ext cx="1512168" cy="932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050">
                  <a:solidFill>
                    <a:srgbClr val="FFFFFF"/>
                  </a:solidFill>
                </a:rPr>
                <a:t>Social Prescriber</a:t>
              </a:r>
            </a:p>
            <a:p>
              <a:pPr algn="ctr" defTabSz="914070"/>
              <a:r>
                <a:rPr lang="en-GB" sz="1050">
                  <a:solidFill>
                    <a:srgbClr val="FFFFFF"/>
                  </a:solidFill>
                </a:rPr>
                <a:t>Well being Coach community connector</a:t>
              </a:r>
            </a:p>
            <a:p>
              <a:pPr algn="ctr" defTabSz="914070"/>
              <a:r>
                <a:rPr lang="en-GB" sz="1050">
                  <a:solidFill>
                    <a:srgbClr val="FFFFFF"/>
                  </a:solidFill>
                </a:rPr>
                <a:t>activity practitioner</a:t>
              </a:r>
              <a:endParaRPr lang="en-GB" sz="1000">
                <a:solidFill>
                  <a:srgbClr val="FFFFFF"/>
                </a:solidFill>
              </a:endParaRPr>
            </a:p>
          </p:txBody>
        </p:sp>
      </p:grpSp>
      <p:grpSp>
        <p:nvGrpSpPr>
          <p:cNvPr id="76" name="Group 75"/>
          <p:cNvGrpSpPr/>
          <p:nvPr/>
        </p:nvGrpSpPr>
        <p:grpSpPr>
          <a:xfrm>
            <a:off x="6948249" y="2219708"/>
            <a:ext cx="1512168" cy="1929372"/>
            <a:chOff x="258613" y="2219708"/>
            <a:chExt cx="1512168" cy="1929372"/>
          </a:xfrm>
        </p:grpSpPr>
        <p:cxnSp>
          <p:nvCxnSpPr>
            <p:cNvPr id="77" name="Straight Arrow Connector 76"/>
            <p:cNvCxnSpPr/>
            <p:nvPr/>
          </p:nvCxnSpPr>
          <p:spPr>
            <a:xfrm>
              <a:off x="539552" y="2237590"/>
              <a:ext cx="0" cy="36003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1559043" y="2219708"/>
              <a:ext cx="0" cy="192937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79" name="Rounded Rectangle 78"/>
            <p:cNvSpPr/>
            <p:nvPr/>
          </p:nvSpPr>
          <p:spPr>
            <a:xfrm>
              <a:off x="258613" y="2608019"/>
              <a:ext cx="1512168" cy="932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050">
                  <a:solidFill>
                    <a:srgbClr val="FFFFFF"/>
                  </a:solidFill>
                </a:rPr>
                <a:t>Social Prescriber</a:t>
              </a:r>
            </a:p>
            <a:p>
              <a:pPr algn="ctr" defTabSz="914070"/>
              <a:r>
                <a:rPr lang="en-GB" sz="1050">
                  <a:solidFill>
                    <a:srgbClr val="FFFFFF"/>
                  </a:solidFill>
                </a:rPr>
                <a:t>Well being Coach community connector</a:t>
              </a:r>
            </a:p>
            <a:p>
              <a:pPr algn="ctr" defTabSz="914070"/>
              <a:r>
                <a:rPr lang="en-GB" sz="1050">
                  <a:solidFill>
                    <a:srgbClr val="FFFFFF"/>
                  </a:solidFill>
                </a:rPr>
                <a:t>activity practitioner</a:t>
              </a:r>
              <a:endParaRPr lang="en-GB" sz="1000">
                <a:solidFill>
                  <a:srgbClr val="FFFFFF"/>
                </a:solidFill>
              </a:endParaRPr>
            </a:p>
          </p:txBody>
        </p:sp>
      </p:grpSp>
      <p:grpSp>
        <p:nvGrpSpPr>
          <p:cNvPr id="80" name="Group 79"/>
          <p:cNvGrpSpPr/>
          <p:nvPr/>
        </p:nvGrpSpPr>
        <p:grpSpPr>
          <a:xfrm>
            <a:off x="8782437" y="2219708"/>
            <a:ext cx="1512168" cy="1929372"/>
            <a:chOff x="258613" y="2219708"/>
            <a:chExt cx="1512168" cy="1929372"/>
          </a:xfrm>
        </p:grpSpPr>
        <p:cxnSp>
          <p:nvCxnSpPr>
            <p:cNvPr id="81" name="Straight Arrow Connector 80"/>
            <p:cNvCxnSpPr/>
            <p:nvPr/>
          </p:nvCxnSpPr>
          <p:spPr>
            <a:xfrm>
              <a:off x="539552" y="2237590"/>
              <a:ext cx="0" cy="36003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1559043" y="2219708"/>
              <a:ext cx="0" cy="1929372"/>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83" name="Rounded Rectangle 82"/>
            <p:cNvSpPr/>
            <p:nvPr/>
          </p:nvSpPr>
          <p:spPr>
            <a:xfrm>
              <a:off x="258613" y="2608019"/>
              <a:ext cx="1512168" cy="932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spcCol="0" rtlCol="0" anchor="ctr"/>
            <a:lstStyle/>
            <a:p>
              <a:pPr algn="ctr" defTabSz="914070"/>
              <a:r>
                <a:rPr lang="en-GB" sz="1050">
                  <a:solidFill>
                    <a:srgbClr val="FFFFFF"/>
                  </a:solidFill>
                </a:rPr>
                <a:t>Social Prescriber</a:t>
              </a:r>
            </a:p>
            <a:p>
              <a:pPr algn="ctr" defTabSz="914070"/>
              <a:r>
                <a:rPr lang="en-GB" sz="1050">
                  <a:solidFill>
                    <a:srgbClr val="FFFFFF"/>
                  </a:solidFill>
                </a:rPr>
                <a:t>Well being Coach community connector</a:t>
              </a:r>
            </a:p>
            <a:p>
              <a:pPr algn="ctr" defTabSz="914070"/>
              <a:r>
                <a:rPr lang="en-GB" sz="1050">
                  <a:solidFill>
                    <a:srgbClr val="FFFFFF"/>
                  </a:solidFill>
                </a:rPr>
                <a:t>activity practitioner</a:t>
              </a:r>
              <a:endParaRPr lang="en-GB" sz="1000">
                <a:solidFill>
                  <a:srgbClr val="FFFFFF"/>
                </a:solidFill>
              </a:endParaRPr>
            </a:p>
          </p:txBody>
        </p:sp>
      </p:grpSp>
    </p:spTree>
    <p:extLst>
      <p:ext uri="{BB962C8B-B14F-4D97-AF65-F5344CB8AC3E}">
        <p14:creationId xmlns:p14="http://schemas.microsoft.com/office/powerpoint/2010/main" val="26289402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a:t>Thank you</a:t>
            </a:r>
          </a:p>
        </p:txBody>
      </p:sp>
      <p:sp>
        <p:nvSpPr>
          <p:cNvPr id="7" name="Subtitle 6"/>
          <p:cNvSpPr>
            <a:spLocks noGrp="1"/>
          </p:cNvSpPr>
          <p:nvPr>
            <p:ph type="subTitle" idx="1"/>
          </p:nvPr>
        </p:nvSpPr>
        <p:spPr/>
        <p:txBody>
          <a:bodyPr/>
          <a:lstStyle/>
          <a:p>
            <a:r>
              <a:rPr lang="en-GB"/>
              <a:t>Lindsay.cary@uhnm.nhs.uk</a:t>
            </a:r>
          </a:p>
        </p:txBody>
      </p:sp>
      <p:sp>
        <p:nvSpPr>
          <p:cNvPr id="4" name="Footer Placeholder 3"/>
          <p:cNvSpPr>
            <a:spLocks noGrp="1"/>
          </p:cNvSpPr>
          <p:nvPr>
            <p:ph type="ftr" sz="quarter" idx="4294967295"/>
          </p:nvPr>
        </p:nvSpPr>
        <p:spPr>
          <a:xfrm>
            <a:off x="1524000" y="6461126"/>
            <a:ext cx="5486400" cy="276225"/>
          </a:xfrm>
          <a:prstGeom prst="rect">
            <a:avLst/>
          </a:prstGeom>
        </p:spPr>
        <p:txBody>
          <a:bodyPr/>
          <a:lstStyle/>
          <a:p>
            <a:pPr defTabSz="914070"/>
            <a:r>
              <a:rPr lang="en-US">
                <a:solidFill>
                  <a:srgbClr val="415563"/>
                </a:solidFill>
              </a:rPr>
              <a:t>Staffordshire and Stoke-on-Trent Integrated Care System</a:t>
            </a:r>
          </a:p>
          <a:p>
            <a:pPr defTabSz="914070"/>
            <a:r>
              <a:rPr lang="en-US">
                <a:solidFill>
                  <a:srgbClr val="415563"/>
                </a:solidFill>
              </a:rPr>
              <a:t>
</a:t>
            </a:r>
          </a:p>
        </p:txBody>
      </p:sp>
      <p:sp>
        <p:nvSpPr>
          <p:cNvPr id="5" name="Slide Number Placeholder 4"/>
          <p:cNvSpPr>
            <a:spLocks noGrp="1"/>
          </p:cNvSpPr>
          <p:nvPr>
            <p:ph type="sldNum" sz="quarter" idx="4294967295"/>
          </p:nvPr>
        </p:nvSpPr>
        <p:spPr>
          <a:xfrm>
            <a:off x="8610600" y="6461126"/>
            <a:ext cx="2057400" cy="276225"/>
          </a:xfrm>
          <a:prstGeom prst="rect">
            <a:avLst/>
          </a:prstGeom>
        </p:spPr>
        <p:txBody>
          <a:bodyPr/>
          <a:lstStyle/>
          <a:p>
            <a:pPr defTabSz="914070"/>
            <a:fld id="{CD8E907E-315C-F745-8CA6-CE49E976B740}" type="slidenum">
              <a:rPr lang="en-US" smtClean="0">
                <a:solidFill>
                  <a:srgbClr val="415563"/>
                </a:solidFill>
              </a:rPr>
              <a:pPr defTabSz="914070"/>
              <a:t>62</a:t>
            </a:fld>
            <a:endParaRPr lang="en-US">
              <a:solidFill>
                <a:srgbClr val="415563"/>
              </a:solidFill>
            </a:endParaRPr>
          </a:p>
        </p:txBody>
      </p:sp>
    </p:spTree>
    <p:extLst>
      <p:ext uri="{BB962C8B-B14F-4D97-AF65-F5344CB8AC3E}">
        <p14:creationId xmlns:p14="http://schemas.microsoft.com/office/powerpoint/2010/main" val="29472871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1636464"/>
            <a:ext cx="7332407" cy="947051"/>
          </a:xfrm>
        </p:spPr>
        <p:txBody>
          <a:bodyPr/>
          <a:lstStyle/>
          <a:p>
            <a:r>
              <a:rPr lang="en-GB"/>
              <a:t>Long Term Conditions</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30044" y="2734870"/>
            <a:ext cx="6801465" cy="791947"/>
          </a:xfrm>
        </p:spPr>
        <p:txBody>
          <a:bodyPr vert="horz" lIns="0" tIns="0" rIns="0" bIns="0" rtlCol="0" anchor="t">
            <a:noAutofit/>
          </a:bodyPr>
          <a:lstStyle/>
          <a:p>
            <a:r>
              <a:rPr lang="en-GB" sz="2800">
                <a:latin typeface="Arial"/>
                <a:cs typeface="Arial"/>
              </a:rPr>
              <a:t>Sarah Evans</a:t>
            </a:r>
            <a:endParaRPr lang="en-GB" sz="2800"/>
          </a:p>
          <a:p>
            <a:pPr>
              <a:lnSpc>
                <a:spcPct val="100000"/>
              </a:lnSpc>
            </a:pPr>
            <a:r>
              <a:rPr lang="en-GB" sz="2000">
                <a:latin typeface="Arial"/>
                <a:cs typeface="Arial"/>
              </a:rPr>
              <a:t>CYP Strategic Improvement Lead</a:t>
            </a:r>
            <a:endParaRPr lang="en-GB" sz="2000"/>
          </a:p>
          <a:p>
            <a:pPr>
              <a:lnSpc>
                <a:spcPct val="100000"/>
              </a:lnSpc>
            </a:pPr>
            <a:r>
              <a:rPr lang="en-GB" sz="2000">
                <a:latin typeface="Arial"/>
                <a:cs typeface="Arial"/>
              </a:rPr>
              <a:t>Staffordshire and Stoke-on-Trent ICB</a:t>
            </a:r>
            <a:endParaRPr lang="en-GB" sz="2000"/>
          </a:p>
          <a:p>
            <a:endParaRPr lang="en-GB"/>
          </a:p>
        </p:txBody>
      </p:sp>
      <p:sp>
        <p:nvSpPr>
          <p:cNvPr id="4" name="TextBox 3">
            <a:extLst>
              <a:ext uri="{FF2B5EF4-FFF2-40B4-BE49-F238E27FC236}">
                <a16:creationId xmlns:a16="http://schemas.microsoft.com/office/drawing/2014/main" id="{2E3E7578-3AC3-BAD2-0968-976E1FAFC7D2}"/>
              </a:ext>
            </a:extLst>
          </p:cNvPr>
          <p:cNvSpPr txBox="1"/>
          <p:nvPr/>
        </p:nvSpPr>
        <p:spPr>
          <a:xfrm>
            <a:off x="660400" y="4128052"/>
            <a:ext cx="6641547" cy="18312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solidFill>
                  <a:srgbClr val="404040"/>
                </a:solidFill>
              </a:rPr>
              <a:t>Sadie Clayton</a:t>
            </a:r>
            <a:endParaRPr lang="en-GB" sz="2800">
              <a:solidFill>
                <a:srgbClr val="000000"/>
              </a:solidFill>
            </a:endParaRPr>
          </a:p>
          <a:p>
            <a:pPr>
              <a:spcBef>
                <a:spcPts val="1000"/>
              </a:spcBef>
            </a:pPr>
            <a:r>
              <a:rPr lang="en-GB" sz="2000">
                <a:solidFill>
                  <a:srgbClr val="404040"/>
                </a:solidFill>
                <a:ea typeface="+mn-lt"/>
                <a:cs typeface="+mn-lt"/>
              </a:rPr>
              <a:t>Consultant Nurse Children’s Respiratory</a:t>
            </a:r>
            <a:endParaRPr lang="en-GB" sz="2000">
              <a:cs typeface="Arial"/>
            </a:endParaRPr>
          </a:p>
          <a:p>
            <a:pPr>
              <a:spcBef>
                <a:spcPts val="1000"/>
              </a:spcBef>
            </a:pPr>
            <a:r>
              <a:rPr lang="en-GB" sz="2000">
                <a:solidFill>
                  <a:srgbClr val="404040"/>
                </a:solidFill>
                <a:ea typeface="+mn-lt"/>
                <a:cs typeface="+mn-lt"/>
              </a:rPr>
              <a:t>ICS Asthma Clinical Lead</a:t>
            </a:r>
            <a:endParaRPr lang="en-GB" sz="2000">
              <a:cs typeface="Arial"/>
            </a:endParaRPr>
          </a:p>
          <a:p>
            <a:pPr>
              <a:spcBef>
                <a:spcPts val="1000"/>
              </a:spcBef>
            </a:pPr>
            <a:r>
              <a:rPr lang="en-GB" sz="2000">
                <a:solidFill>
                  <a:srgbClr val="404040"/>
                </a:solidFill>
              </a:rPr>
              <a:t>University Hospital North Midlands</a:t>
            </a:r>
            <a:endParaRPr lang="en-GB" sz="2000">
              <a:cs typeface="Arial"/>
            </a:endParaRPr>
          </a:p>
        </p:txBody>
      </p:sp>
    </p:spTree>
    <p:extLst>
      <p:ext uri="{BB962C8B-B14F-4D97-AF65-F5344CB8AC3E}">
        <p14:creationId xmlns:p14="http://schemas.microsoft.com/office/powerpoint/2010/main" val="2446534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ctrTitle"/>
          </p:nvPr>
        </p:nvSpPr>
        <p:spPr>
          <a:xfrm>
            <a:off x="753534" y="2128180"/>
            <a:ext cx="10515600" cy="631678"/>
          </a:xfrm>
        </p:spPr>
        <p:txBody>
          <a:bodyPr>
            <a:normAutofit fontScale="90000"/>
          </a:bodyPr>
          <a:lstStyle/>
          <a:p>
            <a:br>
              <a:rPr lang="en-GB" sz="4000">
                <a:latin typeface="Arial"/>
                <a:cs typeface="Arial"/>
              </a:rPr>
            </a:br>
            <a:br>
              <a:rPr lang="en-GB" sz="4000">
                <a:latin typeface="Arial"/>
                <a:cs typeface="Arial"/>
              </a:rPr>
            </a:br>
            <a:r>
              <a:rPr lang="en-GB" sz="4000">
                <a:latin typeface="Arial"/>
                <a:cs typeface="Arial"/>
              </a:rPr>
              <a:t>Epilepsy</a:t>
            </a:r>
            <a:endParaRPr lang="en-US"/>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4294967295"/>
          </p:nvPr>
        </p:nvSpPr>
        <p:spPr>
          <a:xfrm>
            <a:off x="8645090" y="6461368"/>
            <a:ext cx="2743200" cy="276225"/>
          </a:xfrm>
          <a:prstGeom prst="rect">
            <a:avLst/>
          </a:prstGeom>
        </p:spPr>
        <p:txBody>
          <a:bodyPr/>
          <a:lstStyle/>
          <a:p>
            <a:pPr algn="r"/>
            <a:fld id="{CD8E907E-315C-F745-8CA6-CE49E976B740}" type="slidenum">
              <a:rPr lang="en-US" sz="1200" smtClean="0"/>
              <a:pPr algn="r"/>
              <a:t>64</a:t>
            </a:fld>
            <a:endParaRPr lang="en-US"/>
          </a:p>
        </p:txBody>
      </p:sp>
      <p:sp>
        <p:nvSpPr>
          <p:cNvPr id="3" name="Title 7">
            <a:extLst>
              <a:ext uri="{FF2B5EF4-FFF2-40B4-BE49-F238E27FC236}">
                <a16:creationId xmlns:a16="http://schemas.microsoft.com/office/drawing/2014/main" id="{19240622-DB4A-6C7A-FA02-0BFD25A419EA}"/>
              </a:ext>
            </a:extLst>
          </p:cNvPr>
          <p:cNvSpPr txBox="1">
            <a:spLocks/>
          </p:cNvSpPr>
          <p:nvPr/>
        </p:nvSpPr>
        <p:spPr>
          <a:xfrm>
            <a:off x="756138" y="2842602"/>
            <a:ext cx="10515600" cy="132556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algn="ctr"/>
            <a:endParaRPr lang="en-GB" b="0">
              <a:latin typeface="Arial"/>
              <a:cs typeface="Arial"/>
            </a:endParaRPr>
          </a:p>
        </p:txBody>
      </p:sp>
      <p:sp>
        <p:nvSpPr>
          <p:cNvPr id="2" name="Footer Placeholder 3">
            <a:extLst>
              <a:ext uri="{FF2B5EF4-FFF2-40B4-BE49-F238E27FC236}">
                <a16:creationId xmlns:a16="http://schemas.microsoft.com/office/drawing/2014/main" id="{46850C17-26B3-64A8-026B-9DF941B73489}"/>
              </a:ext>
            </a:extLst>
          </p:cNvPr>
          <p:cNvSpPr txBox="1">
            <a:spLocks/>
          </p:cNvSpPr>
          <p:nvPr/>
        </p:nvSpPr>
        <p:spPr>
          <a:xfrm>
            <a:off x="838200" y="6460600"/>
            <a:ext cx="7315200" cy="27699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Staffordshire and Stoke-on-Trent Integrated Care System</a:t>
            </a:r>
          </a:p>
          <a:p>
            <a:r>
              <a:rPr lang="en-US"/>
              <a:t>
</a:t>
            </a:r>
          </a:p>
        </p:txBody>
      </p:sp>
      <p:sp>
        <p:nvSpPr>
          <p:cNvPr id="7" name="TextBox 6">
            <a:extLst>
              <a:ext uri="{FF2B5EF4-FFF2-40B4-BE49-F238E27FC236}">
                <a16:creationId xmlns:a16="http://schemas.microsoft.com/office/drawing/2014/main" id="{0B26B615-8592-5BC9-035E-B861630FC591}"/>
              </a:ext>
            </a:extLst>
          </p:cNvPr>
          <p:cNvSpPr txBox="1"/>
          <p:nvPr/>
        </p:nvSpPr>
        <p:spPr>
          <a:xfrm>
            <a:off x="748748" y="3200400"/>
            <a:ext cx="6718852" cy="13952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en-GB" sz="2800">
                <a:solidFill>
                  <a:srgbClr val="404040"/>
                </a:solidFill>
                <a:cs typeface="Segoe UI"/>
              </a:rPr>
              <a:t>Sarah Evans​</a:t>
            </a:r>
            <a:endParaRPr lang="en-US">
              <a:cs typeface="Arial" panose="020B0604020202020204"/>
            </a:endParaRPr>
          </a:p>
          <a:p>
            <a:pPr>
              <a:spcBef>
                <a:spcPts val="1000"/>
              </a:spcBef>
            </a:pPr>
            <a:r>
              <a:rPr lang="en-GB" sz="2000">
                <a:solidFill>
                  <a:srgbClr val="404040"/>
                </a:solidFill>
                <a:cs typeface="Segoe UI"/>
              </a:rPr>
              <a:t>CYP Strategic Improvement Lead​</a:t>
            </a:r>
          </a:p>
          <a:p>
            <a:pPr>
              <a:spcBef>
                <a:spcPts val="1000"/>
              </a:spcBef>
            </a:pPr>
            <a:r>
              <a:rPr lang="en-GB" sz="2000">
                <a:solidFill>
                  <a:srgbClr val="404040"/>
                </a:solidFill>
                <a:cs typeface="Segoe UI"/>
              </a:rPr>
              <a:t>Staffordshire and Stoke-on-Trent ICB</a:t>
            </a:r>
          </a:p>
        </p:txBody>
      </p:sp>
    </p:spTree>
    <p:extLst>
      <p:ext uri="{BB962C8B-B14F-4D97-AF65-F5344CB8AC3E}">
        <p14:creationId xmlns:p14="http://schemas.microsoft.com/office/powerpoint/2010/main" val="2680604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a:xfrm>
            <a:off x="838200" y="582794"/>
            <a:ext cx="10515600" cy="674688"/>
          </a:xfrm>
        </p:spPr>
        <p:txBody>
          <a:bodyPr anchor="b">
            <a:normAutofit/>
          </a:bodyPr>
          <a:lstStyle/>
          <a:p>
            <a:r>
              <a:rPr lang="en-GB">
                <a:latin typeface="Arial"/>
                <a:cs typeface="Arial"/>
              </a:rPr>
              <a:t>Background</a:t>
            </a:r>
            <a:endParaRPr lang="en-US">
              <a:latin typeface="Arial"/>
              <a:cs typeface="Arial"/>
            </a:endParaRP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sz="half" idx="1"/>
          </p:nvPr>
        </p:nvSpPr>
        <p:spPr>
          <a:xfrm>
            <a:off x="838200" y="1372880"/>
            <a:ext cx="6702778" cy="4666675"/>
          </a:xfrm>
        </p:spPr>
        <p:txBody>
          <a:bodyPr vert="horz" lIns="0" tIns="0" rIns="0" bIns="0" rtlCol="0" anchor="t">
            <a:normAutofit fontScale="70000" lnSpcReduction="20000"/>
          </a:bodyPr>
          <a:lstStyle/>
          <a:p>
            <a:pPr marL="0" indent="0">
              <a:lnSpc>
                <a:spcPct val="120000"/>
              </a:lnSpc>
              <a:buNone/>
            </a:pPr>
            <a:endParaRPr lang="en-GB" sz="1100" b="0" i="0" u="none" strike="noStrike" baseline="0"/>
          </a:p>
          <a:p>
            <a:pPr>
              <a:lnSpc>
                <a:spcPct val="120000"/>
              </a:lnSpc>
              <a:spcAft>
                <a:spcPts val="1000"/>
              </a:spcAft>
            </a:pPr>
            <a:r>
              <a:rPr lang="en-GB" sz="2600" b="0" i="0" u="none" strike="noStrike" baseline="0">
                <a:latin typeface="Arial" panose="020B0604020202020204" pitchFamily="34" charset="0"/>
              </a:rPr>
              <a:t>Epilepsy is one of the most common long-term conditions for children and young people (CYP), affecting approximately 112,000 children and young people across the UK.</a:t>
            </a:r>
            <a:endParaRPr lang="en-GB" sz="2600" b="0" i="0" u="none" strike="noStrike" baseline="0"/>
          </a:p>
          <a:p>
            <a:pPr>
              <a:lnSpc>
                <a:spcPct val="120000"/>
              </a:lnSpc>
              <a:spcAft>
                <a:spcPts val="1000"/>
              </a:spcAft>
            </a:pPr>
            <a:r>
              <a:rPr lang="en-GB" sz="2600" b="0" i="0" u="none" strike="noStrike" baseline="0">
                <a:latin typeface="Arial"/>
                <a:cs typeface="Arial"/>
              </a:rPr>
              <a:t>Epilepsy can have a significant impact on the quality of life of children; this includes social, educational and future employment activity.</a:t>
            </a:r>
          </a:p>
          <a:p>
            <a:pPr>
              <a:lnSpc>
                <a:spcPct val="120000"/>
              </a:lnSpc>
              <a:spcAft>
                <a:spcPts val="1000"/>
              </a:spcAft>
            </a:pPr>
            <a:r>
              <a:rPr lang="en-GB" sz="2600" b="0" i="0" u="none" strike="noStrike" baseline="0">
                <a:latin typeface="Arial" panose="020B0604020202020204" pitchFamily="34" charset="0"/>
              </a:rPr>
              <a:t>In 22/23, those from the most deprived quintile of the population were twice as likely to have an emergency admission for epilepsy compared to those in the least deprived quintile.</a:t>
            </a:r>
            <a:endParaRPr lang="en-GB" sz="2600" b="0" i="0" u="none" strike="noStrike" baseline="0"/>
          </a:p>
          <a:p>
            <a:pPr>
              <a:lnSpc>
                <a:spcPct val="120000"/>
              </a:lnSpc>
              <a:spcAft>
                <a:spcPts val="1000"/>
              </a:spcAft>
            </a:pPr>
            <a:r>
              <a:rPr lang="en-GB" sz="2600" b="0" i="0" u="none" strike="noStrike" baseline="0">
                <a:latin typeface="Arial" panose="020B0604020202020204" pitchFamily="34" charset="0"/>
              </a:rPr>
              <a:t>CYP with epilepsy are more likely to have neurodevelopmental disorders. This includes learning disability, autism, and attention deficit hyperactivity disorder (ADHD).</a:t>
            </a:r>
            <a:endParaRPr lang="en-GB" sz="2600"/>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normAutofit/>
          </a:bodyPr>
          <a:lstStyle/>
          <a:p>
            <a:pPr>
              <a:spcAft>
                <a:spcPts val="600"/>
              </a:spcAft>
            </a:pPr>
            <a:fld id="{CD8E907E-315C-F745-8CA6-CE49E976B740}" type="slidenum">
              <a:rPr lang="en-US" smtClean="0"/>
              <a:pPr>
                <a:spcAft>
                  <a:spcPts val="600"/>
                </a:spcAft>
              </a:pPr>
              <a:t>65</a:t>
            </a:fld>
            <a:endParaRPr lang="en-US"/>
          </a:p>
        </p:txBody>
      </p:sp>
      <p:pic>
        <p:nvPicPr>
          <p:cNvPr id="6" name="Picture 5">
            <a:extLst>
              <a:ext uri="{FF2B5EF4-FFF2-40B4-BE49-F238E27FC236}">
                <a16:creationId xmlns:a16="http://schemas.microsoft.com/office/drawing/2014/main" id="{C984D772-3F2F-6162-3CCA-F878DE99E903}"/>
              </a:ext>
            </a:extLst>
          </p:cNvPr>
          <p:cNvPicPr>
            <a:picLocks noChangeAspect="1"/>
          </p:cNvPicPr>
          <p:nvPr/>
        </p:nvPicPr>
        <p:blipFill>
          <a:blip r:embed="rId3"/>
          <a:stretch>
            <a:fillRect/>
          </a:stretch>
        </p:blipFill>
        <p:spPr>
          <a:xfrm>
            <a:off x="7540978" y="2358147"/>
            <a:ext cx="4235330" cy="2380807"/>
          </a:xfrm>
          <a:prstGeom prst="rect">
            <a:avLst/>
          </a:prstGeom>
        </p:spPr>
      </p:pic>
      <p:sp>
        <p:nvSpPr>
          <p:cNvPr id="2" name="Footer Placeholder 3">
            <a:extLst>
              <a:ext uri="{FF2B5EF4-FFF2-40B4-BE49-F238E27FC236}">
                <a16:creationId xmlns:a16="http://schemas.microsoft.com/office/drawing/2014/main" id="{5FDDE83C-BAA3-863C-6B15-7C5B695A95B4}"/>
              </a:ext>
            </a:extLst>
          </p:cNvPr>
          <p:cNvSpPr>
            <a:spLocks noGrp="1"/>
          </p:cNvSpPr>
          <p:nvPr>
            <p:ph type="ftr" sz="quarter" idx="11"/>
          </p:nvPr>
        </p:nvSpPr>
        <p:spPr>
          <a:xfrm>
            <a:off x="838200" y="6460600"/>
            <a:ext cx="7315200" cy="276993"/>
          </a:xfrm>
        </p:spPr>
        <p:txBody>
          <a:bodyPr/>
          <a:lstStyle/>
          <a:p>
            <a:r>
              <a:rPr lang="en-US"/>
              <a:t>Staffordshire and Stoke-on-Trent Integrated Care System</a:t>
            </a:r>
          </a:p>
          <a:p>
            <a:r>
              <a:rPr lang="en-US"/>
              <a:t>
</a:t>
            </a:r>
          </a:p>
        </p:txBody>
      </p:sp>
    </p:spTree>
    <p:extLst>
      <p:ext uri="{BB962C8B-B14F-4D97-AF65-F5344CB8AC3E}">
        <p14:creationId xmlns:p14="http://schemas.microsoft.com/office/powerpoint/2010/main" val="36596148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Ambition</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a:xfrm>
            <a:off x="838199" y="1490133"/>
            <a:ext cx="10879667" cy="4686830"/>
          </a:xfrm>
        </p:spPr>
        <p:txBody>
          <a:bodyPr vert="horz" lIns="0" tIns="0" rIns="0" bIns="0" rtlCol="0" anchor="t">
            <a:normAutofit fontScale="92500" lnSpcReduction="20000"/>
          </a:bodyPr>
          <a:lstStyle/>
          <a:p>
            <a:pPr>
              <a:lnSpc>
                <a:spcPct val="110000"/>
              </a:lnSpc>
              <a:spcAft>
                <a:spcPts val="1000"/>
              </a:spcAft>
            </a:pPr>
            <a:r>
              <a:rPr lang="en-GB" b="1">
                <a:solidFill>
                  <a:srgbClr val="000000"/>
                </a:solidFill>
                <a:latin typeface="Arial"/>
                <a:cs typeface="Arial"/>
              </a:rPr>
              <a:t>To improve the quality of care for all CYP with epilepsy.</a:t>
            </a:r>
          </a:p>
          <a:p>
            <a:pPr>
              <a:lnSpc>
                <a:spcPct val="110000"/>
              </a:lnSpc>
              <a:spcAft>
                <a:spcPts val="1000"/>
              </a:spcAft>
            </a:pPr>
            <a:r>
              <a:rPr lang="en-GB" sz="2800" b="0" i="0" u="none" strike="noStrike" baseline="0">
                <a:solidFill>
                  <a:srgbClr val="000000"/>
                </a:solidFill>
                <a:latin typeface="Arial"/>
                <a:cs typeface="Arial"/>
              </a:rPr>
              <a:t>In response to this NHS England’s Children and Young People’s (CYP) Transformation Programme have developed key standards around the care and delivery of epilepsy services</a:t>
            </a:r>
            <a:endParaRPr lang="en-US">
              <a:latin typeface="Arial"/>
              <a:cs typeface="Arial"/>
            </a:endParaRPr>
          </a:p>
          <a:p>
            <a:pPr>
              <a:lnSpc>
                <a:spcPct val="110000"/>
              </a:lnSpc>
              <a:spcAft>
                <a:spcPts val="1000"/>
              </a:spcAft>
            </a:pPr>
            <a:r>
              <a:rPr lang="en-GB" i="0" u="none" strike="noStrike" baseline="0">
                <a:solidFill>
                  <a:srgbClr val="000000"/>
                </a:solidFill>
                <a:latin typeface="+mn-lt"/>
                <a:cs typeface="Arial"/>
              </a:rPr>
              <a:t>The Epilepsy Bundle of care was published on the </a:t>
            </a:r>
            <a:r>
              <a:rPr lang="en-GB">
                <a:solidFill>
                  <a:srgbClr val="000000"/>
                </a:solidFill>
                <a:latin typeface="+mn-lt"/>
                <a:cs typeface="Arial"/>
              </a:rPr>
              <a:t>12</a:t>
            </a:r>
            <a:r>
              <a:rPr lang="en-GB" i="0" u="none" strike="noStrike" baseline="0">
                <a:solidFill>
                  <a:srgbClr val="000000"/>
                </a:solidFill>
                <a:latin typeface="+mn-lt"/>
                <a:cs typeface="Arial"/>
              </a:rPr>
              <a:t> October 23.</a:t>
            </a:r>
          </a:p>
          <a:p>
            <a:pPr>
              <a:lnSpc>
                <a:spcPct val="110000"/>
              </a:lnSpc>
              <a:spcAft>
                <a:spcPts val="1000"/>
              </a:spcAft>
            </a:pPr>
            <a:r>
              <a:rPr lang="en-GB">
                <a:solidFill>
                  <a:srgbClr val="000000"/>
                </a:solidFill>
                <a:latin typeface="+mn-lt"/>
                <a:cs typeface="Arial"/>
              </a:rPr>
              <a:t>This requires a</a:t>
            </a:r>
            <a:r>
              <a:rPr lang="en-GB" i="0" u="none" strike="noStrike" baseline="0">
                <a:solidFill>
                  <a:srgbClr val="000000"/>
                </a:solidFill>
                <a:latin typeface="+mn-lt"/>
                <a:cs typeface="Arial"/>
              </a:rPr>
              <a:t> whole system approach to the diagnosis, management, and treatment of epilepsy.</a:t>
            </a:r>
            <a:r>
              <a:rPr lang="en-GB">
                <a:solidFill>
                  <a:srgbClr val="000000"/>
                </a:solidFill>
                <a:latin typeface="+mn-lt"/>
                <a:cs typeface="Arial"/>
              </a:rPr>
              <a:t> </a:t>
            </a:r>
            <a:endParaRPr lang="en-GB" i="0" u="none" strike="noStrike" baseline="0">
              <a:solidFill>
                <a:srgbClr val="000000"/>
              </a:solidFill>
              <a:latin typeface="+mn-lt"/>
            </a:endParaRPr>
          </a:p>
          <a:p>
            <a:pPr>
              <a:lnSpc>
                <a:spcPct val="110000"/>
              </a:lnSpc>
              <a:spcAft>
                <a:spcPts val="1000"/>
              </a:spcAft>
            </a:pPr>
            <a:r>
              <a:rPr lang="en-GB" i="0" u="none" strike="noStrike" baseline="0">
                <a:solidFill>
                  <a:srgbClr val="000000"/>
                </a:solidFill>
                <a:latin typeface="+mn-lt"/>
              </a:rPr>
              <a:t>This will include mapping pathways of care, supporting the delivery of developmentally appropriate care, and sharing examples of good practice. </a:t>
            </a: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66</a:t>
            </a:fld>
            <a:endParaRPr lang="en-US"/>
          </a:p>
        </p:txBody>
      </p:sp>
    </p:spTree>
    <p:extLst>
      <p:ext uri="{BB962C8B-B14F-4D97-AF65-F5344CB8AC3E}">
        <p14:creationId xmlns:p14="http://schemas.microsoft.com/office/powerpoint/2010/main" val="26836533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3E9114D-C7D9-654B-0FF1-B4FAB0F86387}"/>
              </a:ext>
            </a:extLst>
          </p:cNvPr>
          <p:cNvSpPr>
            <a:spLocks noGrp="1"/>
          </p:cNvSpPr>
          <p:nvPr>
            <p:ph type="title"/>
          </p:nvPr>
        </p:nvSpPr>
        <p:spPr/>
        <p:txBody>
          <a:bodyPr/>
          <a:lstStyle/>
          <a:p>
            <a:r>
              <a:rPr lang="en-GB"/>
              <a:t>Areas of Focus</a:t>
            </a:r>
            <a:endParaRPr lang="en-US"/>
          </a:p>
        </p:txBody>
      </p:sp>
      <p:sp>
        <p:nvSpPr>
          <p:cNvPr id="11" name="Content Placeholder 10">
            <a:extLst>
              <a:ext uri="{FF2B5EF4-FFF2-40B4-BE49-F238E27FC236}">
                <a16:creationId xmlns:a16="http://schemas.microsoft.com/office/drawing/2014/main" id="{BC45E94E-A7EE-C7D5-DDB4-004E9194E9EF}"/>
              </a:ext>
            </a:extLst>
          </p:cNvPr>
          <p:cNvSpPr>
            <a:spLocks noGrp="1"/>
          </p:cNvSpPr>
          <p:nvPr>
            <p:ph idx="1"/>
          </p:nvPr>
        </p:nvSpPr>
        <p:spPr>
          <a:xfrm>
            <a:off x="838200" y="1577270"/>
            <a:ext cx="10515600" cy="4351338"/>
          </a:xfrm>
        </p:spPr>
        <p:txBody>
          <a:bodyPr vert="horz" lIns="0" tIns="0" rIns="0" bIns="0" rtlCol="0" anchor="t">
            <a:normAutofit/>
          </a:bodyPr>
          <a:lstStyle/>
          <a:p>
            <a:pPr marL="0" indent="0">
              <a:buNone/>
            </a:pPr>
            <a:endParaRPr lang="en-GB" sz="1800" b="0" i="0" u="none" strike="noStrike" baseline="0">
              <a:solidFill>
                <a:srgbClr val="000000"/>
              </a:solidFill>
              <a:latin typeface="Arial" panose="020B0604020202020204" pitchFamily="34" charset="0"/>
            </a:endParaRPr>
          </a:p>
          <a:p>
            <a:pPr>
              <a:lnSpc>
                <a:spcPct val="100000"/>
              </a:lnSpc>
              <a:spcAft>
                <a:spcPts val="1000"/>
              </a:spcAft>
            </a:pPr>
            <a:r>
              <a:rPr lang="en-GB">
                <a:solidFill>
                  <a:srgbClr val="000000"/>
                </a:solidFill>
                <a:latin typeface="Arial"/>
                <a:cs typeface="Arial"/>
              </a:rPr>
              <a:t>A</a:t>
            </a:r>
            <a:r>
              <a:rPr lang="en-GB" b="0" i="0" u="none" strike="noStrike" baseline="0">
                <a:solidFill>
                  <a:srgbClr val="000000"/>
                </a:solidFill>
                <a:latin typeface="Arial"/>
                <a:cs typeface="Arial"/>
              </a:rPr>
              <a:t>ddressing variation in care between epilepsy services</a:t>
            </a:r>
            <a:r>
              <a:rPr lang="en-GB">
                <a:solidFill>
                  <a:srgbClr val="000000"/>
                </a:solidFill>
                <a:latin typeface="Arial"/>
                <a:cs typeface="Arial"/>
              </a:rPr>
              <a:t> </a:t>
            </a:r>
            <a:endParaRPr lang="en-GB" b="0" i="0" u="none" strike="noStrike" baseline="0">
              <a:solidFill>
                <a:srgbClr val="000000"/>
              </a:solidFill>
              <a:latin typeface="Arial" panose="020B0604020202020204" pitchFamily="34" charset="0"/>
            </a:endParaRPr>
          </a:p>
          <a:p>
            <a:pPr>
              <a:lnSpc>
                <a:spcPct val="100000"/>
              </a:lnSpc>
              <a:spcAft>
                <a:spcPts val="1000"/>
              </a:spcAft>
            </a:pPr>
            <a:r>
              <a:rPr lang="en-GB">
                <a:solidFill>
                  <a:srgbClr val="000000"/>
                </a:solidFill>
                <a:latin typeface="Arial"/>
                <a:cs typeface="Arial"/>
              </a:rPr>
              <a:t>S</a:t>
            </a:r>
            <a:r>
              <a:rPr lang="en-GB" b="0" i="0" u="none" strike="noStrike" baseline="0">
                <a:solidFill>
                  <a:srgbClr val="000000"/>
                </a:solidFill>
                <a:latin typeface="Arial"/>
                <a:cs typeface="Arial"/>
              </a:rPr>
              <a:t>upporting the mental health and wellbeing of CYP with epilepsy</a:t>
            </a:r>
          </a:p>
          <a:p>
            <a:pPr>
              <a:lnSpc>
                <a:spcPct val="100000"/>
              </a:lnSpc>
              <a:spcAft>
                <a:spcPts val="1000"/>
              </a:spcAft>
            </a:pPr>
            <a:r>
              <a:rPr lang="en-GB">
                <a:solidFill>
                  <a:srgbClr val="000000"/>
                </a:solidFill>
                <a:latin typeface="Arial"/>
                <a:cs typeface="Arial"/>
              </a:rPr>
              <a:t>I</a:t>
            </a:r>
            <a:r>
              <a:rPr lang="en-GB" b="0" i="0" u="none" strike="noStrike" baseline="0">
                <a:solidFill>
                  <a:srgbClr val="000000"/>
                </a:solidFill>
                <a:latin typeface="Arial"/>
                <a:cs typeface="Arial"/>
              </a:rPr>
              <a:t>mproving referrals into tertiary services and the Children’s Epilepsy Surgery Service (CESS</a:t>
            </a:r>
            <a:r>
              <a:rPr lang="en-GB">
                <a:solidFill>
                  <a:srgbClr val="000000"/>
                </a:solidFill>
                <a:latin typeface="Arial"/>
                <a:cs typeface="Arial"/>
              </a:rPr>
              <a:t>)</a:t>
            </a:r>
            <a:endParaRPr lang="en-GB" b="0" i="0" u="none" strike="noStrike" baseline="0">
              <a:solidFill>
                <a:srgbClr val="000000"/>
              </a:solidFill>
              <a:latin typeface="Arial" panose="020B0604020202020204" pitchFamily="34" charset="0"/>
            </a:endParaRPr>
          </a:p>
          <a:p>
            <a:pPr>
              <a:lnSpc>
                <a:spcPct val="100000"/>
              </a:lnSpc>
              <a:spcAft>
                <a:spcPts val="1000"/>
              </a:spcAft>
            </a:pPr>
            <a:r>
              <a:rPr lang="en-GB">
                <a:solidFill>
                  <a:srgbClr val="000000"/>
                </a:solidFill>
              </a:rPr>
              <a:t>I</a:t>
            </a:r>
            <a:r>
              <a:rPr lang="en-GB" b="0" i="0" u="none" strike="noStrike" baseline="0">
                <a:solidFill>
                  <a:srgbClr val="000000"/>
                </a:solidFill>
                <a:latin typeface="Arial" panose="020B0604020202020204" pitchFamily="34" charset="0"/>
              </a:rPr>
              <a:t>mproving the transition from paediatric to adult epilepsy services.</a:t>
            </a:r>
          </a:p>
          <a:p>
            <a:pPr marL="0" indent="0">
              <a:buNone/>
            </a:pPr>
            <a:endParaRPr lang="en-GB"/>
          </a:p>
        </p:txBody>
      </p:sp>
      <p:sp>
        <p:nvSpPr>
          <p:cNvPr id="5" name="Slide Number Placeholder 4">
            <a:extLst>
              <a:ext uri="{FF2B5EF4-FFF2-40B4-BE49-F238E27FC236}">
                <a16:creationId xmlns:a16="http://schemas.microsoft.com/office/drawing/2014/main" id="{0821BB6C-B437-5FF8-8525-D0D4FA71DEF7}"/>
              </a:ext>
            </a:extLst>
          </p:cNvPr>
          <p:cNvSpPr>
            <a:spLocks noGrp="1"/>
          </p:cNvSpPr>
          <p:nvPr>
            <p:ph type="sldNum" sz="quarter" idx="12"/>
          </p:nvPr>
        </p:nvSpPr>
        <p:spPr>
          <a:xfrm>
            <a:off x="8699090" y="6451574"/>
            <a:ext cx="2743200" cy="276993"/>
          </a:xfrm>
        </p:spPr>
        <p:txBody>
          <a:bodyPr vert="horz" lIns="91440" tIns="45720" rIns="91440" bIns="45720" rtlCol="0" anchor="ctr">
            <a:normAutofit/>
          </a:bodyPr>
          <a:lstStyle/>
          <a:p>
            <a:pPr>
              <a:spcAft>
                <a:spcPts val="600"/>
              </a:spcAft>
            </a:pPr>
            <a:fld id="{CD8E907E-315C-F745-8CA6-CE49E976B740}" type="slidenum">
              <a:rPr lang="en-US" smtClean="0">
                <a:solidFill>
                  <a:schemeClr val="tx1">
                    <a:tint val="75000"/>
                  </a:schemeClr>
                </a:solidFill>
              </a:rPr>
              <a:pPr>
                <a:spcAft>
                  <a:spcPts val="600"/>
                </a:spcAft>
              </a:pPr>
              <a:t>67</a:t>
            </a:fld>
            <a:endParaRPr lang="en-US">
              <a:solidFill>
                <a:schemeClr val="tx1">
                  <a:tint val="75000"/>
                </a:schemeClr>
              </a:solidFill>
            </a:endParaRPr>
          </a:p>
        </p:txBody>
      </p:sp>
      <p:sp>
        <p:nvSpPr>
          <p:cNvPr id="2" name="Footer Placeholder 3">
            <a:extLst>
              <a:ext uri="{FF2B5EF4-FFF2-40B4-BE49-F238E27FC236}">
                <a16:creationId xmlns:a16="http://schemas.microsoft.com/office/drawing/2014/main" id="{3933F1D3-A55F-4C95-1954-6D874DD13A9F}"/>
              </a:ext>
            </a:extLst>
          </p:cNvPr>
          <p:cNvSpPr>
            <a:spLocks noGrp="1"/>
          </p:cNvSpPr>
          <p:nvPr>
            <p:ph type="ftr" sz="quarter" idx="11"/>
          </p:nvPr>
        </p:nvSpPr>
        <p:spPr>
          <a:xfrm>
            <a:off x="838200" y="6460600"/>
            <a:ext cx="7315200" cy="276993"/>
          </a:xfrm>
        </p:spPr>
        <p:txBody>
          <a:bodyPr/>
          <a:lstStyle/>
          <a:p>
            <a:r>
              <a:rPr lang="en-US"/>
              <a:t>Staffordshire and Stoke-on-Trent Integrated Care System</a:t>
            </a:r>
          </a:p>
          <a:p>
            <a:r>
              <a:rPr lang="en-US"/>
              <a:t>
</a:t>
            </a:r>
          </a:p>
        </p:txBody>
      </p:sp>
    </p:spTree>
    <p:extLst>
      <p:ext uri="{BB962C8B-B14F-4D97-AF65-F5344CB8AC3E}">
        <p14:creationId xmlns:p14="http://schemas.microsoft.com/office/powerpoint/2010/main" val="5746044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988F-E3E5-FB2F-4D92-2FB61D25307D}"/>
              </a:ext>
            </a:extLst>
          </p:cNvPr>
          <p:cNvSpPr>
            <a:spLocks noGrp="1"/>
          </p:cNvSpPr>
          <p:nvPr>
            <p:ph type="title"/>
          </p:nvPr>
        </p:nvSpPr>
        <p:spPr/>
        <p:txBody>
          <a:bodyPr/>
          <a:lstStyle/>
          <a:p>
            <a:r>
              <a:rPr lang="en-GB"/>
              <a:t>Next Steps</a:t>
            </a:r>
            <a:endParaRPr lang="en-US"/>
          </a:p>
        </p:txBody>
      </p:sp>
      <p:sp>
        <p:nvSpPr>
          <p:cNvPr id="3" name="Content Placeholder 2">
            <a:extLst>
              <a:ext uri="{FF2B5EF4-FFF2-40B4-BE49-F238E27FC236}">
                <a16:creationId xmlns:a16="http://schemas.microsoft.com/office/drawing/2014/main" id="{BF993BDE-D8EB-0152-2035-CADAD1CBAEFF}"/>
              </a:ext>
            </a:extLst>
          </p:cNvPr>
          <p:cNvSpPr>
            <a:spLocks noGrp="1"/>
          </p:cNvSpPr>
          <p:nvPr>
            <p:ph idx="1"/>
          </p:nvPr>
        </p:nvSpPr>
        <p:spPr/>
        <p:txBody>
          <a:bodyPr vert="horz" lIns="0" tIns="0" rIns="0" bIns="0" rtlCol="0" anchor="t">
            <a:normAutofit/>
          </a:bodyPr>
          <a:lstStyle/>
          <a:p>
            <a:pPr>
              <a:spcAft>
                <a:spcPts val="1000"/>
              </a:spcAft>
            </a:pPr>
            <a:r>
              <a:rPr lang="en-GB">
                <a:latin typeface="Arial"/>
                <a:cs typeface="Arial"/>
              </a:rPr>
              <a:t>Establish a Network or Project Group with key stakeholders from across the ICS.</a:t>
            </a:r>
          </a:p>
          <a:p>
            <a:pPr>
              <a:spcAft>
                <a:spcPts val="1000"/>
              </a:spcAft>
            </a:pPr>
            <a:r>
              <a:rPr lang="en-GB"/>
              <a:t>Undertake gap analysis against the national bundle of care deliverable areas.</a:t>
            </a:r>
          </a:p>
          <a:p>
            <a:pPr>
              <a:spcAft>
                <a:spcPts val="1000"/>
              </a:spcAft>
            </a:pPr>
            <a:r>
              <a:rPr lang="en-GB"/>
              <a:t>Development of action plan with clear milestones to address identified areas.</a:t>
            </a:r>
          </a:p>
        </p:txBody>
      </p:sp>
      <p:sp>
        <p:nvSpPr>
          <p:cNvPr id="4" name="Footer Placeholder 3">
            <a:extLst>
              <a:ext uri="{FF2B5EF4-FFF2-40B4-BE49-F238E27FC236}">
                <a16:creationId xmlns:a16="http://schemas.microsoft.com/office/drawing/2014/main" id="{171F65F6-265D-BE11-1E47-8C5F9EE3F4F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A43121BA-9A36-8DB4-34D3-FF0C1D4A39EB}"/>
              </a:ext>
            </a:extLst>
          </p:cNvPr>
          <p:cNvSpPr>
            <a:spLocks noGrp="1"/>
          </p:cNvSpPr>
          <p:nvPr>
            <p:ph type="sldNum" sz="quarter" idx="12"/>
          </p:nvPr>
        </p:nvSpPr>
        <p:spPr/>
        <p:txBody>
          <a:bodyPr/>
          <a:lstStyle/>
          <a:p>
            <a:fld id="{CD8E907E-315C-F745-8CA6-CE49E976B740}" type="slidenum">
              <a:rPr lang="en-US" smtClean="0"/>
              <a:pPr/>
              <a:t>68</a:t>
            </a:fld>
            <a:endParaRPr lang="en-US"/>
          </a:p>
        </p:txBody>
      </p:sp>
    </p:spTree>
    <p:extLst>
      <p:ext uri="{BB962C8B-B14F-4D97-AF65-F5344CB8AC3E}">
        <p14:creationId xmlns:p14="http://schemas.microsoft.com/office/powerpoint/2010/main" val="3696493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ctrTitle"/>
          </p:nvPr>
        </p:nvSpPr>
        <p:spPr>
          <a:xfrm>
            <a:off x="753534" y="2128180"/>
            <a:ext cx="10515600" cy="631678"/>
          </a:xfrm>
        </p:spPr>
        <p:txBody>
          <a:bodyPr>
            <a:normAutofit fontScale="90000"/>
          </a:bodyPr>
          <a:lstStyle/>
          <a:p>
            <a:br>
              <a:rPr lang="en-GB" sz="4000">
                <a:latin typeface="Arial"/>
                <a:cs typeface="Arial"/>
              </a:rPr>
            </a:br>
            <a:br>
              <a:rPr lang="en-GB" sz="4000">
                <a:latin typeface="Arial"/>
                <a:cs typeface="Arial"/>
              </a:rPr>
            </a:br>
            <a:r>
              <a:rPr lang="en-GB" sz="4000">
                <a:latin typeface="Arial"/>
                <a:cs typeface="Arial"/>
              </a:rPr>
              <a:t>Diabetes</a:t>
            </a:r>
            <a:endParaRPr lang="en-US"/>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4294967295"/>
          </p:nvPr>
        </p:nvSpPr>
        <p:spPr>
          <a:xfrm>
            <a:off x="8675757" y="6461125"/>
            <a:ext cx="2743200" cy="276225"/>
          </a:xfrm>
          <a:prstGeom prst="rect">
            <a:avLst/>
          </a:prstGeom>
        </p:spPr>
        <p:txBody>
          <a:bodyPr lIns="91440" tIns="45720" rIns="91440" bIns="45720" anchor="t"/>
          <a:lstStyle/>
          <a:p>
            <a:pPr algn="r"/>
            <a:r>
              <a:rPr lang="en-US" sz="1200"/>
              <a:t>41</a:t>
            </a:r>
            <a:endParaRPr lang="en-US" sz="1200">
              <a:cs typeface="Arial"/>
            </a:endParaRPr>
          </a:p>
          <a:p>
            <a:pPr algn="r"/>
            <a:endParaRPr lang="en-US">
              <a:cs typeface="Arial"/>
            </a:endParaRPr>
          </a:p>
          <a:p>
            <a:pPr algn="r"/>
            <a:endParaRPr lang="en-US">
              <a:cs typeface="Arial"/>
            </a:endParaRPr>
          </a:p>
        </p:txBody>
      </p:sp>
      <p:sp>
        <p:nvSpPr>
          <p:cNvPr id="3" name="Title 7">
            <a:extLst>
              <a:ext uri="{FF2B5EF4-FFF2-40B4-BE49-F238E27FC236}">
                <a16:creationId xmlns:a16="http://schemas.microsoft.com/office/drawing/2014/main" id="{19240622-DB4A-6C7A-FA02-0BFD25A419EA}"/>
              </a:ext>
            </a:extLst>
          </p:cNvPr>
          <p:cNvSpPr txBox="1">
            <a:spLocks/>
          </p:cNvSpPr>
          <p:nvPr/>
        </p:nvSpPr>
        <p:spPr>
          <a:xfrm>
            <a:off x="756138" y="2842602"/>
            <a:ext cx="10515600" cy="132556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algn="ctr"/>
            <a:endParaRPr lang="en-GB" b="0">
              <a:latin typeface="Arial"/>
              <a:cs typeface="Arial"/>
            </a:endParaRPr>
          </a:p>
        </p:txBody>
      </p:sp>
      <p:sp>
        <p:nvSpPr>
          <p:cNvPr id="7" name="TextBox 6">
            <a:extLst>
              <a:ext uri="{FF2B5EF4-FFF2-40B4-BE49-F238E27FC236}">
                <a16:creationId xmlns:a16="http://schemas.microsoft.com/office/drawing/2014/main" id="{544A3852-48F5-874C-430F-09D42CE5FC59}"/>
              </a:ext>
            </a:extLst>
          </p:cNvPr>
          <p:cNvSpPr txBox="1"/>
          <p:nvPr/>
        </p:nvSpPr>
        <p:spPr>
          <a:xfrm>
            <a:off x="740611" y="3200400"/>
            <a:ext cx="6726989" cy="13952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en-GB" sz="2800">
                <a:solidFill>
                  <a:srgbClr val="404040"/>
                </a:solidFill>
                <a:cs typeface="Segoe UI"/>
              </a:rPr>
              <a:t>Sarah Evans​</a:t>
            </a:r>
            <a:endParaRPr lang="en-US"/>
          </a:p>
          <a:p>
            <a:pPr>
              <a:spcBef>
                <a:spcPts val="1000"/>
              </a:spcBef>
            </a:pPr>
            <a:r>
              <a:rPr lang="en-GB" sz="2000">
                <a:solidFill>
                  <a:srgbClr val="404040"/>
                </a:solidFill>
                <a:cs typeface="Segoe UI"/>
              </a:rPr>
              <a:t>CYP Strategic Improvement Lead​</a:t>
            </a:r>
          </a:p>
          <a:p>
            <a:pPr>
              <a:spcBef>
                <a:spcPts val="1000"/>
              </a:spcBef>
            </a:pPr>
            <a:r>
              <a:rPr lang="en-GB" sz="2000">
                <a:solidFill>
                  <a:srgbClr val="404040"/>
                </a:solidFill>
                <a:cs typeface="Segoe UI"/>
              </a:rPr>
              <a:t>Staffordshire and Stoke-on-Trent ICB</a:t>
            </a:r>
          </a:p>
        </p:txBody>
      </p:sp>
      <p:sp>
        <p:nvSpPr>
          <p:cNvPr id="11" name="Footer Placeholder 3">
            <a:extLst>
              <a:ext uri="{FF2B5EF4-FFF2-40B4-BE49-F238E27FC236}">
                <a16:creationId xmlns:a16="http://schemas.microsoft.com/office/drawing/2014/main" id="{549CD027-7449-69E2-229D-2F1CEE75CF8D}"/>
              </a:ext>
            </a:extLst>
          </p:cNvPr>
          <p:cNvSpPr txBox="1">
            <a:spLocks/>
          </p:cNvSpPr>
          <p:nvPr/>
        </p:nvSpPr>
        <p:spPr>
          <a:xfrm>
            <a:off x="838200" y="6460600"/>
            <a:ext cx="7315200" cy="276993"/>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Staffordshire and Stoke-on-Trent Integrated Care System</a:t>
            </a:r>
            <a:endParaRPr lang="en-US" sz="1200">
              <a:cs typeface="Arial"/>
            </a:endParaRPr>
          </a:p>
          <a:p>
            <a:r>
              <a:rPr lang="en-US"/>
              <a:t>
</a:t>
            </a:r>
          </a:p>
        </p:txBody>
      </p:sp>
    </p:spTree>
    <p:extLst>
      <p:ext uri="{BB962C8B-B14F-4D97-AF65-F5344CB8AC3E}">
        <p14:creationId xmlns:p14="http://schemas.microsoft.com/office/powerpoint/2010/main" val="617232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Our Vision</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vert="horz" lIns="0" tIns="0" rIns="0" bIns="0" rtlCol="0" anchor="t">
            <a:normAutofit/>
          </a:bodyPr>
          <a:lstStyle/>
          <a:p>
            <a:pPr marL="0" indent="0">
              <a:lnSpc>
                <a:spcPct val="100000"/>
              </a:lnSpc>
              <a:buNone/>
            </a:pPr>
            <a:r>
              <a:rPr lang="en-GB" sz="3200" i="0" u="none" strike="noStrike" baseline="0">
                <a:solidFill>
                  <a:srgbClr val="000000"/>
                </a:solidFill>
                <a:latin typeface="+mn-lt"/>
              </a:rPr>
              <a:t>Children in Staffordshire and Stoke-on-Trent will grow up healthy and happy, with their families and friends. They are able to look after their own wellbeing, while knowing they will get exceptional care and treatment when they need it. </a:t>
            </a:r>
            <a:endParaRPr lang="en-GB" sz="4400">
              <a:latin typeface="+mn-lt"/>
            </a:endParaRP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7</a:t>
            </a:fld>
            <a:endParaRPr lang="en-US"/>
          </a:p>
        </p:txBody>
      </p:sp>
    </p:spTree>
    <p:extLst>
      <p:ext uri="{BB962C8B-B14F-4D97-AF65-F5344CB8AC3E}">
        <p14:creationId xmlns:p14="http://schemas.microsoft.com/office/powerpoint/2010/main" val="33409343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a:xfrm>
            <a:off x="838200" y="582794"/>
            <a:ext cx="10515600" cy="674688"/>
          </a:xfrm>
        </p:spPr>
        <p:txBody>
          <a:bodyPr anchor="b">
            <a:normAutofit/>
          </a:bodyPr>
          <a:lstStyle/>
          <a:p>
            <a:r>
              <a:rPr lang="en-GB">
                <a:latin typeface="Arial"/>
                <a:cs typeface="Arial"/>
              </a:rPr>
              <a:t>Background</a:t>
            </a:r>
            <a:endParaRPr lang="en-US">
              <a:latin typeface="Arial"/>
              <a:cs typeface="Arial"/>
            </a:endParaRPr>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sz="half" idx="1"/>
          </p:nvPr>
        </p:nvSpPr>
        <p:spPr>
          <a:xfrm>
            <a:off x="541867" y="1372880"/>
            <a:ext cx="6988528" cy="4666675"/>
          </a:xfrm>
        </p:spPr>
        <p:txBody>
          <a:bodyPr vert="horz" lIns="0" tIns="0" rIns="0" bIns="0" rtlCol="0" anchor="t">
            <a:normAutofit fontScale="77500" lnSpcReduction="20000"/>
          </a:bodyPr>
          <a:lstStyle/>
          <a:p>
            <a:pPr marL="0" indent="0">
              <a:lnSpc>
                <a:spcPct val="110000"/>
              </a:lnSpc>
              <a:buNone/>
            </a:pPr>
            <a:endParaRPr lang="en-GB" sz="1100" b="0" i="0" u="none" strike="noStrike" baseline="0"/>
          </a:p>
          <a:p>
            <a:pPr>
              <a:lnSpc>
                <a:spcPct val="110000"/>
              </a:lnSpc>
              <a:spcAft>
                <a:spcPts val="1000"/>
              </a:spcAft>
            </a:pPr>
            <a:r>
              <a:rPr lang="en-GB" sz="2200">
                <a:latin typeface="Arial"/>
                <a:cs typeface="Arial"/>
              </a:rPr>
              <a:t>The UK has the 4</a:t>
            </a:r>
            <a:r>
              <a:rPr lang="en-GB" sz="2200" baseline="30000">
                <a:latin typeface="Arial"/>
                <a:cs typeface="Arial"/>
              </a:rPr>
              <a:t>th</a:t>
            </a:r>
            <a:r>
              <a:rPr lang="en-GB" sz="2200">
                <a:latin typeface="Arial"/>
                <a:cs typeface="Arial"/>
              </a:rPr>
              <a:t> highest population  of </a:t>
            </a:r>
            <a:r>
              <a:rPr lang="en-GB" sz="2200" b="0" i="0" u="none" strike="noStrike" baseline="0">
                <a:latin typeface="Arial"/>
                <a:cs typeface="Arial"/>
              </a:rPr>
              <a:t>children and young people (CYP) with diabetes in Europe.</a:t>
            </a:r>
            <a:endParaRPr lang="en-GB" sz="2200">
              <a:latin typeface="Arial"/>
              <a:cs typeface="Arial"/>
            </a:endParaRPr>
          </a:p>
          <a:p>
            <a:pPr>
              <a:lnSpc>
                <a:spcPct val="110000"/>
              </a:lnSpc>
              <a:spcAft>
                <a:spcPts val="1000"/>
              </a:spcAft>
            </a:pPr>
            <a:r>
              <a:rPr lang="en-GB" sz="2200" b="0" i="0" u="none" strike="noStrike" baseline="0">
                <a:latin typeface="Arial"/>
                <a:cs typeface="Arial"/>
              </a:rPr>
              <a:t>Amongst CYPs with diabetes 96% have Type 1 diabetes. </a:t>
            </a:r>
            <a:r>
              <a:rPr lang="en-GB" sz="2200">
                <a:latin typeface="Arial"/>
                <a:cs typeface="Arial"/>
              </a:rPr>
              <a:t>Numbers with Type 2 are increasing, particularly in deprived populations.</a:t>
            </a:r>
            <a:endParaRPr lang="en-GB" sz="2200" b="0" i="0" u="none" strike="noStrike" baseline="0">
              <a:latin typeface="Arial"/>
              <a:cs typeface="Arial"/>
            </a:endParaRPr>
          </a:p>
          <a:p>
            <a:pPr>
              <a:lnSpc>
                <a:spcPct val="110000"/>
              </a:lnSpc>
            </a:pPr>
            <a:r>
              <a:rPr lang="en-GB" sz="2200">
                <a:latin typeface="Arial"/>
                <a:cs typeface="Arial"/>
              </a:rPr>
              <a:t>Higher incidence of Type 2 diabetes in girls and young women of non-white ethnicity and living in deprived areas.</a:t>
            </a:r>
            <a:endParaRPr lang="en-GB"/>
          </a:p>
          <a:p>
            <a:pPr>
              <a:lnSpc>
                <a:spcPct val="110000"/>
              </a:lnSpc>
            </a:pPr>
            <a:r>
              <a:rPr lang="en-GB" sz="2200">
                <a:latin typeface="Arial"/>
                <a:cs typeface="Arial"/>
              </a:rPr>
              <a:t>Obesity is a dominant category for all ethnicities with Type 2 diabetes, especially &lt;19’s.</a:t>
            </a:r>
          </a:p>
          <a:p>
            <a:pPr>
              <a:lnSpc>
                <a:spcPct val="110000"/>
              </a:lnSpc>
            </a:pPr>
            <a:r>
              <a:rPr lang="en-GB" sz="2200">
                <a:latin typeface="Arial"/>
                <a:cs typeface="Arial"/>
              </a:rPr>
              <a:t>We are one of the worst performing countries in terms of blood glucose control. </a:t>
            </a:r>
          </a:p>
          <a:p>
            <a:pPr>
              <a:lnSpc>
                <a:spcPct val="110000"/>
              </a:lnSpc>
            </a:pPr>
            <a:r>
              <a:rPr lang="en-GB" sz="2200">
                <a:latin typeface="Arial"/>
                <a:cs typeface="Arial"/>
              </a:rPr>
              <a:t>There is an association between levels of deprivation, ethnicity, gender and blood glucose control outcomes in CYPs with Type 1 diabetes</a:t>
            </a: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normAutofit fontScale="47500" lnSpcReduction="20000"/>
          </a:bodyPr>
          <a:lstStyle/>
          <a:p>
            <a:pPr>
              <a:lnSpc>
                <a:spcPct val="90000"/>
              </a:lnSpc>
              <a:spcAft>
                <a:spcPts val="600"/>
              </a:spcAft>
            </a:pPr>
            <a:r>
              <a:rPr lang="en-US" sz="300"/>
              <a:t>Staffordshire and Stoke-on-Trent Integrated Care System</a:t>
            </a:r>
          </a:p>
          <a:p>
            <a:pPr>
              <a:lnSpc>
                <a:spcPct val="90000"/>
              </a:lnSpc>
              <a:spcAft>
                <a:spcPts val="600"/>
              </a:spcAft>
            </a:pPr>
            <a:r>
              <a:rPr lang="en-US" sz="300"/>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normAutofit/>
          </a:bodyPr>
          <a:lstStyle/>
          <a:p>
            <a:pPr>
              <a:spcAft>
                <a:spcPts val="600"/>
              </a:spcAft>
            </a:pPr>
            <a:fld id="{CD8E907E-315C-F745-8CA6-CE49E976B740}" type="slidenum">
              <a:rPr lang="en-US" smtClean="0"/>
              <a:pPr>
                <a:spcAft>
                  <a:spcPts val="600"/>
                </a:spcAft>
              </a:pPr>
              <a:t>70</a:t>
            </a:fld>
            <a:endParaRPr lang="en-US"/>
          </a:p>
        </p:txBody>
      </p:sp>
      <p:pic>
        <p:nvPicPr>
          <p:cNvPr id="6" name="Picture 5">
            <a:extLst>
              <a:ext uri="{FF2B5EF4-FFF2-40B4-BE49-F238E27FC236}">
                <a16:creationId xmlns:a16="http://schemas.microsoft.com/office/drawing/2014/main" id="{C984D772-3F2F-6162-3CCA-F878DE99E903}"/>
              </a:ext>
            </a:extLst>
          </p:cNvPr>
          <p:cNvPicPr>
            <a:picLocks noChangeAspect="1"/>
          </p:cNvPicPr>
          <p:nvPr/>
        </p:nvPicPr>
        <p:blipFill>
          <a:blip r:embed="rId3"/>
          <a:stretch>
            <a:fillRect/>
          </a:stretch>
        </p:blipFill>
        <p:spPr>
          <a:xfrm>
            <a:off x="7540978" y="2358147"/>
            <a:ext cx="4235330" cy="2380807"/>
          </a:xfrm>
          <a:prstGeom prst="rect">
            <a:avLst/>
          </a:prstGeom>
        </p:spPr>
      </p:pic>
    </p:spTree>
    <p:extLst>
      <p:ext uri="{BB962C8B-B14F-4D97-AF65-F5344CB8AC3E}">
        <p14:creationId xmlns:p14="http://schemas.microsoft.com/office/powerpoint/2010/main" val="1043089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Ambition</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a:xfrm>
            <a:off x="838199" y="1490133"/>
            <a:ext cx="10879667" cy="4686830"/>
          </a:xfrm>
        </p:spPr>
        <p:txBody>
          <a:bodyPr vert="horz" lIns="0" tIns="0" rIns="0" bIns="0" rtlCol="0" anchor="t">
            <a:normAutofit/>
          </a:bodyPr>
          <a:lstStyle/>
          <a:p>
            <a:pPr>
              <a:lnSpc>
                <a:spcPct val="100000"/>
              </a:lnSpc>
            </a:pPr>
            <a:r>
              <a:rPr lang="en-GB">
                <a:latin typeface="Arial"/>
                <a:cs typeface="Arial"/>
              </a:rPr>
              <a:t>To enable children and young people living with diabetes to achieve optimal health and social outcomes and enhanced quality of life.</a:t>
            </a:r>
            <a:endParaRPr lang="en-GB"/>
          </a:p>
          <a:p>
            <a:pPr>
              <a:lnSpc>
                <a:spcPct val="100000"/>
              </a:lnSpc>
              <a:spcAft>
                <a:spcPts val="1000"/>
              </a:spcAft>
            </a:pPr>
            <a:r>
              <a:rPr lang="en-GB">
                <a:latin typeface="Arial"/>
                <a:cs typeface="Arial"/>
              </a:rPr>
              <a:t>Diabetes is one of the key commitments in the NHS Long Term Plan.</a:t>
            </a:r>
          </a:p>
          <a:p>
            <a:pPr>
              <a:lnSpc>
                <a:spcPct val="100000"/>
              </a:lnSpc>
              <a:spcAft>
                <a:spcPts val="1000"/>
              </a:spcAft>
            </a:pPr>
            <a:r>
              <a:rPr lang="en-GB">
                <a:latin typeface="Arial"/>
                <a:cs typeface="Arial"/>
              </a:rPr>
              <a:t>The national Children and Young People’s Programme and the national Diabetes Programme are developing a joint programme of work to improve care and outcomes for children and young adults with diabetes.</a:t>
            </a: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71</a:t>
            </a:fld>
            <a:endParaRPr lang="en-US"/>
          </a:p>
        </p:txBody>
      </p:sp>
    </p:spTree>
    <p:extLst>
      <p:ext uri="{BB962C8B-B14F-4D97-AF65-F5344CB8AC3E}">
        <p14:creationId xmlns:p14="http://schemas.microsoft.com/office/powerpoint/2010/main" val="41478715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3E9114D-C7D9-654B-0FF1-B4FAB0F86387}"/>
              </a:ext>
            </a:extLst>
          </p:cNvPr>
          <p:cNvSpPr>
            <a:spLocks noGrp="1"/>
          </p:cNvSpPr>
          <p:nvPr>
            <p:ph type="title"/>
          </p:nvPr>
        </p:nvSpPr>
        <p:spPr/>
        <p:txBody>
          <a:bodyPr/>
          <a:lstStyle/>
          <a:p>
            <a:r>
              <a:rPr lang="en-GB"/>
              <a:t>Areas of Focus</a:t>
            </a:r>
            <a:endParaRPr lang="en-US"/>
          </a:p>
        </p:txBody>
      </p:sp>
      <p:sp>
        <p:nvSpPr>
          <p:cNvPr id="11" name="Content Placeholder 10">
            <a:extLst>
              <a:ext uri="{FF2B5EF4-FFF2-40B4-BE49-F238E27FC236}">
                <a16:creationId xmlns:a16="http://schemas.microsoft.com/office/drawing/2014/main" id="{BC45E94E-A7EE-C7D5-DDB4-004E9194E9EF}"/>
              </a:ext>
            </a:extLst>
          </p:cNvPr>
          <p:cNvSpPr>
            <a:spLocks noGrp="1"/>
          </p:cNvSpPr>
          <p:nvPr>
            <p:ph idx="1"/>
          </p:nvPr>
        </p:nvSpPr>
        <p:spPr>
          <a:xfrm>
            <a:off x="838200" y="1355020"/>
            <a:ext cx="10515600" cy="4914555"/>
          </a:xfrm>
        </p:spPr>
        <p:txBody>
          <a:bodyPr vert="horz" lIns="0" tIns="0" rIns="0" bIns="0" rtlCol="0" anchor="t">
            <a:normAutofit fontScale="92500" lnSpcReduction="10000"/>
          </a:bodyPr>
          <a:lstStyle/>
          <a:p>
            <a:pPr marL="0" indent="0">
              <a:buNone/>
            </a:pPr>
            <a:endParaRPr lang="en-GB" sz="1800" b="0" i="0" u="none" strike="noStrike" baseline="0">
              <a:solidFill>
                <a:srgbClr val="000000"/>
              </a:solidFill>
              <a:latin typeface="Arial" panose="020B0604020202020204" pitchFamily="34" charset="0"/>
            </a:endParaRPr>
          </a:p>
          <a:p>
            <a:pPr>
              <a:lnSpc>
                <a:spcPct val="110000"/>
              </a:lnSpc>
            </a:pPr>
            <a:r>
              <a:rPr lang="en-GB">
                <a:latin typeface="Arial"/>
                <a:cs typeface="Arial"/>
              </a:rPr>
              <a:t>Reducing health inequalities and variation in outcomes for children and young adults with diabetes, including more equitable access to treatment technology</a:t>
            </a:r>
          </a:p>
          <a:p>
            <a:pPr>
              <a:lnSpc>
                <a:spcPct val="110000"/>
              </a:lnSpc>
            </a:pPr>
            <a:r>
              <a:rPr lang="en-GB">
                <a:latin typeface="Arial"/>
                <a:cs typeface="Arial"/>
              </a:rPr>
              <a:t>Reducing current variation between paediatric departments, for example care process delivery and treatment target achievement </a:t>
            </a:r>
            <a:endParaRPr lang="en-GB"/>
          </a:p>
          <a:p>
            <a:pPr>
              <a:lnSpc>
                <a:spcPct val="110000"/>
              </a:lnSpc>
            </a:pPr>
            <a:r>
              <a:rPr lang="en-GB">
                <a:latin typeface="Arial"/>
                <a:cs typeface="Arial"/>
              </a:rPr>
              <a:t>Improving care for those transitioning from paediatric to adult care and addressing the poorer outcomes for children and young adults with diabetes at transition age</a:t>
            </a:r>
          </a:p>
          <a:p>
            <a:pPr>
              <a:lnSpc>
                <a:spcPct val="110000"/>
              </a:lnSpc>
            </a:pPr>
            <a:r>
              <a:rPr lang="en-GB"/>
              <a:t>Improving the care and outcomes for children and young adults with Type 2 diabetes</a:t>
            </a:r>
          </a:p>
        </p:txBody>
      </p:sp>
      <p:sp>
        <p:nvSpPr>
          <p:cNvPr id="4" name="Footer Placeholder 3">
            <a:extLst>
              <a:ext uri="{FF2B5EF4-FFF2-40B4-BE49-F238E27FC236}">
                <a16:creationId xmlns:a16="http://schemas.microsoft.com/office/drawing/2014/main" id="{C1F37830-AA3E-32DE-994F-3B6ACACD8C37}"/>
              </a:ext>
            </a:extLst>
          </p:cNvPr>
          <p:cNvSpPr>
            <a:spLocks noGrp="1"/>
          </p:cNvSpPr>
          <p:nvPr>
            <p:ph type="ftr" sz="quarter" idx="11"/>
          </p:nvPr>
        </p:nvSpPr>
        <p:spPr/>
        <p:txBody>
          <a:bodyPr vert="horz" lIns="91440" tIns="45720" rIns="91440" bIns="45720" rtlCol="0" anchor="ctr">
            <a:normAutofit fontScale="47500" lnSpcReduction="20000"/>
          </a:bodyPr>
          <a:lstStyle/>
          <a:p>
            <a:pPr algn="ctr">
              <a:lnSpc>
                <a:spcPct val="90000"/>
              </a:lnSpc>
              <a:spcAft>
                <a:spcPts val="600"/>
              </a:spcAft>
            </a:pPr>
            <a:r>
              <a:rPr lang="en-US" sz="300" kern="1200">
                <a:solidFill>
                  <a:schemeClr val="tx1">
                    <a:tint val="75000"/>
                  </a:schemeClr>
                </a:solidFill>
                <a:latin typeface="+mn-lt"/>
                <a:ea typeface="+mn-ea"/>
                <a:cs typeface="+mn-cs"/>
              </a:rPr>
              <a:t>Staffordshire and Stoke-on-Trent Integrated Care System</a:t>
            </a:r>
          </a:p>
          <a:p>
            <a:pPr algn="ctr">
              <a:lnSpc>
                <a:spcPct val="90000"/>
              </a:lnSpc>
              <a:spcAft>
                <a:spcPts val="600"/>
              </a:spcAft>
            </a:pPr>
            <a:r>
              <a:rPr lang="en-US" sz="300" kern="1200">
                <a:solidFill>
                  <a:schemeClr val="tx1">
                    <a:tint val="75000"/>
                  </a:schemeClr>
                </a:solidFill>
                <a:latin typeface="+mn-lt"/>
                <a:ea typeface="+mn-ea"/>
                <a:cs typeface="+mn-cs"/>
              </a:rPr>
              <a:t>
</a:t>
            </a:r>
          </a:p>
        </p:txBody>
      </p:sp>
      <p:sp>
        <p:nvSpPr>
          <p:cNvPr id="5" name="Slide Number Placeholder 4">
            <a:extLst>
              <a:ext uri="{FF2B5EF4-FFF2-40B4-BE49-F238E27FC236}">
                <a16:creationId xmlns:a16="http://schemas.microsoft.com/office/drawing/2014/main" id="{0821BB6C-B437-5FF8-8525-D0D4FA71DEF7}"/>
              </a:ext>
            </a:extLst>
          </p:cNvPr>
          <p:cNvSpPr>
            <a:spLocks noGrp="1"/>
          </p:cNvSpPr>
          <p:nvPr>
            <p:ph type="sldNum" sz="quarter" idx="12"/>
          </p:nvPr>
        </p:nvSpPr>
        <p:spPr/>
        <p:txBody>
          <a:bodyPr vert="horz" lIns="91440" tIns="45720" rIns="91440" bIns="45720" rtlCol="0" anchor="ctr">
            <a:normAutofit/>
          </a:bodyPr>
          <a:lstStyle/>
          <a:p>
            <a:pPr>
              <a:spcAft>
                <a:spcPts val="600"/>
              </a:spcAft>
            </a:pPr>
            <a:fld id="{CD8E907E-315C-F745-8CA6-CE49E976B740}" type="slidenum">
              <a:rPr lang="en-US" smtClean="0">
                <a:solidFill>
                  <a:schemeClr val="tx1">
                    <a:tint val="75000"/>
                  </a:schemeClr>
                </a:solidFill>
              </a:rPr>
              <a:pPr>
                <a:spcAft>
                  <a:spcPts val="600"/>
                </a:spcAft>
              </a:pPr>
              <a:t>72</a:t>
            </a:fld>
            <a:endParaRPr lang="en-US">
              <a:solidFill>
                <a:schemeClr val="tx1">
                  <a:tint val="75000"/>
                </a:schemeClr>
              </a:solidFill>
            </a:endParaRPr>
          </a:p>
        </p:txBody>
      </p:sp>
    </p:spTree>
    <p:extLst>
      <p:ext uri="{BB962C8B-B14F-4D97-AF65-F5344CB8AC3E}">
        <p14:creationId xmlns:p14="http://schemas.microsoft.com/office/powerpoint/2010/main" val="8124408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988F-E3E5-FB2F-4D92-2FB61D25307D}"/>
              </a:ext>
            </a:extLst>
          </p:cNvPr>
          <p:cNvSpPr>
            <a:spLocks noGrp="1"/>
          </p:cNvSpPr>
          <p:nvPr>
            <p:ph type="title"/>
          </p:nvPr>
        </p:nvSpPr>
        <p:spPr/>
        <p:txBody>
          <a:bodyPr/>
          <a:lstStyle/>
          <a:p>
            <a:r>
              <a:rPr lang="en-GB"/>
              <a:t>Next Steps</a:t>
            </a:r>
            <a:endParaRPr lang="en-US"/>
          </a:p>
        </p:txBody>
      </p:sp>
      <p:sp>
        <p:nvSpPr>
          <p:cNvPr id="3" name="Content Placeholder 2">
            <a:extLst>
              <a:ext uri="{FF2B5EF4-FFF2-40B4-BE49-F238E27FC236}">
                <a16:creationId xmlns:a16="http://schemas.microsoft.com/office/drawing/2014/main" id="{BF993BDE-D8EB-0152-2035-CADAD1CBAEFF}"/>
              </a:ext>
            </a:extLst>
          </p:cNvPr>
          <p:cNvSpPr>
            <a:spLocks noGrp="1"/>
          </p:cNvSpPr>
          <p:nvPr>
            <p:ph idx="1"/>
          </p:nvPr>
        </p:nvSpPr>
        <p:spPr/>
        <p:txBody>
          <a:bodyPr vert="horz" lIns="0" tIns="0" rIns="0" bIns="0" rtlCol="0" anchor="t">
            <a:normAutofit/>
          </a:bodyPr>
          <a:lstStyle/>
          <a:p>
            <a:pPr>
              <a:lnSpc>
                <a:spcPct val="100000"/>
              </a:lnSpc>
              <a:spcAft>
                <a:spcPts val="1000"/>
              </a:spcAft>
            </a:pPr>
            <a:r>
              <a:rPr lang="en-GB" sz="3200">
                <a:latin typeface="Arial"/>
                <a:cs typeface="Arial"/>
              </a:rPr>
              <a:t>Establish a Network or Project Group with key stakeholders from across the ICS.</a:t>
            </a:r>
            <a:endParaRPr lang="en-US"/>
          </a:p>
          <a:p>
            <a:pPr>
              <a:lnSpc>
                <a:spcPct val="100000"/>
              </a:lnSpc>
              <a:spcAft>
                <a:spcPts val="1000"/>
              </a:spcAft>
            </a:pPr>
            <a:r>
              <a:rPr lang="en-GB" sz="3200"/>
              <a:t>Undertake gap analysis against the deliverable areas.</a:t>
            </a:r>
          </a:p>
          <a:p>
            <a:pPr>
              <a:lnSpc>
                <a:spcPct val="100000"/>
              </a:lnSpc>
              <a:spcAft>
                <a:spcPts val="1000"/>
              </a:spcAft>
            </a:pPr>
            <a:r>
              <a:rPr lang="en-GB" sz="3200"/>
              <a:t>Development of action plan with clear milestones to address identified areas.</a:t>
            </a:r>
          </a:p>
        </p:txBody>
      </p:sp>
      <p:sp>
        <p:nvSpPr>
          <p:cNvPr id="4" name="Footer Placeholder 3">
            <a:extLst>
              <a:ext uri="{FF2B5EF4-FFF2-40B4-BE49-F238E27FC236}">
                <a16:creationId xmlns:a16="http://schemas.microsoft.com/office/drawing/2014/main" id="{171F65F6-265D-BE11-1E47-8C5F9EE3F4F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A43121BA-9A36-8DB4-34D3-FF0C1D4A39EB}"/>
              </a:ext>
            </a:extLst>
          </p:cNvPr>
          <p:cNvSpPr>
            <a:spLocks noGrp="1"/>
          </p:cNvSpPr>
          <p:nvPr>
            <p:ph type="sldNum" sz="quarter" idx="12"/>
          </p:nvPr>
        </p:nvSpPr>
        <p:spPr/>
        <p:txBody>
          <a:bodyPr/>
          <a:lstStyle/>
          <a:p>
            <a:fld id="{CD8E907E-315C-F745-8CA6-CE49E976B740}" type="slidenum">
              <a:rPr lang="en-US" smtClean="0"/>
              <a:pPr/>
              <a:t>73</a:t>
            </a:fld>
            <a:endParaRPr lang="en-US"/>
          </a:p>
        </p:txBody>
      </p:sp>
    </p:spTree>
    <p:extLst>
      <p:ext uri="{BB962C8B-B14F-4D97-AF65-F5344CB8AC3E}">
        <p14:creationId xmlns:p14="http://schemas.microsoft.com/office/powerpoint/2010/main" val="35945215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ctrTitle"/>
          </p:nvPr>
        </p:nvSpPr>
        <p:spPr>
          <a:xfrm>
            <a:off x="753534" y="2128180"/>
            <a:ext cx="10515600" cy="631678"/>
          </a:xfrm>
        </p:spPr>
        <p:txBody>
          <a:bodyPr>
            <a:normAutofit fontScale="90000"/>
          </a:bodyPr>
          <a:lstStyle/>
          <a:p>
            <a:br>
              <a:rPr lang="en-GB" sz="4000">
                <a:latin typeface="Arial"/>
                <a:cs typeface="Arial"/>
              </a:rPr>
            </a:br>
            <a:br>
              <a:rPr lang="en-GB" sz="4000">
                <a:latin typeface="Arial"/>
                <a:cs typeface="Arial"/>
              </a:rPr>
            </a:br>
            <a:r>
              <a:rPr lang="en-GB" sz="3200"/>
              <a:t>National Bundle of Care for Children and Young People with Asthma</a:t>
            </a:r>
            <a:endParaRPr lang="en-US"/>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4294967295"/>
          </p:nvPr>
        </p:nvSpPr>
        <p:spPr>
          <a:xfrm>
            <a:off x="8645090" y="6461368"/>
            <a:ext cx="2743200" cy="276225"/>
          </a:xfrm>
          <a:prstGeom prst="rect">
            <a:avLst/>
          </a:prstGeom>
        </p:spPr>
        <p:txBody>
          <a:bodyPr/>
          <a:lstStyle/>
          <a:p>
            <a:pPr algn="r"/>
            <a:fld id="{CD8E907E-315C-F745-8CA6-CE49E976B740}" type="slidenum">
              <a:rPr lang="en-US" sz="1200" smtClean="0"/>
              <a:pPr algn="r"/>
              <a:t>74</a:t>
            </a:fld>
            <a:endParaRPr lang="en-US"/>
          </a:p>
        </p:txBody>
      </p:sp>
      <p:sp>
        <p:nvSpPr>
          <p:cNvPr id="3" name="Title 7">
            <a:extLst>
              <a:ext uri="{FF2B5EF4-FFF2-40B4-BE49-F238E27FC236}">
                <a16:creationId xmlns:a16="http://schemas.microsoft.com/office/drawing/2014/main" id="{19240622-DB4A-6C7A-FA02-0BFD25A419EA}"/>
              </a:ext>
            </a:extLst>
          </p:cNvPr>
          <p:cNvSpPr txBox="1">
            <a:spLocks/>
          </p:cNvSpPr>
          <p:nvPr/>
        </p:nvSpPr>
        <p:spPr>
          <a:xfrm>
            <a:off x="756138" y="2842602"/>
            <a:ext cx="10515600" cy="1325563"/>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800" b="1" i="0" kern="1200">
                <a:solidFill>
                  <a:schemeClr val="tx2"/>
                </a:solidFill>
                <a:latin typeface="Arial" panose="020B0604020202020204" pitchFamily="34" charset="0"/>
                <a:ea typeface="+mj-ea"/>
                <a:cs typeface="Arial" panose="020B0604020202020204" pitchFamily="34" charset="0"/>
              </a:defRPr>
            </a:lvl1pPr>
          </a:lstStyle>
          <a:p>
            <a:pPr algn="ctr"/>
            <a:endParaRPr lang="en-GB" b="0">
              <a:latin typeface="Arial"/>
              <a:cs typeface="Arial"/>
            </a:endParaRPr>
          </a:p>
        </p:txBody>
      </p:sp>
      <p:sp>
        <p:nvSpPr>
          <p:cNvPr id="2" name="Footer Placeholder 3">
            <a:extLst>
              <a:ext uri="{FF2B5EF4-FFF2-40B4-BE49-F238E27FC236}">
                <a16:creationId xmlns:a16="http://schemas.microsoft.com/office/drawing/2014/main" id="{46850C17-26B3-64A8-026B-9DF941B73489}"/>
              </a:ext>
            </a:extLst>
          </p:cNvPr>
          <p:cNvSpPr txBox="1">
            <a:spLocks/>
          </p:cNvSpPr>
          <p:nvPr/>
        </p:nvSpPr>
        <p:spPr>
          <a:xfrm>
            <a:off x="838200" y="6460600"/>
            <a:ext cx="7315200" cy="27699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Staffordshire and Stoke-on-Trent Integrated Care System</a:t>
            </a:r>
          </a:p>
          <a:p>
            <a:r>
              <a:rPr lang="en-US"/>
              <a:t>
</a:t>
            </a:r>
          </a:p>
        </p:txBody>
      </p:sp>
      <p:sp>
        <p:nvSpPr>
          <p:cNvPr id="10" name="TextBox 9">
            <a:extLst>
              <a:ext uri="{FF2B5EF4-FFF2-40B4-BE49-F238E27FC236}">
                <a16:creationId xmlns:a16="http://schemas.microsoft.com/office/drawing/2014/main" id="{0E41D502-6748-FECF-4AEE-3EBF7EBF66FB}"/>
              </a:ext>
            </a:extLst>
          </p:cNvPr>
          <p:cNvSpPr txBox="1"/>
          <p:nvPr/>
        </p:nvSpPr>
        <p:spPr>
          <a:xfrm>
            <a:off x="756885" y="3024866"/>
            <a:ext cx="6641547" cy="18312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a:solidFill>
                  <a:srgbClr val="404040"/>
                </a:solidFill>
              </a:rPr>
              <a:t>Sadie Clayton</a:t>
            </a:r>
            <a:endParaRPr lang="en-GB" sz="2800">
              <a:solidFill>
                <a:srgbClr val="000000"/>
              </a:solidFill>
            </a:endParaRPr>
          </a:p>
          <a:p>
            <a:pPr>
              <a:spcBef>
                <a:spcPts val="1000"/>
              </a:spcBef>
            </a:pPr>
            <a:r>
              <a:rPr lang="en-GB" sz="2000">
                <a:solidFill>
                  <a:srgbClr val="404040"/>
                </a:solidFill>
                <a:ea typeface="+mn-lt"/>
                <a:cs typeface="+mn-lt"/>
              </a:rPr>
              <a:t>Consultant Nurse Children’s Respiratory</a:t>
            </a:r>
            <a:endParaRPr lang="en-GB" sz="2000">
              <a:cs typeface="Arial"/>
            </a:endParaRPr>
          </a:p>
          <a:p>
            <a:pPr>
              <a:spcBef>
                <a:spcPts val="1000"/>
              </a:spcBef>
            </a:pPr>
            <a:r>
              <a:rPr lang="en-GB" sz="2000">
                <a:solidFill>
                  <a:srgbClr val="404040"/>
                </a:solidFill>
                <a:ea typeface="+mn-lt"/>
                <a:cs typeface="+mn-lt"/>
              </a:rPr>
              <a:t>ICS Asthma Clinical Lead</a:t>
            </a:r>
            <a:endParaRPr lang="en-GB" sz="2000">
              <a:cs typeface="Arial"/>
            </a:endParaRPr>
          </a:p>
          <a:p>
            <a:pPr>
              <a:spcBef>
                <a:spcPts val="1000"/>
              </a:spcBef>
            </a:pPr>
            <a:r>
              <a:rPr lang="en-GB" sz="2000">
                <a:solidFill>
                  <a:srgbClr val="404040"/>
                </a:solidFill>
              </a:rPr>
              <a:t>University Hospital North Midlands</a:t>
            </a:r>
            <a:endParaRPr lang="en-GB" sz="2000">
              <a:cs typeface="Arial"/>
            </a:endParaRPr>
          </a:p>
        </p:txBody>
      </p:sp>
    </p:spTree>
    <p:extLst>
      <p:ext uri="{BB962C8B-B14F-4D97-AF65-F5344CB8AC3E}">
        <p14:creationId xmlns:p14="http://schemas.microsoft.com/office/powerpoint/2010/main" val="40203875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9BFEF-C059-2FDD-0EEC-0E1BEFB244EE}"/>
              </a:ext>
            </a:extLst>
          </p:cNvPr>
          <p:cNvSpPr>
            <a:spLocks noGrp="1"/>
          </p:cNvSpPr>
          <p:nvPr>
            <p:ph type="title"/>
          </p:nvPr>
        </p:nvSpPr>
        <p:spPr/>
        <p:txBody>
          <a:bodyPr>
            <a:noAutofit/>
          </a:bodyPr>
          <a:lstStyle/>
          <a:p>
            <a:r>
              <a:rPr lang="en-GB" sz="2000">
                <a:latin typeface="Arial"/>
                <a:cs typeface="Arial"/>
              </a:rPr>
              <a:t>Ambition: </a:t>
            </a:r>
            <a:r>
              <a:rPr lang="en-GB" sz="2000" b="0">
                <a:latin typeface="Arial"/>
                <a:cs typeface="Arial"/>
              </a:rPr>
              <a:t>to reduce avoidable harm to CYP from asthma and approve their quality of life. Achieved by taking a whole system approach to asthma management.</a:t>
            </a:r>
            <a:br>
              <a:rPr lang="en-GB" sz="2400"/>
            </a:br>
            <a:endParaRPr lang="en-GB" sz="2400"/>
          </a:p>
        </p:txBody>
      </p:sp>
      <p:sp>
        <p:nvSpPr>
          <p:cNvPr id="4" name="Footer Placeholder 3">
            <a:extLst>
              <a:ext uri="{FF2B5EF4-FFF2-40B4-BE49-F238E27FC236}">
                <a16:creationId xmlns:a16="http://schemas.microsoft.com/office/drawing/2014/main" id="{E595770B-14E8-CE62-932F-42FBA2A651E5}"/>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9E30516B-3610-3BC6-6407-31BF121B3017}"/>
              </a:ext>
            </a:extLst>
          </p:cNvPr>
          <p:cNvSpPr>
            <a:spLocks noGrp="1"/>
          </p:cNvSpPr>
          <p:nvPr>
            <p:ph type="sldNum" sz="quarter" idx="12"/>
          </p:nvPr>
        </p:nvSpPr>
        <p:spPr/>
        <p:txBody>
          <a:bodyPr/>
          <a:lstStyle/>
          <a:p>
            <a:fld id="{CD8E907E-315C-F745-8CA6-CE49E976B740}" type="slidenum">
              <a:rPr lang="en-US" smtClean="0"/>
              <a:pPr/>
              <a:t>75</a:t>
            </a:fld>
            <a:endParaRPr lang="en-US"/>
          </a:p>
        </p:txBody>
      </p:sp>
      <p:pic>
        <p:nvPicPr>
          <p:cNvPr id="6" name="Picture 2">
            <a:extLst>
              <a:ext uri="{FF2B5EF4-FFF2-40B4-BE49-F238E27FC236}">
                <a16:creationId xmlns:a16="http://schemas.microsoft.com/office/drawing/2014/main" id="{03FD77B3-6380-E255-A74E-96FEAFD45F5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86872" y="1304661"/>
            <a:ext cx="7794330" cy="498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46120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595770B-14E8-CE62-932F-42FBA2A651E5}"/>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9E30516B-3610-3BC6-6407-31BF121B3017}"/>
              </a:ext>
            </a:extLst>
          </p:cNvPr>
          <p:cNvSpPr>
            <a:spLocks noGrp="1"/>
          </p:cNvSpPr>
          <p:nvPr>
            <p:ph type="sldNum" sz="quarter" idx="12"/>
          </p:nvPr>
        </p:nvSpPr>
        <p:spPr/>
        <p:txBody>
          <a:bodyPr/>
          <a:lstStyle/>
          <a:p>
            <a:fld id="{CD8E907E-315C-F745-8CA6-CE49E976B740}" type="slidenum">
              <a:rPr lang="en-US" smtClean="0"/>
              <a:pPr/>
              <a:t>76</a:t>
            </a:fld>
            <a:endParaRPr lang="en-US"/>
          </a:p>
        </p:txBody>
      </p:sp>
      <p:pic>
        <p:nvPicPr>
          <p:cNvPr id="9" name="Picture 3">
            <a:extLst>
              <a:ext uri="{FF2B5EF4-FFF2-40B4-BE49-F238E27FC236}">
                <a16:creationId xmlns:a16="http://schemas.microsoft.com/office/drawing/2014/main" id="{A15C5CB5-F61C-BCE9-DD62-9FB851EF0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806" y="0"/>
            <a:ext cx="8312043" cy="6217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72651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595770B-14E8-CE62-932F-42FBA2A651E5}"/>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9E30516B-3610-3BC6-6407-31BF121B3017}"/>
              </a:ext>
            </a:extLst>
          </p:cNvPr>
          <p:cNvSpPr>
            <a:spLocks noGrp="1"/>
          </p:cNvSpPr>
          <p:nvPr>
            <p:ph type="sldNum" sz="quarter" idx="12"/>
          </p:nvPr>
        </p:nvSpPr>
        <p:spPr/>
        <p:txBody>
          <a:bodyPr/>
          <a:lstStyle/>
          <a:p>
            <a:fld id="{CD8E907E-315C-F745-8CA6-CE49E976B740}" type="slidenum">
              <a:rPr lang="en-US" smtClean="0"/>
              <a:pPr/>
              <a:t>77</a:t>
            </a:fld>
            <a:endParaRPr lang="en-US"/>
          </a:p>
        </p:txBody>
      </p:sp>
      <p:graphicFrame>
        <p:nvGraphicFramePr>
          <p:cNvPr id="2" name="Diagram 1">
            <a:extLst>
              <a:ext uri="{FF2B5EF4-FFF2-40B4-BE49-F238E27FC236}">
                <a16:creationId xmlns:a16="http://schemas.microsoft.com/office/drawing/2014/main" id="{95E55C0A-2AB9-BF82-F6F2-37AC63F37742}"/>
              </a:ext>
            </a:extLst>
          </p:cNvPr>
          <p:cNvGraphicFramePr/>
          <p:nvPr>
            <p:extLst>
              <p:ext uri="{D42A27DB-BD31-4B8C-83A1-F6EECF244321}">
                <p14:modId xmlns:p14="http://schemas.microsoft.com/office/powerpoint/2010/main" val="1802279727"/>
              </p:ext>
            </p:extLst>
          </p:nvPr>
        </p:nvGraphicFramePr>
        <p:xfrm>
          <a:off x="1767798" y="276993"/>
          <a:ext cx="8656403" cy="5835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514976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595770B-14E8-CE62-932F-42FBA2A651E5}"/>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9E30516B-3610-3BC6-6407-31BF121B3017}"/>
              </a:ext>
            </a:extLst>
          </p:cNvPr>
          <p:cNvSpPr>
            <a:spLocks noGrp="1"/>
          </p:cNvSpPr>
          <p:nvPr>
            <p:ph type="sldNum" sz="quarter" idx="12"/>
          </p:nvPr>
        </p:nvSpPr>
        <p:spPr/>
        <p:txBody>
          <a:bodyPr/>
          <a:lstStyle/>
          <a:p>
            <a:fld id="{CD8E907E-315C-F745-8CA6-CE49E976B740}" type="slidenum">
              <a:rPr lang="en-US" smtClean="0"/>
              <a:pPr/>
              <a:t>78</a:t>
            </a:fld>
            <a:endParaRPr lang="en-US"/>
          </a:p>
        </p:txBody>
      </p:sp>
      <p:graphicFrame>
        <p:nvGraphicFramePr>
          <p:cNvPr id="8" name="Diagram 7">
            <a:extLst>
              <a:ext uri="{FF2B5EF4-FFF2-40B4-BE49-F238E27FC236}">
                <a16:creationId xmlns:a16="http://schemas.microsoft.com/office/drawing/2014/main" id="{99A7BDB7-8D4D-5BCE-322C-F07A90250B8B}"/>
              </a:ext>
            </a:extLst>
          </p:cNvPr>
          <p:cNvGraphicFramePr/>
          <p:nvPr>
            <p:extLst>
              <p:ext uri="{D42A27DB-BD31-4B8C-83A1-F6EECF244321}">
                <p14:modId xmlns:p14="http://schemas.microsoft.com/office/powerpoint/2010/main" val="2648234950"/>
              </p:ext>
            </p:extLst>
          </p:nvPr>
        </p:nvGraphicFramePr>
        <p:xfrm>
          <a:off x="1522312" y="-1"/>
          <a:ext cx="9113604" cy="63446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02785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988F-E3E5-FB2F-4D92-2FB61D25307D}"/>
              </a:ext>
            </a:extLst>
          </p:cNvPr>
          <p:cNvSpPr>
            <a:spLocks noGrp="1"/>
          </p:cNvSpPr>
          <p:nvPr>
            <p:ph type="title"/>
          </p:nvPr>
        </p:nvSpPr>
        <p:spPr/>
        <p:txBody>
          <a:bodyPr/>
          <a:lstStyle/>
          <a:p>
            <a:r>
              <a:rPr lang="en-GB"/>
              <a:t>Next Steps</a:t>
            </a:r>
            <a:endParaRPr lang="en-US"/>
          </a:p>
        </p:txBody>
      </p:sp>
      <p:sp>
        <p:nvSpPr>
          <p:cNvPr id="3" name="Content Placeholder 2">
            <a:extLst>
              <a:ext uri="{FF2B5EF4-FFF2-40B4-BE49-F238E27FC236}">
                <a16:creationId xmlns:a16="http://schemas.microsoft.com/office/drawing/2014/main" id="{BF993BDE-D8EB-0152-2035-CADAD1CBAEFF}"/>
              </a:ext>
            </a:extLst>
          </p:cNvPr>
          <p:cNvSpPr>
            <a:spLocks noGrp="1"/>
          </p:cNvSpPr>
          <p:nvPr>
            <p:ph idx="1"/>
          </p:nvPr>
        </p:nvSpPr>
        <p:spPr/>
        <p:txBody>
          <a:bodyPr vert="horz" lIns="0" tIns="0" rIns="0" bIns="0" rtlCol="0" anchor="t">
            <a:normAutofit/>
          </a:bodyPr>
          <a:lstStyle/>
          <a:p>
            <a:r>
              <a:rPr lang="en-GB" sz="3200"/>
              <a:t>Asthma Champion </a:t>
            </a:r>
          </a:p>
          <a:p>
            <a:r>
              <a:rPr lang="en-GB" sz="3200"/>
              <a:t>GP engagement </a:t>
            </a:r>
          </a:p>
          <a:p>
            <a:r>
              <a:rPr lang="en-GB" sz="3200"/>
              <a:t>Parent and CYP engagement events</a:t>
            </a:r>
          </a:p>
          <a:p>
            <a:r>
              <a:rPr lang="en-GB" sz="3200"/>
              <a:t>Data sources</a:t>
            </a:r>
          </a:p>
          <a:p>
            <a:r>
              <a:rPr lang="en-GB" sz="3200"/>
              <a:t>Website </a:t>
            </a:r>
          </a:p>
          <a:p>
            <a:r>
              <a:rPr lang="en-GB" sz="3200"/>
              <a:t>Training and Education </a:t>
            </a:r>
          </a:p>
          <a:p>
            <a:r>
              <a:rPr lang="en-GB" sz="3200"/>
              <a:t>System based portfolio </a:t>
            </a:r>
          </a:p>
        </p:txBody>
      </p:sp>
      <p:sp>
        <p:nvSpPr>
          <p:cNvPr id="4" name="Footer Placeholder 3">
            <a:extLst>
              <a:ext uri="{FF2B5EF4-FFF2-40B4-BE49-F238E27FC236}">
                <a16:creationId xmlns:a16="http://schemas.microsoft.com/office/drawing/2014/main" id="{171F65F6-265D-BE11-1E47-8C5F9EE3F4F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A43121BA-9A36-8DB4-34D3-FF0C1D4A39EB}"/>
              </a:ext>
            </a:extLst>
          </p:cNvPr>
          <p:cNvSpPr>
            <a:spLocks noGrp="1"/>
          </p:cNvSpPr>
          <p:nvPr>
            <p:ph type="sldNum" sz="quarter" idx="12"/>
          </p:nvPr>
        </p:nvSpPr>
        <p:spPr/>
        <p:txBody>
          <a:bodyPr/>
          <a:lstStyle/>
          <a:p>
            <a:fld id="{CD8E907E-315C-F745-8CA6-CE49E976B740}" type="slidenum">
              <a:rPr lang="en-US" smtClean="0"/>
              <a:pPr/>
              <a:t>79</a:t>
            </a:fld>
            <a:endParaRPr lang="en-US"/>
          </a:p>
        </p:txBody>
      </p:sp>
    </p:spTree>
    <p:extLst>
      <p:ext uri="{BB962C8B-B14F-4D97-AF65-F5344CB8AC3E}">
        <p14:creationId xmlns:p14="http://schemas.microsoft.com/office/powerpoint/2010/main" val="3200470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Our Approach</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a:xfrm>
            <a:off x="838200" y="1380273"/>
            <a:ext cx="10515600" cy="4351338"/>
          </a:xfrm>
        </p:spPr>
        <p:txBody>
          <a:bodyPr vert="horz" lIns="0" tIns="0" rIns="0" bIns="0" rtlCol="0" anchor="t">
            <a:normAutofit/>
          </a:bodyPr>
          <a:lstStyle/>
          <a:p>
            <a:pPr marL="0" indent="0">
              <a:lnSpc>
                <a:spcPct val="100000"/>
              </a:lnSpc>
              <a:buNone/>
            </a:pPr>
            <a:r>
              <a:rPr lang="en-GB" sz="2400">
                <a:solidFill>
                  <a:schemeClr val="tx1"/>
                </a:solidFill>
                <a:latin typeface="Arial"/>
                <a:cs typeface="Arial"/>
              </a:rPr>
              <a:t>Five key priority areas have been identified; you will hear details on the work in these areas from the Programme Leads.</a:t>
            </a:r>
            <a:endParaRPr lang="en-US" sz="2400">
              <a:solidFill>
                <a:schemeClr val="tx1"/>
              </a:solidFill>
              <a:latin typeface="Arial"/>
              <a:cs typeface="Arial"/>
            </a:endParaRPr>
          </a:p>
          <a:p>
            <a:endParaRPr lang="en-GB"/>
          </a:p>
          <a:p>
            <a:endParaRPr lang="en-GB"/>
          </a:p>
          <a:p>
            <a:endParaRPr lang="en-GB"/>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8</a:t>
            </a:fld>
            <a:endParaRPr lang="en-US"/>
          </a:p>
        </p:txBody>
      </p:sp>
      <p:sp>
        <p:nvSpPr>
          <p:cNvPr id="2" name="Rectangle: Rounded Corners 1">
            <a:extLst>
              <a:ext uri="{FF2B5EF4-FFF2-40B4-BE49-F238E27FC236}">
                <a16:creationId xmlns:a16="http://schemas.microsoft.com/office/drawing/2014/main" id="{6E357305-39D9-B98D-3C46-87E07B9D27E3}"/>
              </a:ext>
            </a:extLst>
          </p:cNvPr>
          <p:cNvSpPr/>
          <p:nvPr/>
        </p:nvSpPr>
        <p:spPr>
          <a:xfrm>
            <a:off x="1081548" y="2246417"/>
            <a:ext cx="8820000" cy="6120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a:t>Improve the survival of babies and young children to reduce infant mortality</a:t>
            </a:r>
          </a:p>
        </p:txBody>
      </p:sp>
      <p:sp>
        <p:nvSpPr>
          <p:cNvPr id="3" name="Rectangle: Rounded Corners 2">
            <a:extLst>
              <a:ext uri="{FF2B5EF4-FFF2-40B4-BE49-F238E27FC236}">
                <a16:creationId xmlns:a16="http://schemas.microsoft.com/office/drawing/2014/main" id="{AECF6923-87C7-5C1A-68DE-760A73317744}"/>
              </a:ext>
            </a:extLst>
          </p:cNvPr>
          <p:cNvSpPr/>
          <p:nvPr/>
        </p:nvSpPr>
        <p:spPr>
          <a:xfrm>
            <a:off x="1081548" y="3023712"/>
            <a:ext cx="8820000" cy="612000"/>
          </a:xfrm>
          <a:prstGeom prst="roundRect">
            <a:avLst/>
          </a:prstGeom>
        </p:spPr>
        <p:style>
          <a:lnRef idx="1">
            <a:schemeClr val="accent2"/>
          </a:lnRef>
          <a:fillRef idx="2">
            <a:schemeClr val="accent2"/>
          </a:fillRef>
          <a:effectRef idx="1">
            <a:schemeClr val="accent2"/>
          </a:effectRef>
          <a:fontRef idx="minor">
            <a:schemeClr val="dk1"/>
          </a:fontRef>
        </p:style>
        <p:txBody>
          <a:bodyPr lIns="91440" tIns="45720" rIns="91440" bIns="45720" rtlCol="0" anchor="ctr"/>
          <a:lstStyle/>
          <a:p>
            <a:r>
              <a:rPr lang="en-GB"/>
              <a:t>Increase the number of children that achieve and sustain a healthy weight</a:t>
            </a:r>
          </a:p>
        </p:txBody>
      </p:sp>
      <p:sp>
        <p:nvSpPr>
          <p:cNvPr id="6" name="Rectangle: Rounded Corners 5">
            <a:extLst>
              <a:ext uri="{FF2B5EF4-FFF2-40B4-BE49-F238E27FC236}">
                <a16:creationId xmlns:a16="http://schemas.microsoft.com/office/drawing/2014/main" id="{C35B0C0F-594C-B559-E54E-894A6D931E18}"/>
              </a:ext>
            </a:extLst>
          </p:cNvPr>
          <p:cNvSpPr/>
          <p:nvPr/>
        </p:nvSpPr>
        <p:spPr>
          <a:xfrm>
            <a:off x="1066800" y="4744652"/>
            <a:ext cx="8820000" cy="612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GB"/>
              <a:t>Support children to achieve good emotional wellbeing and positive mental health</a:t>
            </a:r>
          </a:p>
        </p:txBody>
      </p:sp>
      <p:sp>
        <p:nvSpPr>
          <p:cNvPr id="7" name="Rectangle: Rounded Corners 6">
            <a:extLst>
              <a:ext uri="{FF2B5EF4-FFF2-40B4-BE49-F238E27FC236}">
                <a16:creationId xmlns:a16="http://schemas.microsoft.com/office/drawing/2014/main" id="{00072EA4-54CC-FA3F-9E4E-FE6744E44293}"/>
              </a:ext>
            </a:extLst>
          </p:cNvPr>
          <p:cNvSpPr/>
          <p:nvPr/>
        </p:nvSpPr>
        <p:spPr>
          <a:xfrm>
            <a:off x="1066800" y="5627052"/>
            <a:ext cx="8820000" cy="6120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a:t>Support children with complex needs so they can fulfil their potential</a:t>
            </a:r>
          </a:p>
        </p:txBody>
      </p:sp>
      <p:sp>
        <p:nvSpPr>
          <p:cNvPr id="10" name="Rectangle: Rounded Corners 9">
            <a:extLst>
              <a:ext uri="{FF2B5EF4-FFF2-40B4-BE49-F238E27FC236}">
                <a16:creationId xmlns:a16="http://schemas.microsoft.com/office/drawing/2014/main" id="{FE17644F-62B8-1058-058A-C45C07E03B14}"/>
              </a:ext>
            </a:extLst>
          </p:cNvPr>
          <p:cNvSpPr/>
          <p:nvPr/>
        </p:nvSpPr>
        <p:spPr>
          <a:xfrm>
            <a:off x="1066800" y="3863101"/>
            <a:ext cx="8820000" cy="6120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n-GB"/>
              <a:t>Reduce avoidable hospital admissions in relation to asthma, epilepsy and diabetes</a:t>
            </a:r>
          </a:p>
        </p:txBody>
      </p:sp>
    </p:spTree>
    <p:extLst>
      <p:ext uri="{BB962C8B-B14F-4D97-AF65-F5344CB8AC3E}">
        <p14:creationId xmlns:p14="http://schemas.microsoft.com/office/powerpoint/2010/main" val="891951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2556618"/>
            <a:ext cx="6477000" cy="947051"/>
          </a:xfrm>
        </p:spPr>
        <p:txBody>
          <a:bodyPr/>
          <a:lstStyle/>
          <a:p>
            <a:r>
              <a:rPr lang="en-GB" sz="3600"/>
              <a:t>ICS Children and Young People’s Mental Health System Improvement Board </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30044" y="3694060"/>
            <a:ext cx="6889955" cy="1885251"/>
          </a:xfrm>
        </p:spPr>
        <p:txBody>
          <a:bodyPr vert="horz" lIns="0" tIns="0" rIns="0" bIns="0" rtlCol="0" anchor="t">
            <a:normAutofit/>
          </a:bodyPr>
          <a:lstStyle/>
          <a:p>
            <a:r>
              <a:rPr lang="en-GB" sz="2800">
                <a:latin typeface="Arial"/>
                <a:cs typeface="Arial"/>
              </a:rPr>
              <a:t>Josey Gaitley</a:t>
            </a:r>
            <a:endParaRPr lang="en-US" sz="2800"/>
          </a:p>
          <a:p>
            <a:r>
              <a:rPr lang="en-GB" sz="2000">
                <a:latin typeface="Arial"/>
                <a:cs typeface="Arial"/>
              </a:rPr>
              <a:t>Associate Director</a:t>
            </a:r>
            <a:endParaRPr lang="en-GB" sz="2000"/>
          </a:p>
          <a:p>
            <a:r>
              <a:rPr lang="en-GB" sz="2000">
                <a:latin typeface="Arial"/>
                <a:cs typeface="Arial"/>
              </a:rPr>
              <a:t>Community Mental Health Services</a:t>
            </a:r>
            <a:endParaRPr lang="en-GB" sz="2000"/>
          </a:p>
          <a:p>
            <a:r>
              <a:rPr lang="en-GB" sz="2000">
                <a:solidFill>
                  <a:srgbClr val="202124"/>
                </a:solidFill>
                <a:latin typeface="Arial"/>
                <a:cs typeface="Arial"/>
              </a:rPr>
              <a:t>North Staffordshire Combined Healthcare NHS Trust</a:t>
            </a:r>
            <a:endParaRPr lang="en-GB" sz="2000"/>
          </a:p>
          <a:p>
            <a:endParaRPr lang="en-GB" sz="2000"/>
          </a:p>
        </p:txBody>
      </p:sp>
    </p:spTree>
    <p:extLst>
      <p:ext uri="{BB962C8B-B14F-4D97-AF65-F5344CB8AC3E}">
        <p14:creationId xmlns:p14="http://schemas.microsoft.com/office/powerpoint/2010/main" val="5307599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p:txBody>
          <a:bodyPr/>
          <a:lstStyle/>
          <a:p>
            <a:r>
              <a:rPr lang="en-GB"/>
              <a:t>CYP Mental Health Local Transformation Plan 2024</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p:txBody>
          <a:bodyPr>
            <a:normAutofit lnSpcReduction="10000"/>
          </a:bodyPr>
          <a:lstStyle/>
          <a:p>
            <a:r>
              <a:rPr lang="en-GB" err="1"/>
              <a:t>i</a:t>
            </a:r>
            <a:r>
              <a:rPr lang="en-GB"/>
              <a:t>-Thrive</a:t>
            </a:r>
          </a:p>
          <a:p>
            <a:r>
              <a:rPr lang="en-GB"/>
              <a:t>Co-production</a:t>
            </a:r>
          </a:p>
          <a:p>
            <a:r>
              <a:rPr lang="en-GB"/>
              <a:t>Prevention</a:t>
            </a:r>
          </a:p>
          <a:p>
            <a:r>
              <a:rPr lang="en-GB"/>
              <a:t>Workforce Development</a:t>
            </a:r>
          </a:p>
          <a:p>
            <a:r>
              <a:rPr lang="en-GB"/>
              <a:t>Access to Services </a:t>
            </a:r>
          </a:p>
          <a:p>
            <a:r>
              <a:rPr lang="en-GB"/>
              <a:t>Care Experienced Children and Young People</a:t>
            </a:r>
          </a:p>
          <a:p>
            <a:r>
              <a:rPr lang="en-GB"/>
              <a:t>Complex or additional needs </a:t>
            </a:r>
          </a:p>
          <a:p>
            <a:r>
              <a:rPr lang="en-GB"/>
              <a:t>Crisis and Risk Support</a:t>
            </a:r>
          </a:p>
          <a:p>
            <a:r>
              <a:rPr lang="en-GB"/>
              <a:t>Preparing for Adulthood</a:t>
            </a:r>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81</a:t>
            </a:fld>
            <a:endParaRPr lang="en-US"/>
          </a:p>
        </p:txBody>
      </p:sp>
    </p:spTree>
    <p:extLst>
      <p:ext uri="{BB962C8B-B14F-4D97-AF65-F5344CB8AC3E}">
        <p14:creationId xmlns:p14="http://schemas.microsoft.com/office/powerpoint/2010/main" val="26226689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p:txBody>
          <a:bodyPr/>
          <a:lstStyle/>
          <a:p>
            <a:r>
              <a:rPr lang="en-GB"/>
              <a:t>Access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838200" y="1395663"/>
            <a:ext cx="10515600" cy="4781300"/>
          </a:xfrm>
        </p:spPr>
        <p:txBody>
          <a:bodyPr vert="horz" lIns="0" tIns="0" rIns="0" bIns="0" rtlCol="0" anchor="t">
            <a:normAutofit fontScale="70000" lnSpcReduction="20000"/>
          </a:bodyPr>
          <a:lstStyle/>
          <a:p>
            <a:pPr marL="0" indent="0">
              <a:lnSpc>
                <a:spcPct val="120000"/>
              </a:lnSpc>
              <a:buNone/>
            </a:pPr>
            <a:r>
              <a:rPr lang="en-GB" sz="2800" b="1"/>
              <a:t>Why is this a Priority?</a:t>
            </a:r>
            <a:endParaRPr lang="en-US"/>
          </a:p>
          <a:p>
            <a:pPr marL="0" indent="0">
              <a:lnSpc>
                <a:spcPct val="120000"/>
              </a:lnSpc>
              <a:buNone/>
            </a:pPr>
            <a:r>
              <a:rPr lang="en-GB" sz="2800">
                <a:solidFill>
                  <a:srgbClr val="000000"/>
                </a:solidFill>
                <a:effectLst/>
                <a:latin typeface="Arial"/>
                <a:ea typeface="Arial" panose="020B0604020202020204" pitchFamily="34" charset="0"/>
                <a:cs typeface="Times New Roman"/>
              </a:rPr>
              <a:t>There is a need to ensure access is provided in a timely, responsive, and qualitative way and ensure more children and young people can access </a:t>
            </a:r>
            <a:r>
              <a:rPr lang="en-GB">
                <a:solidFill>
                  <a:srgbClr val="000000"/>
                </a:solidFill>
                <a:latin typeface="Arial"/>
                <a:ea typeface="Arial" panose="020B0604020202020204" pitchFamily="34" charset="0"/>
                <a:cs typeface="Times New Roman"/>
              </a:rPr>
              <a:t>provision, with</a:t>
            </a:r>
            <a:r>
              <a:rPr lang="en-GB" sz="2800">
                <a:solidFill>
                  <a:srgbClr val="000000"/>
                </a:solidFill>
                <a:effectLst/>
                <a:latin typeface="Arial"/>
                <a:ea typeface="Arial" panose="020B0604020202020204" pitchFamily="34" charset="0"/>
                <a:cs typeface="Times New Roman"/>
              </a:rPr>
              <a:t> an emphasis on supporting children earlier with stronger links to education, children’s services, and improved pathways across the system. This priority will ensure that no child or young person with an emotional wellbeing or mental health difficulty who is seeking </a:t>
            </a:r>
            <a:r>
              <a:rPr lang="en-GB">
                <a:solidFill>
                  <a:srgbClr val="000000"/>
                </a:solidFill>
                <a:latin typeface="Arial"/>
                <a:ea typeface="Arial" panose="020B0604020202020204" pitchFamily="34" charset="0"/>
                <a:cs typeface="Times New Roman"/>
              </a:rPr>
              <a:t>help - or</a:t>
            </a:r>
            <a:r>
              <a:rPr lang="en-GB" sz="2800">
                <a:solidFill>
                  <a:srgbClr val="000000"/>
                </a:solidFill>
                <a:effectLst/>
                <a:latin typeface="Arial"/>
                <a:ea typeface="Arial" panose="020B0604020202020204" pitchFamily="34" charset="0"/>
                <a:cs typeface="Times New Roman"/>
              </a:rPr>
              <a:t> an adult with a concern about a child or young person – will be turned away.</a:t>
            </a:r>
          </a:p>
          <a:p>
            <a:pPr marL="0" indent="0">
              <a:lnSpc>
                <a:spcPct val="120000"/>
              </a:lnSpc>
              <a:buNone/>
            </a:pPr>
            <a:r>
              <a:rPr lang="en-GB" b="1"/>
              <a:t>Progress to date</a:t>
            </a:r>
          </a:p>
          <a:p>
            <a:pPr marL="342900" lvl="0" indent="-342900">
              <a:lnSpc>
                <a:spcPct val="120000"/>
              </a:lnSpc>
              <a:spcBef>
                <a:spcPts val="600"/>
              </a:spcBef>
              <a:buFont typeface="Symbol" panose="05050102010706020507" pitchFamily="18" charset="2"/>
              <a:buChar char=""/>
            </a:pPr>
            <a:r>
              <a:rPr lang="en-GB" sz="28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Single point of access in place across North and South Staffordshire</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Symbol" panose="05050102010706020507" pitchFamily="18" charset="2"/>
              <a:buChar char=""/>
            </a:pPr>
            <a:r>
              <a:rPr lang="en-GB" sz="2800">
                <a:solidFill>
                  <a:srgbClr val="000000"/>
                </a:solidFill>
                <a:effectLst/>
                <a:latin typeface="Arial" panose="020B0604020202020204" pitchFamily="34" charset="0"/>
                <a:ea typeface="Arial" panose="020B0604020202020204" pitchFamily="34" charset="0"/>
                <a:cs typeface="Times New Roman" panose="02020603050405020304" pitchFamily="18" charset="0"/>
              </a:rPr>
              <a:t>Positive outcomes achieved for children accessing MHST’s giving quicker and easier access to mental health support, interventions and guidance on services available and how to access them</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spcBef>
                <a:spcPts val="600"/>
              </a:spcBef>
              <a:buFont typeface="Symbol" panose="05050102010706020507" pitchFamily="18" charset="2"/>
              <a:buChar char=""/>
            </a:pPr>
            <a:r>
              <a:rPr lang="en-GB" sz="2800">
                <a:solidFill>
                  <a:srgbClr val="000000"/>
                </a:solidFill>
                <a:effectLst/>
                <a:latin typeface="Arial" panose="020B0604020202020204" pitchFamily="34" charset="0"/>
                <a:ea typeface="Arial" panose="020B0604020202020204" pitchFamily="34" charset="0"/>
                <a:cs typeface="Times New Roman" panose="02020603050405020304" pitchFamily="18" charset="0"/>
              </a:rPr>
              <a:t>Self-referral processes are in place via a digital front door improving accessibility, responsiveness, and choice. </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b="1"/>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82</a:t>
            </a:fld>
            <a:endParaRPr lang="en-US"/>
          </a:p>
        </p:txBody>
      </p:sp>
    </p:spTree>
    <p:extLst>
      <p:ext uri="{BB962C8B-B14F-4D97-AF65-F5344CB8AC3E}">
        <p14:creationId xmlns:p14="http://schemas.microsoft.com/office/powerpoint/2010/main" val="16211550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p:txBody>
          <a:bodyPr/>
          <a:lstStyle/>
          <a:p>
            <a:r>
              <a:rPr lang="en-GB"/>
              <a:t>Next Steps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838200" y="1395663"/>
            <a:ext cx="10515600" cy="4781300"/>
          </a:xfrm>
        </p:spPr>
        <p:txBody>
          <a:bodyPr vert="horz" lIns="0" tIns="0" rIns="0" bIns="0" rtlCol="0" anchor="t">
            <a:normAutofit/>
          </a:bodyPr>
          <a:lstStyle/>
          <a:p>
            <a:pPr marL="285750" indent="-285750">
              <a:lnSpc>
                <a:spcPct val="120000"/>
              </a:lnSpc>
            </a:pPr>
            <a:r>
              <a:rPr lang="en-GB" sz="2800">
                <a:latin typeface="Arial"/>
                <a:cs typeface="Arial"/>
              </a:rPr>
              <a:t>Ensure there is equity of Access</a:t>
            </a:r>
            <a:r>
              <a:rPr lang="en-GB">
                <a:latin typeface="Arial"/>
                <a:cs typeface="Arial"/>
              </a:rPr>
              <a:t> </a:t>
            </a:r>
            <a:endParaRPr lang="en-US" sz="2800"/>
          </a:p>
          <a:p>
            <a:pPr marL="285750" indent="-285750">
              <a:lnSpc>
                <a:spcPct val="120000"/>
              </a:lnSpc>
              <a:buFont typeface="Arial" panose="020B0604020202020204" pitchFamily="34" charset="0"/>
              <a:buChar char="•"/>
            </a:pPr>
            <a:r>
              <a:rPr lang="en-GB" sz="2800">
                <a:latin typeface="Arial"/>
                <a:cs typeface="Arial"/>
              </a:rPr>
              <a:t>Simple and Timely Access to services for all</a:t>
            </a:r>
          </a:p>
          <a:p>
            <a:pPr marL="285750" indent="-285750">
              <a:lnSpc>
                <a:spcPct val="120000"/>
              </a:lnSpc>
            </a:pPr>
            <a:r>
              <a:rPr lang="en-GB" sz="2800">
                <a:latin typeface="Arial"/>
                <a:cs typeface="Arial"/>
              </a:rPr>
              <a:t>Seamless access to a range of offers locally</a:t>
            </a:r>
            <a:r>
              <a:rPr lang="en-GB">
                <a:latin typeface="Arial"/>
                <a:cs typeface="Arial"/>
              </a:rPr>
              <a:t> </a:t>
            </a:r>
            <a:endParaRPr lang="en-GB" sz="2800"/>
          </a:p>
          <a:p>
            <a:pPr marL="285750" indent="-285750">
              <a:lnSpc>
                <a:spcPct val="120000"/>
              </a:lnSpc>
            </a:pPr>
            <a:r>
              <a:rPr lang="en-GB" sz="2800">
                <a:latin typeface="Arial"/>
                <a:cs typeface="Arial"/>
              </a:rPr>
              <a:t>Reduce the need and dependency for specialist services</a:t>
            </a:r>
            <a:r>
              <a:rPr lang="en-GB">
                <a:latin typeface="Arial"/>
                <a:cs typeface="Arial"/>
              </a:rPr>
              <a:t> </a:t>
            </a:r>
            <a:endParaRPr lang="en-GB" sz="2800"/>
          </a:p>
          <a:p>
            <a:pPr marL="285750" indent="-285750">
              <a:lnSpc>
                <a:spcPct val="120000"/>
              </a:lnSpc>
            </a:pPr>
            <a:r>
              <a:rPr lang="en-GB" sz="2800">
                <a:latin typeface="Arial"/>
                <a:cs typeface="Arial"/>
              </a:rPr>
              <a:t>Clear directory of services</a:t>
            </a:r>
            <a:r>
              <a:rPr lang="en-GB">
                <a:latin typeface="Arial"/>
                <a:cs typeface="Arial"/>
              </a:rPr>
              <a:t> </a:t>
            </a:r>
            <a:endParaRPr lang="en-GB" sz="2800"/>
          </a:p>
          <a:p>
            <a:pPr marL="285750" indent="-285750">
              <a:lnSpc>
                <a:spcPct val="120000"/>
              </a:lnSpc>
              <a:buFont typeface="Arial" panose="020B0604020202020204" pitchFamily="34" charset="0"/>
              <a:buChar char="•"/>
            </a:pPr>
            <a:r>
              <a:rPr lang="en-GB" sz="2800"/>
              <a:t>Build on mapping of services to create a digital resource that reflects the range of services available</a:t>
            </a:r>
          </a:p>
          <a:p>
            <a:pPr marL="0" indent="0">
              <a:buNone/>
            </a:pPr>
            <a:endParaRPr lang="en-GB" b="1"/>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83</a:t>
            </a:fld>
            <a:endParaRPr lang="en-US"/>
          </a:p>
        </p:txBody>
      </p:sp>
    </p:spTree>
    <p:extLst>
      <p:ext uri="{BB962C8B-B14F-4D97-AF65-F5344CB8AC3E}">
        <p14:creationId xmlns:p14="http://schemas.microsoft.com/office/powerpoint/2010/main" val="2228999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Prevention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699169" y="1108931"/>
            <a:ext cx="11251154" cy="5064937"/>
          </a:xfrm>
        </p:spPr>
        <p:txBody>
          <a:bodyPr vert="horz" lIns="0" tIns="0" rIns="0" bIns="0" rtlCol="0" anchor="t">
            <a:normAutofit fontScale="25000" lnSpcReduction="20000"/>
          </a:bodyPr>
          <a:lstStyle/>
          <a:p>
            <a:pPr marL="0" indent="0">
              <a:lnSpc>
                <a:spcPct val="120000"/>
              </a:lnSpc>
              <a:buNone/>
            </a:pPr>
            <a:r>
              <a:rPr lang="en-GB" sz="8000" b="1">
                <a:latin typeface="Arial"/>
                <a:cs typeface="Arial"/>
              </a:rPr>
              <a:t>Why this is a Priority</a:t>
            </a:r>
            <a:endParaRPr lang="en-US" sz="8000">
              <a:latin typeface="Arial"/>
              <a:cs typeface="Arial"/>
            </a:endParaRPr>
          </a:p>
          <a:p>
            <a:pPr marL="0" indent="0">
              <a:lnSpc>
                <a:spcPct val="120000"/>
              </a:lnSpc>
              <a:buNone/>
            </a:pPr>
            <a:r>
              <a:rPr lang="en-GB" sz="8000">
                <a:effectLst/>
                <a:latin typeface="Arial"/>
                <a:ea typeface="Calibri" panose="020F0502020204030204" pitchFamily="34" charset="0"/>
                <a:cs typeface="Times New Roman"/>
              </a:rPr>
              <a:t>Taking a prevention-focused approach to improving mental health results in better outcomes for families and communities, reduces demand on services, and helps to achieve a fairer and more equal society. Ensure that our targeted prevention offer meets the needs of children and young people who may be more vulnerable / have higher risk of experiencing mental health difficulties,</a:t>
            </a:r>
            <a:r>
              <a:rPr lang="en-GB" sz="8000">
                <a:latin typeface="Arial"/>
                <a:ea typeface="Calibri" panose="020F0502020204030204" pitchFamily="34" charset="0"/>
                <a:cs typeface="Times New Roman"/>
              </a:rPr>
              <a:t> </a:t>
            </a:r>
            <a:r>
              <a:rPr lang="en-GB" sz="8000">
                <a:effectLst/>
                <a:latin typeface="Arial"/>
                <a:ea typeface="Calibri" panose="020F0502020204030204" pitchFamily="34" charset="0"/>
                <a:cs typeface="Times New Roman"/>
              </a:rPr>
              <a:t>and which supports them to achieve improved outcomes.</a:t>
            </a:r>
            <a:endParaRPr lang="en-GB"/>
          </a:p>
          <a:p>
            <a:pPr marL="0" indent="0">
              <a:lnSpc>
                <a:spcPct val="120000"/>
              </a:lnSpc>
              <a:buNone/>
            </a:pPr>
            <a:endParaRPr lang="en-GB" sz="8000">
              <a:effectLst/>
              <a:ea typeface="Calibri" panose="020F0502020204030204" pitchFamily="34" charset="0"/>
              <a:cs typeface="Times New Roman" panose="02020603050405020304" pitchFamily="18" charset="0"/>
            </a:endParaRPr>
          </a:p>
          <a:p>
            <a:pPr marL="0" indent="0">
              <a:lnSpc>
                <a:spcPct val="120000"/>
              </a:lnSpc>
              <a:buNone/>
            </a:pPr>
            <a:r>
              <a:rPr lang="en-GB" sz="8000" b="1">
                <a:latin typeface="Arial"/>
                <a:cs typeface="Arial"/>
              </a:rPr>
              <a:t>Progress to date:</a:t>
            </a:r>
          </a:p>
          <a:p>
            <a:pPr marL="342900" lvl="0" indent="-342900">
              <a:lnSpc>
                <a:spcPct val="120000"/>
              </a:lnSpc>
              <a:buFont typeface="Symbol" panose="05050102010706020507" pitchFamily="18" charset="2"/>
              <a:buChar char="·"/>
            </a:pPr>
            <a:r>
              <a:rPr lang="en-GB" sz="8000">
                <a:effectLst/>
                <a:latin typeface="Arial"/>
                <a:ea typeface="Arial" panose="020B0604020202020204" pitchFamily="34" charset="0"/>
                <a:cs typeface="Times New Roman"/>
              </a:rPr>
              <a:t>System-wide </a:t>
            </a:r>
            <a:r>
              <a:rPr lang="en-GB" sz="8000">
                <a:latin typeface="Arial"/>
                <a:ea typeface="Arial" panose="020B0604020202020204" pitchFamily="34" charset="0"/>
                <a:cs typeface="Times New Roman"/>
              </a:rPr>
              <a:t>Working Group </a:t>
            </a:r>
            <a:r>
              <a:rPr lang="en-GB" sz="8000">
                <a:effectLst/>
                <a:latin typeface="Arial"/>
                <a:ea typeface="Arial" panose="020B0604020202020204" pitchFamily="34" charset="0"/>
                <a:cs typeface="Times New Roman"/>
              </a:rPr>
              <a:t>– bringing together stakeholders to develop an </a:t>
            </a:r>
            <a:r>
              <a:rPr lang="en-GB" sz="8000">
                <a:latin typeface="Arial"/>
                <a:ea typeface="Arial" panose="020B0604020202020204" pitchFamily="34" charset="0"/>
                <a:cs typeface="Times New Roman"/>
              </a:rPr>
              <a:t>action plan</a:t>
            </a:r>
          </a:p>
          <a:p>
            <a:pPr marL="342900" indent="-342900">
              <a:lnSpc>
                <a:spcPct val="120000"/>
              </a:lnSpc>
              <a:buFont typeface="Symbol" panose="05050102010706020507" pitchFamily="18" charset="2"/>
              <a:buChar char="·"/>
            </a:pPr>
            <a:r>
              <a:rPr lang="en-GB" sz="8000">
                <a:effectLst/>
                <a:latin typeface="Arial"/>
                <a:ea typeface="Arial" panose="020B0604020202020204" pitchFamily="34" charset="0"/>
                <a:cs typeface="Times New Roman"/>
              </a:rPr>
              <a:t>Mapping of current prevention offer – </a:t>
            </a:r>
            <a:r>
              <a:rPr lang="en-GB" sz="8000">
                <a:latin typeface="Arial"/>
                <a:ea typeface="Arial" panose="020B0604020202020204" pitchFamily="34" charset="0"/>
                <a:cs typeface="Times New Roman"/>
              </a:rPr>
              <a:t>to understand what is available for early years, primary school, secondary school and post-school age children and their families. </a:t>
            </a:r>
          </a:p>
          <a:p>
            <a:pPr marL="342900" lvl="0" indent="-342900">
              <a:lnSpc>
                <a:spcPct val="120000"/>
              </a:lnSpc>
              <a:buFont typeface="Symbol" panose="05050102010706020507" pitchFamily="18" charset="2"/>
              <a:buChar char="·"/>
            </a:pPr>
            <a:r>
              <a:rPr lang="en-GB" sz="8000">
                <a:latin typeface="Arial"/>
                <a:ea typeface="Arial" panose="020B0604020202020204" pitchFamily="34" charset="0"/>
                <a:cs typeface="Times New Roman"/>
              </a:rPr>
              <a:t>Development of partnership prevention action plan – which includes universal and targeted prevention, community resilience and communication of prevention offer. Work is now underway to identify priorities for delivery and agree leads and timescales. </a:t>
            </a:r>
            <a:endParaRPr lang="en-GB" sz="8000">
              <a:ea typeface="Arial" panose="020B0604020202020204" pitchFamily="34" charset="0"/>
              <a:cs typeface="Times New Roman" panose="02020603050405020304" pitchFamily="18" charset="0"/>
            </a:endParaRPr>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84</a:t>
            </a:fld>
            <a:endParaRPr lang="en-US"/>
          </a:p>
        </p:txBody>
      </p:sp>
    </p:spTree>
    <p:extLst>
      <p:ext uri="{BB962C8B-B14F-4D97-AF65-F5344CB8AC3E}">
        <p14:creationId xmlns:p14="http://schemas.microsoft.com/office/powerpoint/2010/main" val="24657062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Next Steps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445169" y="1440235"/>
            <a:ext cx="11538284" cy="5064937"/>
          </a:xfrm>
        </p:spPr>
        <p:txBody>
          <a:bodyPr vert="horz" lIns="0" tIns="0" rIns="0" bIns="0" rtlCol="0" anchor="t">
            <a:normAutofit/>
          </a:bodyPr>
          <a:lstStyle/>
          <a:p>
            <a:pPr marL="285750" indent="-285750">
              <a:lnSpc>
                <a:spcPct val="100000"/>
              </a:lnSpc>
              <a:buFont typeface="Arial" panose="020B0604020202020204" pitchFamily="34" charset="0"/>
              <a:buChar char="•"/>
            </a:pPr>
            <a:r>
              <a:rPr lang="en-GB" sz="2800">
                <a:effectLst/>
                <a:latin typeface="Arial"/>
                <a:ea typeface="Arial" panose="020B0604020202020204" pitchFamily="34" charset="0"/>
                <a:cs typeface="Arial"/>
              </a:rPr>
              <a:t>Analyse available data to gain an understanding of prevalence and inequalities in relation to mental health and to identify cohorts who would benefit from targeted prevention offer</a:t>
            </a:r>
            <a:endParaRPr lang="en-GB" sz="2800">
              <a:latin typeface="Arial"/>
              <a:cs typeface="Arial"/>
            </a:endParaRPr>
          </a:p>
          <a:p>
            <a:pPr marL="285750" indent="-285750">
              <a:lnSpc>
                <a:spcPct val="100000"/>
              </a:lnSpc>
            </a:pPr>
            <a:r>
              <a:rPr lang="en-GB" sz="2800">
                <a:latin typeface="Arial"/>
                <a:cs typeface="Arial"/>
              </a:rPr>
              <a:t>Understand the current prevention offer available to these cohorts, identify gaps and develop and implement actions to address gaps in offer</a:t>
            </a:r>
            <a:r>
              <a:rPr lang="en-GB">
                <a:latin typeface="Arial"/>
                <a:cs typeface="Arial"/>
              </a:rPr>
              <a:t> </a:t>
            </a:r>
            <a:endParaRPr lang="en-GB" sz="2800"/>
          </a:p>
          <a:p>
            <a:pPr marL="285750" indent="-285750">
              <a:lnSpc>
                <a:spcPct val="100000"/>
              </a:lnSpc>
              <a:buFont typeface="Arial" panose="020B0604020202020204" pitchFamily="34" charset="0"/>
              <a:buChar char="•"/>
            </a:pPr>
            <a:r>
              <a:rPr lang="en-GB" sz="2800">
                <a:latin typeface="Arial"/>
                <a:cs typeface="Arial"/>
              </a:rPr>
              <a:t>Ensure that the mental health prevention offer is included in the digital resource which reflects the range of services on offer (being developed as part of the delivery of Thrive</a:t>
            </a:r>
            <a:r>
              <a:rPr lang="en-GB">
                <a:latin typeface="Arial"/>
                <a:cs typeface="Arial"/>
              </a:rPr>
              <a:t>).</a:t>
            </a:r>
            <a:endParaRPr lang="en-GB" sz="2800">
              <a:latin typeface="Arial"/>
              <a:cs typeface="Arial"/>
            </a:endParaRPr>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85</a:t>
            </a:fld>
            <a:endParaRPr lang="en-US"/>
          </a:p>
        </p:txBody>
      </p:sp>
    </p:spTree>
    <p:extLst>
      <p:ext uri="{BB962C8B-B14F-4D97-AF65-F5344CB8AC3E}">
        <p14:creationId xmlns:p14="http://schemas.microsoft.com/office/powerpoint/2010/main" val="32109767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Care experienced CYP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643951" y="1440235"/>
            <a:ext cx="11339502" cy="5064937"/>
          </a:xfrm>
        </p:spPr>
        <p:txBody>
          <a:bodyPr vert="horz" lIns="0" tIns="0" rIns="0" bIns="0" rtlCol="0" anchor="t">
            <a:normAutofit fontScale="70000" lnSpcReduction="20000"/>
          </a:bodyPr>
          <a:lstStyle/>
          <a:p>
            <a:pPr marL="0" indent="0">
              <a:lnSpc>
                <a:spcPct val="120000"/>
              </a:lnSpc>
              <a:buNone/>
            </a:pPr>
            <a:r>
              <a:rPr lang="en-GB" sz="2800" b="1"/>
              <a:t>Progress to date </a:t>
            </a:r>
            <a:endParaRPr lang="en-US"/>
          </a:p>
          <a:p>
            <a:pPr marL="342900" lvl="0" indent="-342900">
              <a:lnSpc>
                <a:spcPct val="120000"/>
              </a:lnSpc>
              <a:buFont typeface="Symbol" panose="05050102010706020507" pitchFamily="18" charset="2"/>
              <a:buChar char=""/>
            </a:pPr>
            <a:r>
              <a:rPr lang="en-GB">
                <a:effectLst/>
                <a:ea typeface="Calibri" panose="020F0502020204030204" pitchFamily="34" charset="0"/>
                <a:cs typeface="Times New Roman" panose="02020603050405020304" pitchFamily="18" charset="0"/>
              </a:rPr>
              <a:t>Partnership mapping / consultation exercise – identifying the gaps and challenges faced by CECYP when accessing mental health support and making recommendations to address these </a:t>
            </a:r>
          </a:p>
          <a:p>
            <a:pPr marL="342900" lvl="0" indent="-342900">
              <a:lnSpc>
                <a:spcPct val="120000"/>
              </a:lnSpc>
              <a:buFont typeface="Symbol" panose="05050102010706020507" pitchFamily="18" charset="2"/>
              <a:buChar char=""/>
            </a:pPr>
            <a:r>
              <a:rPr lang="en-GB">
                <a:ea typeface="Calibri" panose="020F0502020204030204" pitchFamily="34" charset="0"/>
                <a:cs typeface="Times New Roman" panose="02020603050405020304" pitchFamily="18" charset="0"/>
              </a:rPr>
              <a:t>S</a:t>
            </a:r>
            <a:r>
              <a:rPr lang="en-GB">
                <a:effectLst/>
                <a:ea typeface="Calibri" panose="020F0502020204030204" pitchFamily="34" charset="0"/>
                <a:cs typeface="Times New Roman" panose="02020603050405020304" pitchFamily="18" charset="0"/>
              </a:rPr>
              <a:t>urvey - to gather learning from regional colleagues </a:t>
            </a:r>
          </a:p>
          <a:p>
            <a:pPr marL="342900" lvl="0" indent="-342900">
              <a:lnSpc>
                <a:spcPct val="120000"/>
              </a:lnSpc>
              <a:buFont typeface="Symbol" panose="05050102010706020507" pitchFamily="18" charset="2"/>
              <a:buChar char=""/>
            </a:pPr>
            <a:r>
              <a:rPr lang="en-GB">
                <a:effectLst/>
                <a:ea typeface="Calibri" panose="020F0502020204030204" pitchFamily="34" charset="0"/>
                <a:cs typeface="Times New Roman" panose="02020603050405020304" pitchFamily="18" charset="0"/>
              </a:rPr>
              <a:t>Work is underway to utilise the regional</a:t>
            </a:r>
            <a:r>
              <a:rPr lang="en-GB" b="1">
                <a:effectLst/>
                <a:ea typeface="Calibri" panose="020F0502020204030204" pitchFamily="34" charset="0"/>
                <a:cs typeface="Times New Roman" panose="02020603050405020304" pitchFamily="18" charset="0"/>
              </a:rPr>
              <a:t> </a:t>
            </a:r>
            <a:r>
              <a:rPr lang="en-GB">
                <a:effectLst/>
                <a:ea typeface="Calibri" panose="020F0502020204030204" pitchFamily="34" charset="0"/>
                <a:cs typeface="Times New Roman" panose="02020603050405020304" pitchFamily="18" charset="0"/>
              </a:rPr>
              <a:t>Children and Families Support Service (CAFSS) framework - to procure court ordered assessments and therapies </a:t>
            </a:r>
          </a:p>
          <a:p>
            <a:pPr marL="342900" lvl="0" indent="-342900">
              <a:lnSpc>
                <a:spcPct val="120000"/>
              </a:lnSpc>
              <a:buFont typeface="Symbol" panose="05050102010706020507" pitchFamily="18" charset="2"/>
              <a:buChar char=""/>
            </a:pPr>
            <a:r>
              <a:rPr lang="en-GB">
                <a:ea typeface="Calibri" panose="020F0502020204030204" pitchFamily="34" charset="0"/>
                <a:cs typeface="Times New Roman" panose="02020603050405020304" pitchFamily="18" charset="0"/>
              </a:rPr>
              <a:t>E</a:t>
            </a:r>
            <a:r>
              <a:rPr lang="en-GB">
                <a:effectLst/>
                <a:ea typeface="Calibri" panose="020F0502020204030204" pitchFamily="34" charset="0"/>
                <a:cs typeface="Times New Roman" panose="02020603050405020304" pitchFamily="18" charset="0"/>
              </a:rPr>
              <a:t>stablished a Placement Breakdown Task and Finish Group – to understand whether there is potential to utilise data and intelligence to identify risk of placement breakdown and to take steps to prevent it</a:t>
            </a:r>
          </a:p>
          <a:p>
            <a:pPr marL="342900" lvl="0" indent="-342900">
              <a:lnSpc>
                <a:spcPct val="120000"/>
              </a:lnSpc>
              <a:spcAft>
                <a:spcPts val="800"/>
              </a:spcAft>
              <a:buFont typeface="Symbol" panose="05050102010706020507" pitchFamily="18" charset="2"/>
              <a:buChar char=""/>
            </a:pPr>
            <a:r>
              <a:rPr lang="en-GB">
                <a:effectLst/>
                <a:ea typeface="Calibri" panose="020F0502020204030204" pitchFamily="34" charset="0"/>
                <a:cs typeface="Times New Roman" panose="02020603050405020304" pitchFamily="18" charset="0"/>
              </a:rPr>
              <a:t>MPFT and Staffordshire County Council have undertaken an in-reach consultation pilot - with a small cohort of social workers and the children and young people they work with, who are in the care of the local authority. The pilot sought to provide expert consultation to the social worker to support the achievement of positive outcomes for the child and identify any suitable support. Learning from the pilot will be used to inform ongoing activity.  </a:t>
            </a:r>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86</a:t>
            </a:fld>
            <a:endParaRPr lang="en-US"/>
          </a:p>
        </p:txBody>
      </p:sp>
    </p:spTree>
    <p:extLst>
      <p:ext uri="{BB962C8B-B14F-4D97-AF65-F5344CB8AC3E}">
        <p14:creationId xmlns:p14="http://schemas.microsoft.com/office/powerpoint/2010/main" val="39732857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Next steps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445169" y="1440235"/>
            <a:ext cx="11538284" cy="5064937"/>
          </a:xfrm>
        </p:spPr>
        <p:txBody>
          <a:bodyPr vert="horz" lIns="0" tIns="0" rIns="0" bIns="0" rtlCol="0" anchor="t">
            <a:normAutofit fontScale="85000" lnSpcReduction="20000"/>
          </a:bodyPr>
          <a:lstStyle/>
          <a:p>
            <a:pPr marL="285750" indent="-285750">
              <a:lnSpc>
                <a:spcPct val="120000"/>
              </a:lnSpc>
              <a:buFont typeface="Arial" panose="020B0604020202020204" pitchFamily="34" charset="0"/>
              <a:buChar char="•"/>
            </a:pPr>
            <a:r>
              <a:rPr lang="en-GB">
                <a:latin typeface="Arial"/>
                <a:cs typeface="Arial"/>
              </a:rPr>
              <a:t>Work in partnership to address the gaps and barriers in mental health support for CECYP and deliver recommendations, as identified through the consultation / mapping exercise</a:t>
            </a:r>
            <a:endParaRPr lang="en-US">
              <a:latin typeface="Arial"/>
              <a:cs typeface="Arial"/>
            </a:endParaRPr>
          </a:p>
          <a:p>
            <a:pPr marL="285750" indent="-285750">
              <a:lnSpc>
                <a:spcPct val="120000"/>
              </a:lnSpc>
              <a:buFont typeface="Arial" panose="020B0604020202020204" pitchFamily="34" charset="0"/>
              <a:buChar char="•"/>
            </a:pPr>
            <a:r>
              <a:rPr lang="en-GB">
                <a:latin typeface="Arial"/>
                <a:cs typeface="Arial"/>
              </a:rPr>
              <a:t>Continue to explore potential to develop and embed a Placement Breakdown Risk Register</a:t>
            </a:r>
          </a:p>
          <a:p>
            <a:pPr marL="285750" indent="-285750">
              <a:lnSpc>
                <a:spcPct val="120000"/>
              </a:lnSpc>
            </a:pPr>
            <a:r>
              <a:rPr lang="en-GB">
                <a:effectLst/>
                <a:latin typeface="Arial"/>
                <a:ea typeface="Calibri" panose="020F0502020204030204" pitchFamily="34" charset="0"/>
                <a:cs typeface="Arial"/>
              </a:rPr>
              <a:t>Put in place systems and processes to enable Staffordshire and Stoke-on-Trent to utilise the CAFSS Regional Framework to procure court ordered assessments and therapies</a:t>
            </a:r>
            <a:r>
              <a:rPr lang="en-GB">
                <a:latin typeface="Arial"/>
                <a:ea typeface="Calibri" panose="020F0502020204030204" pitchFamily="34" charset="0"/>
                <a:cs typeface="Arial"/>
              </a:rPr>
              <a:t> </a:t>
            </a:r>
          </a:p>
          <a:p>
            <a:pPr marL="285750" indent="-285750">
              <a:lnSpc>
                <a:spcPct val="120000"/>
              </a:lnSpc>
              <a:buFont typeface="Arial" panose="020B0604020202020204" pitchFamily="34" charset="0"/>
              <a:buChar char="•"/>
            </a:pPr>
            <a:r>
              <a:rPr lang="en-GB">
                <a:effectLst/>
                <a:latin typeface="Arial"/>
                <a:ea typeface="Calibri" panose="020F0502020204030204" pitchFamily="34" charset="0"/>
                <a:cs typeface="Arial"/>
              </a:rPr>
              <a:t>Put in place guidance for the network around the child to support them to understand alternatives to presentation at AandE with unmet mental health needs</a:t>
            </a:r>
            <a:endParaRPr lang="en-GB">
              <a:latin typeface="Arial"/>
              <a:cs typeface="Arial"/>
            </a:endParaRPr>
          </a:p>
          <a:p>
            <a:pPr marL="342900" indent="-342900">
              <a:lnSpc>
                <a:spcPct val="120000"/>
              </a:lnSpc>
              <a:buFont typeface="Arial" panose="020B0604020202020204" pitchFamily="34" charset="0"/>
              <a:buChar char="•"/>
            </a:pPr>
            <a:r>
              <a:rPr lang="en-GB">
                <a:latin typeface="Arial"/>
                <a:cs typeface="Arial"/>
              </a:rPr>
              <a:t>Co-ordinated training, support and guidance for network around the child and family.</a:t>
            </a:r>
            <a:endParaRPr lang="en-GB" sz="3600"/>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87</a:t>
            </a:fld>
            <a:endParaRPr lang="en-US"/>
          </a:p>
        </p:txBody>
      </p:sp>
    </p:spTree>
    <p:extLst>
      <p:ext uri="{BB962C8B-B14F-4D97-AF65-F5344CB8AC3E}">
        <p14:creationId xmlns:p14="http://schemas.microsoft.com/office/powerpoint/2010/main" val="11009980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Crisis and risk support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743342" y="1440235"/>
            <a:ext cx="11240111" cy="5064937"/>
          </a:xfrm>
        </p:spPr>
        <p:txBody>
          <a:bodyPr vert="horz" lIns="0" tIns="0" rIns="0" bIns="0" rtlCol="0" anchor="t">
            <a:normAutofit fontScale="85000" lnSpcReduction="10000"/>
          </a:bodyPr>
          <a:lstStyle/>
          <a:p>
            <a:pPr marL="0" indent="0">
              <a:lnSpc>
                <a:spcPct val="110000"/>
              </a:lnSpc>
              <a:buNone/>
            </a:pPr>
            <a:r>
              <a:rPr lang="en-GB" sz="2800" b="1"/>
              <a:t>Why </a:t>
            </a:r>
            <a:r>
              <a:rPr lang="en-GB" b="1"/>
              <a:t>this is a Priority? </a:t>
            </a:r>
            <a:endParaRPr lang="en-US"/>
          </a:p>
          <a:p>
            <a:pPr marL="0" indent="0">
              <a:lnSpc>
                <a:spcPct val="110000"/>
              </a:lnSpc>
              <a:buNone/>
            </a:pPr>
            <a:r>
              <a:rPr lang="en-GB"/>
              <a:t>Children and young people can often quickly reach crisis and require risk support, often presenting to AandE, paediatric wards, Places of Safety, and ambulance services. In such circumstances there is a need for a combined multi-disciplinary approach to ensure CYP receive the timeliest appropriate intervention. </a:t>
            </a:r>
          </a:p>
          <a:p>
            <a:pPr marL="0" indent="0">
              <a:lnSpc>
                <a:spcPct val="110000"/>
              </a:lnSpc>
              <a:buNone/>
            </a:pPr>
            <a:r>
              <a:rPr lang="en-GB" b="1"/>
              <a:t>Progress to date </a:t>
            </a:r>
          </a:p>
          <a:p>
            <a:pPr marL="342900" indent="-342900">
              <a:lnSpc>
                <a:spcPct val="110000"/>
              </a:lnSpc>
              <a:spcBef>
                <a:spcPts val="600"/>
              </a:spcBef>
              <a:buFont typeface="Symbol" panose="05050102010706020507" pitchFamily="18" charset="2"/>
              <a:buChar char=""/>
            </a:pPr>
            <a:r>
              <a:rPr lang="en-GB" sz="2800">
                <a:effectLst/>
                <a:latin typeface="Arial"/>
                <a:ea typeface="Arial" panose="020B0604020202020204" pitchFamily="34" charset="0"/>
                <a:cs typeface="Arial"/>
              </a:rPr>
              <a:t>Single point of access is in place - offering crisis support 24/7.</a:t>
            </a:r>
            <a:r>
              <a:rPr lang="en-GB">
                <a:latin typeface="Arial"/>
                <a:ea typeface="Arial" panose="020B0604020202020204" pitchFamily="34" charset="0"/>
                <a:cs typeface="Arial"/>
              </a:rPr>
              <a:t> </a:t>
            </a:r>
          </a:p>
          <a:p>
            <a:pPr marL="342900" lvl="0" indent="-342900">
              <a:lnSpc>
                <a:spcPct val="110000"/>
              </a:lnSpc>
              <a:spcBef>
                <a:spcPts val="600"/>
              </a:spcBef>
              <a:buFont typeface="Symbol" panose="05050102010706020507" pitchFamily="18" charset="2"/>
              <a:buChar char=""/>
            </a:pPr>
            <a:r>
              <a:rPr lang="en-GB" sz="2800">
                <a:effectLst/>
                <a:latin typeface="Arial"/>
                <a:ea typeface="Arial" panose="020B0604020202020204" pitchFamily="34" charset="0"/>
                <a:cs typeface="Arial"/>
              </a:rPr>
              <a:t>Intensive Outreach Teams in place - to support CYP in crisis, prevent admission, support for CYP waiting admission and reduce length of stay for those admitted to an in-patient facility.</a:t>
            </a:r>
            <a:r>
              <a:rPr lang="en-GB">
                <a:latin typeface="Arial"/>
                <a:ea typeface="Arial" panose="020B0604020202020204" pitchFamily="34" charset="0"/>
                <a:cs typeface="Arial"/>
              </a:rPr>
              <a:t> </a:t>
            </a:r>
            <a:endParaRPr lang="en-GB" sz="2800">
              <a:effectLst/>
              <a:ea typeface="Arial" panose="020B0604020202020204" pitchFamily="34" charset="0"/>
            </a:endParaRPr>
          </a:p>
          <a:p>
            <a:pPr marL="342900" indent="-342900">
              <a:lnSpc>
                <a:spcPct val="110000"/>
              </a:lnSpc>
              <a:spcBef>
                <a:spcPts val="600"/>
              </a:spcBef>
              <a:buFont typeface="Symbol" panose="05050102010706020507" pitchFamily="18" charset="2"/>
              <a:buChar char=""/>
            </a:pPr>
            <a:r>
              <a:rPr lang="en-GB" sz="2800">
                <a:effectLst/>
                <a:latin typeface="Arial"/>
                <a:ea typeface="Arial" panose="020B0604020202020204" pitchFamily="34" charset="0"/>
                <a:cs typeface="Arial"/>
              </a:rPr>
              <a:t>CYP mental health liaison established</a:t>
            </a:r>
            <a:r>
              <a:rPr lang="en-GB">
                <a:latin typeface="Arial"/>
                <a:ea typeface="Arial" panose="020B0604020202020204" pitchFamily="34" charset="0"/>
                <a:cs typeface="Arial"/>
              </a:rPr>
              <a:t> </a:t>
            </a:r>
            <a:endParaRPr lang="en-GB" sz="2800">
              <a:effectLst/>
              <a:ea typeface="Arial" panose="020B0604020202020204" pitchFamily="34" charset="0"/>
            </a:endParaRPr>
          </a:p>
          <a:p>
            <a:pPr marL="342900" lvl="0" indent="-342900">
              <a:lnSpc>
                <a:spcPct val="110000"/>
              </a:lnSpc>
              <a:spcBef>
                <a:spcPts val="600"/>
              </a:spcBef>
              <a:buFont typeface="Symbol" panose="05050102010706020507" pitchFamily="18" charset="2"/>
              <a:buChar char=""/>
            </a:pPr>
            <a:r>
              <a:rPr lang="en-GB" sz="2800">
                <a:effectLst/>
                <a:latin typeface="Arial"/>
                <a:ea typeface="Arial" panose="020B0604020202020204" pitchFamily="34" charset="0"/>
                <a:cs typeface="Arial"/>
              </a:rPr>
              <a:t>Developed a dynamic support register</a:t>
            </a:r>
          </a:p>
          <a:p>
            <a:pPr marL="0" indent="0">
              <a:buNone/>
            </a:pPr>
            <a:endParaRPr lang="en-GB" b="1"/>
          </a:p>
          <a:p>
            <a:pPr marL="0" indent="0">
              <a:buNone/>
            </a:pPr>
            <a:endParaRPr lang="en-GB"/>
          </a:p>
          <a:p>
            <a:pPr marL="0" indent="0">
              <a:buNone/>
            </a:pPr>
            <a:endParaRPr lang="en-GB" b="1"/>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88</a:t>
            </a:fld>
            <a:endParaRPr lang="en-US"/>
          </a:p>
        </p:txBody>
      </p:sp>
    </p:spTree>
    <p:extLst>
      <p:ext uri="{BB962C8B-B14F-4D97-AF65-F5344CB8AC3E}">
        <p14:creationId xmlns:p14="http://schemas.microsoft.com/office/powerpoint/2010/main" val="17009473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Next steps </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445169" y="1440235"/>
            <a:ext cx="11538284" cy="5064937"/>
          </a:xfrm>
        </p:spPr>
        <p:txBody>
          <a:bodyPr vert="horz" lIns="0" tIns="0" rIns="0" bIns="0" rtlCol="0" anchor="t">
            <a:normAutofit/>
          </a:bodyPr>
          <a:lstStyle/>
          <a:p>
            <a:pPr marL="285750" indent="-285750">
              <a:lnSpc>
                <a:spcPct val="100000"/>
              </a:lnSpc>
              <a:buFont typeface="Arial" panose="020B0604020202020204" pitchFamily="34" charset="0"/>
              <a:buChar char="•"/>
            </a:pPr>
            <a:r>
              <a:rPr lang="en-GB" sz="2800">
                <a:latin typeface="Arial"/>
                <a:cs typeface="Arial"/>
              </a:rPr>
              <a:t>Develop shared practices and processes across the system</a:t>
            </a:r>
            <a:endParaRPr lang="en-US"/>
          </a:p>
          <a:p>
            <a:pPr marL="285750" indent="-285750">
              <a:lnSpc>
                <a:spcPct val="100000"/>
              </a:lnSpc>
            </a:pPr>
            <a:r>
              <a:rPr lang="en-GB" sz="2800">
                <a:effectLst/>
                <a:latin typeface="Arial"/>
                <a:ea typeface="Calibri" panose="020F0502020204030204" pitchFamily="34" charset="0"/>
                <a:cs typeface="Arial"/>
              </a:rPr>
              <a:t>Develop mechanisms to better share information</a:t>
            </a:r>
            <a:r>
              <a:rPr lang="en-GB">
                <a:latin typeface="Arial"/>
                <a:ea typeface="Calibri" panose="020F0502020204030204" pitchFamily="34" charset="0"/>
                <a:cs typeface="Arial"/>
              </a:rPr>
              <a:t> </a:t>
            </a:r>
            <a:endParaRPr lang="en-GB" sz="2800">
              <a:ea typeface="Calibri" panose="020F0502020204030204" pitchFamily="34" charset="0"/>
            </a:endParaRPr>
          </a:p>
          <a:p>
            <a:pPr marL="285750" indent="-285750">
              <a:lnSpc>
                <a:spcPct val="100000"/>
              </a:lnSpc>
            </a:pPr>
            <a:r>
              <a:rPr lang="en-GB" sz="2800">
                <a:effectLst/>
                <a:latin typeface="Arial"/>
                <a:ea typeface="Calibri" panose="020F0502020204030204" pitchFamily="34" charset="0"/>
                <a:cs typeface="Arial"/>
              </a:rPr>
              <a:t>Review pathways and escalation processes</a:t>
            </a:r>
            <a:r>
              <a:rPr lang="en-GB">
                <a:latin typeface="Arial"/>
                <a:ea typeface="Calibri" panose="020F0502020204030204" pitchFamily="34" charset="0"/>
                <a:cs typeface="Arial"/>
              </a:rPr>
              <a:t> </a:t>
            </a:r>
            <a:endParaRPr lang="en-GB" sz="2800">
              <a:ea typeface="Calibri" panose="020F0502020204030204" pitchFamily="34" charset="0"/>
            </a:endParaRPr>
          </a:p>
          <a:p>
            <a:pPr marL="285750" indent="-285750">
              <a:lnSpc>
                <a:spcPct val="100000"/>
              </a:lnSpc>
              <a:buFont typeface="Arial" panose="020B0604020202020204" pitchFamily="34" charset="0"/>
              <a:buChar char="•"/>
            </a:pPr>
            <a:r>
              <a:rPr lang="en-GB" sz="2800">
                <a:effectLst/>
                <a:latin typeface="Arial" panose="020B0604020202020204" pitchFamily="34" charset="0"/>
                <a:ea typeface="Calibri" panose="020F0502020204030204" pitchFamily="34" charset="0"/>
              </a:rPr>
              <a:t>Review the need </a:t>
            </a:r>
            <a:r>
              <a:rPr lang="en-GB" sz="2800">
                <a:latin typeface="Arial" panose="020B0604020202020204" pitchFamily="34" charset="0"/>
                <a:ea typeface="Calibri" panose="020F0502020204030204" pitchFamily="34" charset="0"/>
              </a:rPr>
              <a:t>to expand CYP Outreach services </a:t>
            </a:r>
            <a:endParaRPr lang="en-GB" sz="2800">
              <a:ea typeface="Calibri" panose="020F0502020204030204" pitchFamily="34" charset="0"/>
            </a:endParaRPr>
          </a:p>
          <a:p>
            <a:pPr marL="0" indent="0">
              <a:buNone/>
            </a:pPr>
            <a:endParaRPr lang="en-GB" b="1"/>
          </a:p>
          <a:p>
            <a:pPr marL="0" indent="0">
              <a:buNone/>
            </a:pPr>
            <a:endParaRPr lang="en-GB"/>
          </a:p>
          <a:p>
            <a:pPr marL="0" indent="0">
              <a:buNone/>
            </a:pPr>
            <a:endParaRPr lang="en-GB" b="1"/>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89</a:t>
            </a:fld>
            <a:endParaRPr lang="en-US"/>
          </a:p>
        </p:txBody>
      </p:sp>
    </p:spTree>
    <p:extLst>
      <p:ext uri="{BB962C8B-B14F-4D97-AF65-F5344CB8AC3E}">
        <p14:creationId xmlns:p14="http://schemas.microsoft.com/office/powerpoint/2010/main" val="4178323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B9AAB30-C544-FD13-B8D9-5F5DABF32DD5}"/>
              </a:ext>
            </a:extLst>
          </p:cNvPr>
          <p:cNvSpPr>
            <a:spLocks noGrp="1"/>
          </p:cNvSpPr>
          <p:nvPr>
            <p:ph type="title"/>
          </p:nvPr>
        </p:nvSpPr>
        <p:spPr/>
        <p:txBody>
          <a:bodyPr/>
          <a:lstStyle/>
          <a:p>
            <a:r>
              <a:rPr lang="en-GB"/>
              <a:t>Principles</a:t>
            </a:r>
            <a:endParaRPr lang="en-US"/>
          </a:p>
        </p:txBody>
      </p:sp>
      <p:sp>
        <p:nvSpPr>
          <p:cNvPr id="9" name="Content Placeholder 8">
            <a:extLst>
              <a:ext uri="{FF2B5EF4-FFF2-40B4-BE49-F238E27FC236}">
                <a16:creationId xmlns:a16="http://schemas.microsoft.com/office/drawing/2014/main" id="{2F2A0B5E-59F3-E2D9-25B2-F71B5B3C4E60}"/>
              </a:ext>
            </a:extLst>
          </p:cNvPr>
          <p:cNvSpPr>
            <a:spLocks noGrp="1"/>
          </p:cNvSpPr>
          <p:nvPr>
            <p:ph idx="1"/>
          </p:nvPr>
        </p:nvSpPr>
        <p:spPr/>
        <p:txBody>
          <a:bodyPr vert="horz" lIns="0" tIns="0" rIns="0" bIns="0" rtlCol="0" anchor="t">
            <a:normAutofit/>
          </a:bodyPr>
          <a:lstStyle/>
          <a:p>
            <a:pPr marL="0" indent="0">
              <a:buNone/>
            </a:pPr>
            <a:r>
              <a:rPr lang="en-GB" sz="2400">
                <a:solidFill>
                  <a:schemeClr val="tx1"/>
                </a:solidFill>
                <a:latin typeface="Arial"/>
                <a:cs typeface="Arial"/>
              </a:rPr>
              <a:t>Framework is underpinned by seven principles:</a:t>
            </a:r>
            <a:endParaRPr lang="en-US" sz="2400">
              <a:solidFill>
                <a:schemeClr val="tx1"/>
              </a:solidFill>
              <a:latin typeface="Arial"/>
              <a:cs typeface="Arial"/>
            </a:endParaRPr>
          </a:p>
        </p:txBody>
      </p:sp>
      <p:sp>
        <p:nvSpPr>
          <p:cNvPr id="4" name="Footer Placeholder 3">
            <a:extLst>
              <a:ext uri="{FF2B5EF4-FFF2-40B4-BE49-F238E27FC236}">
                <a16:creationId xmlns:a16="http://schemas.microsoft.com/office/drawing/2014/main" id="{D795B1E7-5630-D8F3-DC50-1D67E9D36FBA}"/>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5E0EED36-D01E-E7A4-903A-B77C0CC4A4BD}"/>
              </a:ext>
            </a:extLst>
          </p:cNvPr>
          <p:cNvSpPr>
            <a:spLocks noGrp="1"/>
          </p:cNvSpPr>
          <p:nvPr>
            <p:ph type="sldNum" sz="quarter" idx="12"/>
          </p:nvPr>
        </p:nvSpPr>
        <p:spPr/>
        <p:txBody>
          <a:bodyPr/>
          <a:lstStyle/>
          <a:p>
            <a:fld id="{CD8E907E-315C-F745-8CA6-CE49E976B740}" type="slidenum">
              <a:rPr lang="en-US" smtClean="0"/>
              <a:pPr/>
              <a:t>9</a:t>
            </a:fld>
            <a:endParaRPr lang="en-US"/>
          </a:p>
        </p:txBody>
      </p:sp>
      <p:sp>
        <p:nvSpPr>
          <p:cNvPr id="2" name="Oval 1">
            <a:extLst>
              <a:ext uri="{FF2B5EF4-FFF2-40B4-BE49-F238E27FC236}">
                <a16:creationId xmlns:a16="http://schemas.microsoft.com/office/drawing/2014/main" id="{3CD1AD59-BA33-39EA-C42B-9331F64DAD15}"/>
              </a:ext>
            </a:extLst>
          </p:cNvPr>
          <p:cNvSpPr/>
          <p:nvPr/>
        </p:nvSpPr>
        <p:spPr>
          <a:xfrm>
            <a:off x="990599" y="2681747"/>
            <a:ext cx="2261419" cy="12600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a:t>Children will be heard</a:t>
            </a:r>
          </a:p>
        </p:txBody>
      </p:sp>
      <p:sp>
        <p:nvSpPr>
          <p:cNvPr id="3" name="Oval 2">
            <a:extLst>
              <a:ext uri="{FF2B5EF4-FFF2-40B4-BE49-F238E27FC236}">
                <a16:creationId xmlns:a16="http://schemas.microsoft.com/office/drawing/2014/main" id="{82FC24D9-5A44-035F-0F6E-B720FBE1E152}"/>
              </a:ext>
            </a:extLst>
          </p:cNvPr>
          <p:cNvSpPr/>
          <p:nvPr/>
        </p:nvSpPr>
        <p:spPr>
          <a:xfrm>
            <a:off x="3463411" y="2681747"/>
            <a:ext cx="2261419" cy="12600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a:t>We care about the whole child</a:t>
            </a:r>
          </a:p>
        </p:txBody>
      </p:sp>
      <p:sp>
        <p:nvSpPr>
          <p:cNvPr id="6" name="Oval 5">
            <a:extLst>
              <a:ext uri="{FF2B5EF4-FFF2-40B4-BE49-F238E27FC236}">
                <a16:creationId xmlns:a16="http://schemas.microsoft.com/office/drawing/2014/main" id="{1EA7EBB6-6204-44B3-33F1-249895AD0D09}"/>
              </a:ext>
            </a:extLst>
          </p:cNvPr>
          <p:cNvSpPr/>
          <p:nvPr/>
        </p:nvSpPr>
        <p:spPr>
          <a:xfrm>
            <a:off x="6052367" y="2678415"/>
            <a:ext cx="2261419" cy="12240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a:t>Every child is unique</a:t>
            </a:r>
          </a:p>
        </p:txBody>
      </p:sp>
      <p:sp>
        <p:nvSpPr>
          <p:cNvPr id="7" name="Oval 6">
            <a:extLst>
              <a:ext uri="{FF2B5EF4-FFF2-40B4-BE49-F238E27FC236}">
                <a16:creationId xmlns:a16="http://schemas.microsoft.com/office/drawing/2014/main" id="{4796BFAC-D7F1-94E5-46CE-5B2DBFDAE29E}"/>
              </a:ext>
            </a:extLst>
          </p:cNvPr>
          <p:cNvSpPr/>
          <p:nvPr/>
        </p:nvSpPr>
        <p:spPr>
          <a:xfrm>
            <a:off x="8641323" y="2664539"/>
            <a:ext cx="2261419" cy="12600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600"/>
              <a:t>Every child is part of a family, a home, a community</a:t>
            </a:r>
          </a:p>
        </p:txBody>
      </p:sp>
      <p:sp>
        <p:nvSpPr>
          <p:cNvPr id="10" name="Oval 9">
            <a:extLst>
              <a:ext uri="{FF2B5EF4-FFF2-40B4-BE49-F238E27FC236}">
                <a16:creationId xmlns:a16="http://schemas.microsoft.com/office/drawing/2014/main" id="{54ABA2DC-4B50-D3DA-C05F-9C0EE8B60412}"/>
              </a:ext>
            </a:extLst>
          </p:cNvPr>
          <p:cNvSpPr/>
          <p:nvPr/>
        </p:nvSpPr>
        <p:spPr>
          <a:xfrm>
            <a:off x="2121309" y="4344115"/>
            <a:ext cx="2261419" cy="1260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a:t>Every day counts</a:t>
            </a:r>
          </a:p>
        </p:txBody>
      </p:sp>
      <p:sp>
        <p:nvSpPr>
          <p:cNvPr id="11" name="Oval 10">
            <a:extLst>
              <a:ext uri="{FF2B5EF4-FFF2-40B4-BE49-F238E27FC236}">
                <a16:creationId xmlns:a16="http://schemas.microsoft.com/office/drawing/2014/main" id="{6C687437-C3A4-D1A5-B9C0-57B2B4CF1394}"/>
              </a:ext>
            </a:extLst>
          </p:cNvPr>
          <p:cNvSpPr/>
          <p:nvPr/>
        </p:nvSpPr>
        <p:spPr>
          <a:xfrm>
            <a:off x="4704734" y="4344114"/>
            <a:ext cx="2261419" cy="12600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a:t>Becoming an adult is a journey</a:t>
            </a:r>
          </a:p>
        </p:txBody>
      </p:sp>
      <p:sp>
        <p:nvSpPr>
          <p:cNvPr id="12" name="Oval 11">
            <a:extLst>
              <a:ext uri="{FF2B5EF4-FFF2-40B4-BE49-F238E27FC236}">
                <a16:creationId xmlns:a16="http://schemas.microsoft.com/office/drawing/2014/main" id="{2BD95A89-3F94-C5B3-5D4A-4E146FF171B3}"/>
              </a:ext>
            </a:extLst>
          </p:cNvPr>
          <p:cNvSpPr/>
          <p:nvPr/>
        </p:nvSpPr>
        <p:spPr>
          <a:xfrm>
            <a:off x="7288159" y="4344113"/>
            <a:ext cx="2261419" cy="12600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a:t>We are one team</a:t>
            </a:r>
          </a:p>
        </p:txBody>
      </p:sp>
    </p:spTree>
    <p:extLst>
      <p:ext uri="{BB962C8B-B14F-4D97-AF65-F5344CB8AC3E}">
        <p14:creationId xmlns:p14="http://schemas.microsoft.com/office/powerpoint/2010/main" val="206130374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B47E8-439E-4951-D805-46F62B4BC921}"/>
              </a:ext>
            </a:extLst>
          </p:cNvPr>
          <p:cNvSpPr>
            <a:spLocks noGrp="1"/>
          </p:cNvSpPr>
          <p:nvPr>
            <p:ph type="title"/>
          </p:nvPr>
        </p:nvSpPr>
        <p:spPr>
          <a:xfrm>
            <a:off x="645694" y="114672"/>
            <a:ext cx="10515600" cy="1325563"/>
          </a:xfrm>
        </p:spPr>
        <p:txBody>
          <a:bodyPr/>
          <a:lstStyle/>
          <a:p>
            <a:r>
              <a:rPr lang="en-GB"/>
              <a:t>CYP Mental Health Local Transformation Plan 2024</a:t>
            </a:r>
          </a:p>
        </p:txBody>
      </p:sp>
      <p:sp>
        <p:nvSpPr>
          <p:cNvPr id="3" name="Content Placeholder 2">
            <a:extLst>
              <a:ext uri="{FF2B5EF4-FFF2-40B4-BE49-F238E27FC236}">
                <a16:creationId xmlns:a16="http://schemas.microsoft.com/office/drawing/2014/main" id="{823AEEB6-763C-D535-810B-6B63FCF44298}"/>
              </a:ext>
            </a:extLst>
          </p:cNvPr>
          <p:cNvSpPr>
            <a:spLocks noGrp="1"/>
          </p:cNvSpPr>
          <p:nvPr>
            <p:ph idx="1"/>
          </p:nvPr>
        </p:nvSpPr>
        <p:spPr>
          <a:xfrm>
            <a:off x="1129864" y="1440235"/>
            <a:ext cx="10853589" cy="5064937"/>
          </a:xfrm>
        </p:spPr>
        <p:txBody>
          <a:bodyPr vert="horz" lIns="0" tIns="0" rIns="0" bIns="0" rtlCol="0" anchor="t">
            <a:normAutofit fontScale="92500" lnSpcReduction="20000"/>
          </a:bodyPr>
          <a:lstStyle/>
          <a:p>
            <a:pPr marL="457200" lvl="0" indent="-457200">
              <a:lnSpc>
                <a:spcPct val="106000"/>
              </a:lnSpc>
              <a:spcAft>
                <a:spcPts val="800"/>
              </a:spcAft>
            </a:pPr>
            <a:r>
              <a:rPr lang="en-GB" err="1">
                <a:latin typeface="Arial"/>
                <a:ea typeface="Calibri" panose="020F0502020204030204" pitchFamily="34" charset="0"/>
                <a:cs typeface="Times New Roman"/>
              </a:rPr>
              <a:t>i</a:t>
            </a:r>
            <a:r>
              <a:rPr lang="en-GB">
                <a:latin typeface="Arial"/>
                <a:ea typeface="Calibri" panose="020F0502020204030204" pitchFamily="34" charset="0"/>
                <a:cs typeface="Times New Roman"/>
              </a:rPr>
              <a:t>-Thrive</a:t>
            </a:r>
            <a:endParaRPr lang="en-US"/>
          </a:p>
          <a:p>
            <a:pPr marL="457200" lvl="0" indent="-457200">
              <a:lnSpc>
                <a:spcPct val="106000"/>
              </a:lnSpc>
              <a:spcAft>
                <a:spcPts val="800"/>
              </a:spcAft>
            </a:pPr>
            <a:r>
              <a:rPr lang="en-GB">
                <a:latin typeface="Arial"/>
                <a:ea typeface="Calibri" panose="020F0502020204030204" pitchFamily="34" charset="0"/>
                <a:cs typeface="Times New Roman"/>
              </a:rPr>
              <a:t>Co-production</a:t>
            </a:r>
          </a:p>
          <a:p>
            <a:pPr marL="457200" lvl="0" indent="-457200">
              <a:lnSpc>
                <a:spcPct val="106000"/>
              </a:lnSpc>
              <a:spcAft>
                <a:spcPts val="800"/>
              </a:spcAft>
            </a:pPr>
            <a:r>
              <a:rPr lang="en-GB">
                <a:latin typeface="Arial" panose="020B0604020202020204" pitchFamily="34" charset="0"/>
                <a:ea typeface="Calibri" panose="020F0502020204030204" pitchFamily="34" charset="0"/>
                <a:cs typeface="Times New Roman" panose="02020603050405020304" pitchFamily="18" charset="0"/>
              </a:rPr>
              <a:t>Prevention</a:t>
            </a:r>
            <a:endParaRPr lang="en-GB">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06000"/>
              </a:lnSpc>
              <a:spcAft>
                <a:spcPts val="800"/>
              </a:spcAft>
            </a:pPr>
            <a:r>
              <a:rPr lang="en-GB">
                <a:latin typeface="Arial"/>
                <a:ea typeface="Calibri" panose="020F0502020204030204" pitchFamily="34" charset="0"/>
                <a:cs typeface="Times New Roman"/>
              </a:rPr>
              <a:t>Workforce Development</a:t>
            </a:r>
          </a:p>
          <a:p>
            <a:pPr marL="457200" indent="-457200">
              <a:lnSpc>
                <a:spcPct val="106000"/>
              </a:lnSpc>
              <a:spcAft>
                <a:spcPts val="800"/>
              </a:spcAft>
            </a:pPr>
            <a:r>
              <a:rPr lang="en-GB">
                <a:latin typeface="Arial"/>
                <a:ea typeface="Calibri" panose="020F0502020204030204" pitchFamily="34" charset="0"/>
                <a:cs typeface="Times New Roman"/>
              </a:rPr>
              <a:t>Access to Services </a:t>
            </a:r>
            <a:endParaRPr lang="en-GB">
              <a:ea typeface="Calibri" panose="020F0502020204030204" pitchFamily="34" charset="0"/>
              <a:cs typeface="Times New Roman" panose="02020603050405020304" pitchFamily="18" charset="0"/>
            </a:endParaRPr>
          </a:p>
          <a:p>
            <a:pPr marL="457200" lvl="0" indent="-457200">
              <a:lnSpc>
                <a:spcPct val="106000"/>
              </a:lnSpc>
              <a:spcAft>
                <a:spcPts val="800"/>
              </a:spcAft>
            </a:pPr>
            <a:r>
              <a:rPr lang="en-GB">
                <a:latin typeface="Arial"/>
                <a:ea typeface="Calibri" panose="020F0502020204030204" pitchFamily="34" charset="0"/>
                <a:cs typeface="Times New Roman"/>
              </a:rPr>
              <a:t>Care Experienced Children and Young People</a:t>
            </a:r>
          </a:p>
          <a:p>
            <a:pPr marL="457200" indent="-457200">
              <a:lnSpc>
                <a:spcPct val="106000"/>
              </a:lnSpc>
              <a:spcAft>
                <a:spcPts val="800"/>
              </a:spcAft>
            </a:pPr>
            <a:r>
              <a:rPr lang="en-GB">
                <a:latin typeface="Arial"/>
                <a:ea typeface="Calibri" panose="020F0502020204030204" pitchFamily="34" charset="0"/>
                <a:cs typeface="Times New Roman"/>
              </a:rPr>
              <a:t>Complex or additional needs </a:t>
            </a:r>
            <a:endParaRPr lang="en-GB">
              <a:ea typeface="Calibri" panose="020F0502020204030204" pitchFamily="34" charset="0"/>
              <a:cs typeface="Times New Roman" panose="02020603050405020304" pitchFamily="18" charset="0"/>
            </a:endParaRPr>
          </a:p>
          <a:p>
            <a:pPr marL="457200" lvl="0" indent="-457200">
              <a:lnSpc>
                <a:spcPct val="106000"/>
              </a:lnSpc>
              <a:spcAft>
                <a:spcPts val="800"/>
              </a:spcAft>
            </a:pPr>
            <a:r>
              <a:rPr lang="en-GB">
                <a:latin typeface="Arial"/>
                <a:ea typeface="Calibri" panose="020F0502020204030204" pitchFamily="34" charset="0"/>
                <a:cs typeface="Times New Roman"/>
              </a:rPr>
              <a:t>Crisis and Risk Support</a:t>
            </a:r>
          </a:p>
          <a:p>
            <a:pPr marL="457200" lvl="0" indent="-457200">
              <a:lnSpc>
                <a:spcPct val="106000"/>
              </a:lnSpc>
              <a:spcAft>
                <a:spcPts val="800"/>
              </a:spcAft>
            </a:pPr>
            <a:r>
              <a:rPr lang="en-GB">
                <a:latin typeface="Arial"/>
                <a:ea typeface="Calibri" panose="020F0502020204030204" pitchFamily="34" charset="0"/>
                <a:cs typeface="Times New Roman"/>
              </a:rPr>
              <a:t>Preparing for Adulthood</a:t>
            </a:r>
          </a:p>
          <a:p>
            <a:pPr marL="0" indent="0">
              <a:buNone/>
            </a:pPr>
            <a:endParaRPr lang="en-GB" b="1"/>
          </a:p>
          <a:p>
            <a:pPr marL="0" indent="0">
              <a:buNone/>
            </a:pPr>
            <a:endParaRPr lang="en-GB"/>
          </a:p>
          <a:p>
            <a:pPr marL="0" indent="0">
              <a:buNone/>
            </a:pPr>
            <a:endParaRPr lang="en-GB" b="1"/>
          </a:p>
          <a:p>
            <a:pPr marL="0" indent="0">
              <a:buNone/>
            </a:pPr>
            <a:endParaRPr lang="en-GB" sz="2800" b="1"/>
          </a:p>
          <a:p>
            <a:pPr marL="0" indent="0">
              <a:buNone/>
            </a:pPr>
            <a:endParaRPr lang="en-GB" sz="2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b="1"/>
          </a:p>
          <a:p>
            <a:pPr marL="0" indent="0">
              <a:buNone/>
            </a:pPr>
            <a:endParaRPr lang="en-GB" b="1"/>
          </a:p>
          <a:p>
            <a:pPr marL="0" indent="0">
              <a:buNone/>
            </a:pPr>
            <a:endParaRPr lang="en-GB"/>
          </a:p>
        </p:txBody>
      </p:sp>
      <p:sp>
        <p:nvSpPr>
          <p:cNvPr id="4" name="Footer Placeholder 3">
            <a:extLst>
              <a:ext uri="{FF2B5EF4-FFF2-40B4-BE49-F238E27FC236}">
                <a16:creationId xmlns:a16="http://schemas.microsoft.com/office/drawing/2014/main" id="{00AD8450-2171-E674-8011-A14AEE208F8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044FFB2E-7BC7-F425-8EC8-8759957ABE00}"/>
              </a:ext>
            </a:extLst>
          </p:cNvPr>
          <p:cNvSpPr>
            <a:spLocks noGrp="1"/>
          </p:cNvSpPr>
          <p:nvPr>
            <p:ph type="sldNum" sz="quarter" idx="12"/>
          </p:nvPr>
        </p:nvSpPr>
        <p:spPr/>
        <p:txBody>
          <a:bodyPr/>
          <a:lstStyle/>
          <a:p>
            <a:fld id="{CD8E907E-315C-F745-8CA6-CE49E976B740}" type="slidenum">
              <a:rPr lang="en-US" smtClean="0"/>
              <a:pPr/>
              <a:t>90</a:t>
            </a:fld>
            <a:endParaRPr lang="en-US"/>
          </a:p>
        </p:txBody>
      </p:sp>
    </p:spTree>
    <p:extLst>
      <p:ext uri="{BB962C8B-B14F-4D97-AF65-F5344CB8AC3E}">
        <p14:creationId xmlns:p14="http://schemas.microsoft.com/office/powerpoint/2010/main" val="6886830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39DA-156E-7BEF-6DFA-5FA09CD63F75}"/>
              </a:ext>
            </a:extLst>
          </p:cNvPr>
          <p:cNvSpPr>
            <a:spLocks noGrp="1"/>
          </p:cNvSpPr>
          <p:nvPr>
            <p:ph type="ctrTitle"/>
          </p:nvPr>
        </p:nvSpPr>
        <p:spPr>
          <a:xfrm>
            <a:off x="730044" y="2022986"/>
            <a:ext cx="7047271" cy="947051"/>
          </a:xfrm>
        </p:spPr>
        <p:txBody>
          <a:bodyPr/>
          <a:lstStyle/>
          <a:p>
            <a:r>
              <a:rPr lang="en-GB"/>
              <a:t>Complex CYP Project</a:t>
            </a:r>
          </a:p>
        </p:txBody>
      </p:sp>
      <p:sp>
        <p:nvSpPr>
          <p:cNvPr id="3" name="Subtitle 2">
            <a:extLst>
              <a:ext uri="{FF2B5EF4-FFF2-40B4-BE49-F238E27FC236}">
                <a16:creationId xmlns:a16="http://schemas.microsoft.com/office/drawing/2014/main" id="{F7A22171-E0EC-CFFB-3E35-C2180F5EC787}"/>
              </a:ext>
            </a:extLst>
          </p:cNvPr>
          <p:cNvSpPr>
            <a:spLocks noGrp="1"/>
          </p:cNvSpPr>
          <p:nvPr>
            <p:ph type="subTitle" idx="1"/>
          </p:nvPr>
        </p:nvSpPr>
        <p:spPr>
          <a:xfrm>
            <a:off x="730045" y="3298087"/>
            <a:ext cx="6477000" cy="2669338"/>
          </a:xfrm>
        </p:spPr>
        <p:txBody>
          <a:bodyPr vert="horz" lIns="0" tIns="0" rIns="0" bIns="0" rtlCol="0" anchor="t">
            <a:normAutofit/>
          </a:bodyPr>
          <a:lstStyle/>
          <a:p>
            <a:r>
              <a:rPr lang="en-GB" sz="2800">
                <a:latin typeface="Arial"/>
                <a:cs typeface="Arial"/>
              </a:rPr>
              <a:t>Liz Mellor </a:t>
            </a:r>
            <a:endParaRPr lang="en-US"/>
          </a:p>
          <a:p>
            <a:r>
              <a:rPr lang="en-GB" sz="2000">
                <a:latin typeface="Arial"/>
                <a:cs typeface="Arial"/>
              </a:rPr>
              <a:t>Chief Strategy Officer</a:t>
            </a:r>
            <a:endParaRPr lang="en-GB" sz="2000"/>
          </a:p>
          <a:p>
            <a:r>
              <a:rPr lang="en-GB" sz="2000">
                <a:latin typeface="Arial"/>
                <a:cs typeface="Arial"/>
              </a:rPr>
              <a:t>North Staffordshire Combined Healthcare NHS Trust</a:t>
            </a:r>
          </a:p>
        </p:txBody>
      </p:sp>
    </p:spTree>
    <p:extLst>
      <p:ext uri="{BB962C8B-B14F-4D97-AF65-F5344CB8AC3E}">
        <p14:creationId xmlns:p14="http://schemas.microsoft.com/office/powerpoint/2010/main" val="29163507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099100-6638-A3F2-635A-D17918BD326C}"/>
              </a:ext>
            </a:extLst>
          </p:cNvPr>
          <p:cNvSpPr>
            <a:spLocks noGrp="1"/>
          </p:cNvSpPr>
          <p:nvPr>
            <p:ph type="title"/>
          </p:nvPr>
        </p:nvSpPr>
        <p:spPr/>
        <p:txBody>
          <a:bodyPr>
            <a:normAutofit/>
          </a:bodyPr>
          <a:lstStyle/>
          <a:p>
            <a:r>
              <a:rPr lang="en-GB" sz="3200"/>
              <a:t>Project Definition – commenced in February 2023</a:t>
            </a:r>
          </a:p>
        </p:txBody>
      </p:sp>
      <p:sp>
        <p:nvSpPr>
          <p:cNvPr id="4" name="Footer Placeholder 3">
            <a:extLst>
              <a:ext uri="{FF2B5EF4-FFF2-40B4-BE49-F238E27FC236}">
                <a16:creationId xmlns:a16="http://schemas.microsoft.com/office/drawing/2014/main" id="{F5212EE3-7BD0-5DEA-C25D-3C3F1310B354}"/>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C35CB40B-7351-5BB2-E736-7359F83958C1}"/>
              </a:ext>
            </a:extLst>
          </p:cNvPr>
          <p:cNvSpPr>
            <a:spLocks noGrp="1"/>
          </p:cNvSpPr>
          <p:nvPr>
            <p:ph type="sldNum" sz="quarter" idx="12"/>
          </p:nvPr>
        </p:nvSpPr>
        <p:spPr/>
        <p:txBody>
          <a:bodyPr/>
          <a:lstStyle/>
          <a:p>
            <a:fld id="{CD8E907E-315C-F745-8CA6-CE49E976B740}" type="slidenum">
              <a:rPr lang="en-US" smtClean="0"/>
              <a:pPr/>
              <a:t>92</a:t>
            </a:fld>
            <a:endParaRPr lang="en-US"/>
          </a:p>
        </p:txBody>
      </p:sp>
      <p:sp>
        <p:nvSpPr>
          <p:cNvPr id="3" name="Content Placeholder 2">
            <a:extLst>
              <a:ext uri="{FF2B5EF4-FFF2-40B4-BE49-F238E27FC236}">
                <a16:creationId xmlns:a16="http://schemas.microsoft.com/office/drawing/2014/main" id="{63128900-C47D-7D94-0007-8BEB00C7CA31}"/>
              </a:ext>
            </a:extLst>
          </p:cNvPr>
          <p:cNvSpPr>
            <a:spLocks noGrp="1"/>
          </p:cNvSpPr>
          <p:nvPr>
            <p:ph idx="1"/>
          </p:nvPr>
        </p:nvSpPr>
        <p:spPr/>
        <p:txBody>
          <a:bodyPr vert="horz" lIns="0" tIns="0" rIns="0" bIns="0" rtlCol="0" anchor="t">
            <a:normAutofit fontScale="92500" lnSpcReduction="20000"/>
          </a:bodyPr>
          <a:lstStyle/>
          <a:p>
            <a:pPr marL="0" indent="0">
              <a:lnSpc>
                <a:spcPct val="110000"/>
              </a:lnSpc>
              <a:buNone/>
            </a:pPr>
            <a:r>
              <a:rPr lang="en-US" sz="2600">
                <a:latin typeface="Arial"/>
                <a:cs typeface="Arial"/>
              </a:rPr>
              <a:t>There is a cohort  of vulnerable children and  young people with complex needs, who experience some of the highest levels of health inequality. Their needs are defined as ‘complex’. NHS Framework for Integrated Care defines ‘complex needs’ as:</a:t>
            </a:r>
            <a:endParaRPr lang="en-US"/>
          </a:p>
          <a:p>
            <a:pPr marL="0" indent="0">
              <a:lnSpc>
                <a:spcPct val="110000"/>
              </a:lnSpc>
              <a:buNone/>
            </a:pPr>
            <a:r>
              <a:rPr lang="en-US" sz="2600">
                <a:latin typeface="Arial"/>
                <a:cs typeface="Arial"/>
              </a:rPr>
              <a:t>•           Multiple, i.e. face a number of different challenges.</a:t>
            </a:r>
            <a:endParaRPr lang="en-US">
              <a:latin typeface="Arial"/>
              <a:cs typeface="Arial"/>
            </a:endParaRPr>
          </a:p>
          <a:p>
            <a:pPr marL="0" indent="0">
              <a:lnSpc>
                <a:spcPct val="110000"/>
              </a:lnSpc>
              <a:buNone/>
            </a:pPr>
            <a:r>
              <a:rPr lang="en-US" sz="2600">
                <a:latin typeface="Arial"/>
                <a:cs typeface="Arial"/>
              </a:rPr>
              <a:t>•           Severe, i.e. not responding to standard interventions.</a:t>
            </a:r>
            <a:endParaRPr lang="en-US">
              <a:latin typeface="Arial"/>
              <a:cs typeface="Arial"/>
            </a:endParaRPr>
          </a:p>
          <a:p>
            <a:pPr marL="0" indent="0">
              <a:lnSpc>
                <a:spcPct val="110000"/>
              </a:lnSpc>
              <a:buNone/>
            </a:pPr>
            <a:r>
              <a:rPr lang="en-US" sz="2600">
                <a:latin typeface="Arial"/>
                <a:cs typeface="Arial"/>
              </a:rPr>
              <a:t>•           Persistent, i.e. long term rather than transient.</a:t>
            </a:r>
            <a:endParaRPr lang="en-US">
              <a:latin typeface="Arial"/>
              <a:cs typeface="Arial"/>
            </a:endParaRPr>
          </a:p>
          <a:p>
            <a:pPr marL="0" indent="0">
              <a:lnSpc>
                <a:spcPct val="110000"/>
              </a:lnSpc>
              <a:buNone/>
            </a:pPr>
            <a:r>
              <a:rPr lang="en-US" sz="2600">
                <a:latin typeface="Arial"/>
                <a:cs typeface="Arial"/>
              </a:rPr>
              <a:t>•           Framed by family circumstances, e.g. early family disruption, loss, inequality, prevalence of Adverse of Childhood Experiences.</a:t>
            </a:r>
            <a:endParaRPr lang="en-US">
              <a:latin typeface="Arial"/>
              <a:cs typeface="Arial"/>
            </a:endParaRPr>
          </a:p>
          <a:p>
            <a:pPr marL="0" indent="0">
              <a:lnSpc>
                <a:spcPct val="110000"/>
              </a:lnSpc>
              <a:buNone/>
            </a:pPr>
            <a:r>
              <a:rPr lang="en-US" sz="2600">
                <a:latin typeface="Arial"/>
                <a:cs typeface="Arial"/>
              </a:rPr>
              <a:t>•           For the purpose of this work the proposal is CYP up to 25 years of age.</a:t>
            </a:r>
            <a:endParaRPr lang="en-US">
              <a:latin typeface="Arial"/>
              <a:cs typeface="Arial"/>
            </a:endParaRPr>
          </a:p>
          <a:p>
            <a:pPr>
              <a:lnSpc>
                <a:spcPct val="100000"/>
              </a:lnSpc>
            </a:pPr>
            <a:endParaRPr lang="en-US" sz="2600"/>
          </a:p>
        </p:txBody>
      </p:sp>
    </p:spTree>
    <p:extLst>
      <p:ext uri="{BB962C8B-B14F-4D97-AF65-F5344CB8AC3E}">
        <p14:creationId xmlns:p14="http://schemas.microsoft.com/office/powerpoint/2010/main" val="12937172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poster with text&#10;&#10;Description automatically generated">
            <a:extLst>
              <a:ext uri="{FF2B5EF4-FFF2-40B4-BE49-F238E27FC236}">
                <a16:creationId xmlns:a16="http://schemas.microsoft.com/office/drawing/2014/main" id="{764E8776-05DB-67E2-4C8A-8D4CEBD2E955}"/>
              </a:ext>
            </a:extLst>
          </p:cNvPr>
          <p:cNvPicPr>
            <a:picLocks noChangeAspect="1"/>
          </p:cNvPicPr>
          <p:nvPr/>
        </p:nvPicPr>
        <p:blipFill>
          <a:blip r:embed="rId3"/>
          <a:stretch>
            <a:fillRect/>
          </a:stretch>
        </p:blipFill>
        <p:spPr>
          <a:xfrm>
            <a:off x="347785" y="181138"/>
            <a:ext cx="11887199" cy="6720415"/>
          </a:xfrm>
          <a:prstGeom prst="rect">
            <a:avLst/>
          </a:prstGeom>
        </p:spPr>
      </p:pic>
    </p:spTree>
    <p:extLst>
      <p:ext uri="{BB962C8B-B14F-4D97-AF65-F5344CB8AC3E}">
        <p14:creationId xmlns:p14="http://schemas.microsoft.com/office/powerpoint/2010/main" val="23644566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9442D5-F05A-3A21-432E-BCD8EEDA2A67}"/>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DF721CF3-D367-4C77-2E80-FF012E7ABE79}"/>
              </a:ext>
            </a:extLst>
          </p:cNvPr>
          <p:cNvSpPr>
            <a:spLocks noGrp="1"/>
          </p:cNvSpPr>
          <p:nvPr>
            <p:ph type="sldNum" sz="quarter" idx="12"/>
          </p:nvPr>
        </p:nvSpPr>
        <p:spPr/>
        <p:txBody>
          <a:bodyPr/>
          <a:lstStyle/>
          <a:p>
            <a:fld id="{CD8E907E-315C-F745-8CA6-CE49E976B740}" type="slidenum">
              <a:rPr lang="en-US" smtClean="0"/>
              <a:pPr/>
              <a:t>94</a:t>
            </a:fld>
            <a:endParaRPr lang="en-US"/>
          </a:p>
        </p:txBody>
      </p:sp>
      <p:pic>
        <p:nvPicPr>
          <p:cNvPr id="5" name="Picture 4">
            <a:extLst>
              <a:ext uri="{FF2B5EF4-FFF2-40B4-BE49-F238E27FC236}">
                <a16:creationId xmlns:a16="http://schemas.microsoft.com/office/drawing/2014/main" id="{786DF16E-A2D4-A85C-863B-06A8D88502CB}"/>
              </a:ext>
            </a:extLst>
          </p:cNvPr>
          <p:cNvPicPr>
            <a:picLocks noChangeAspect="1"/>
          </p:cNvPicPr>
          <p:nvPr/>
        </p:nvPicPr>
        <p:blipFill>
          <a:blip r:embed="rId2"/>
          <a:stretch>
            <a:fillRect/>
          </a:stretch>
        </p:blipFill>
        <p:spPr>
          <a:xfrm>
            <a:off x="1651321" y="289368"/>
            <a:ext cx="8564395" cy="6049720"/>
          </a:xfrm>
          <a:prstGeom prst="rect">
            <a:avLst/>
          </a:prstGeom>
        </p:spPr>
      </p:pic>
    </p:spTree>
    <p:extLst>
      <p:ext uri="{BB962C8B-B14F-4D97-AF65-F5344CB8AC3E}">
        <p14:creationId xmlns:p14="http://schemas.microsoft.com/office/powerpoint/2010/main" val="28457445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3C8B1E-6D91-0858-F0E2-3AC313580B2C}"/>
              </a:ext>
            </a:extLst>
          </p:cNvPr>
          <p:cNvSpPr>
            <a:spLocks noGrp="1"/>
          </p:cNvSpPr>
          <p:nvPr>
            <p:ph type="title"/>
          </p:nvPr>
        </p:nvSpPr>
        <p:spPr>
          <a:xfrm>
            <a:off x="838199" y="365125"/>
            <a:ext cx="10950677" cy="1325563"/>
          </a:xfrm>
        </p:spPr>
        <p:txBody>
          <a:bodyPr>
            <a:noAutofit/>
          </a:bodyPr>
          <a:lstStyle/>
          <a:p>
            <a:r>
              <a:rPr lang="en-GB" sz="2400">
                <a:latin typeface="Arial"/>
                <a:cs typeface="Arial"/>
              </a:rPr>
              <a:t>Data analysis of “the most complex” children looked after by Staffordshire County Council and Stoke-on-Trent City Council </a:t>
            </a:r>
            <a:br>
              <a:rPr lang="en-GB" sz="2400">
                <a:latin typeface="Arial"/>
                <a:cs typeface="Arial"/>
              </a:rPr>
            </a:br>
            <a:r>
              <a:rPr lang="en-GB" sz="2400">
                <a:latin typeface="Arial"/>
                <a:cs typeface="Arial"/>
              </a:rPr>
              <a:t>Nick Lea, Senior Clinical Pathways Specialist</a:t>
            </a:r>
            <a:endParaRPr lang="en-GB" sz="2800">
              <a:latin typeface="Arial"/>
              <a:cs typeface="Arial"/>
            </a:endParaRPr>
          </a:p>
        </p:txBody>
      </p:sp>
      <p:sp>
        <p:nvSpPr>
          <p:cNvPr id="5" name="Content Placeholder 4">
            <a:extLst>
              <a:ext uri="{FF2B5EF4-FFF2-40B4-BE49-F238E27FC236}">
                <a16:creationId xmlns:a16="http://schemas.microsoft.com/office/drawing/2014/main" id="{6F776173-DD41-E93D-9685-B97650FCC048}"/>
              </a:ext>
            </a:extLst>
          </p:cNvPr>
          <p:cNvSpPr>
            <a:spLocks noGrp="1"/>
          </p:cNvSpPr>
          <p:nvPr>
            <p:ph idx="1"/>
          </p:nvPr>
        </p:nvSpPr>
        <p:spPr/>
        <p:txBody>
          <a:bodyPr vert="horz" lIns="0" tIns="0" rIns="0" bIns="0" rtlCol="0" anchor="t">
            <a:normAutofit fontScale="92500" lnSpcReduction="20000"/>
          </a:bodyPr>
          <a:lstStyle/>
          <a:p>
            <a:pPr>
              <a:lnSpc>
                <a:spcPct val="110000"/>
              </a:lnSpc>
              <a:buNone/>
            </a:pPr>
            <a:r>
              <a:rPr lang="en-GB" sz="1800" b="0" i="0" u="none" strike="noStrike" baseline="0">
                <a:solidFill>
                  <a:srgbClr val="000000"/>
                </a:solidFill>
                <a:latin typeface="Arial"/>
                <a:cs typeface="Arial"/>
              </a:rPr>
              <a:t>Up to 40 children reviewed to examine cost and complexity.</a:t>
            </a:r>
            <a:r>
              <a:rPr lang="en-GB" sz="1800">
                <a:solidFill>
                  <a:srgbClr val="000000"/>
                </a:solidFill>
                <a:latin typeface="Arial"/>
                <a:cs typeface="Arial"/>
              </a:rPr>
              <a:t> </a:t>
            </a:r>
            <a:r>
              <a:rPr lang="en-GB" sz="1800" b="0" i="0" u="none" strike="noStrike" baseline="0">
                <a:solidFill>
                  <a:srgbClr val="000000"/>
                </a:solidFill>
                <a:latin typeface="Arial"/>
                <a:cs typeface="Arial"/>
              </a:rPr>
              <a:t> </a:t>
            </a:r>
            <a:endParaRPr lang="en-US">
              <a:solidFill>
                <a:srgbClr val="404040"/>
              </a:solidFill>
              <a:latin typeface="Arial"/>
              <a:cs typeface="Arial"/>
            </a:endParaRPr>
          </a:p>
          <a:p>
            <a:pPr>
              <a:lnSpc>
                <a:spcPct val="110000"/>
              </a:lnSpc>
              <a:buNone/>
            </a:pPr>
            <a:r>
              <a:rPr lang="en-GB" sz="1800" b="0" i="0" u="none" strike="noStrike" baseline="0">
                <a:solidFill>
                  <a:srgbClr val="000000"/>
                </a:solidFill>
                <a:latin typeface="Arial"/>
                <a:cs typeface="Arial"/>
              </a:rPr>
              <a:t>Common </a:t>
            </a:r>
            <a:r>
              <a:rPr lang="en-GB" sz="1800">
                <a:solidFill>
                  <a:srgbClr val="000000"/>
                </a:solidFill>
                <a:latin typeface="Arial"/>
                <a:cs typeface="Arial"/>
              </a:rPr>
              <a:t>issue</a:t>
            </a:r>
            <a:r>
              <a:rPr lang="en-GB" sz="1800" b="0" i="0" u="none" strike="noStrike" baseline="0">
                <a:solidFill>
                  <a:srgbClr val="000000"/>
                </a:solidFill>
                <a:latin typeface="Arial"/>
                <a:cs typeface="Arial"/>
              </a:rPr>
              <a:t> across both Councils </a:t>
            </a:r>
            <a:r>
              <a:rPr lang="en-GB" sz="1800">
                <a:solidFill>
                  <a:srgbClr val="000000"/>
                </a:solidFill>
                <a:latin typeface="Arial"/>
                <a:cs typeface="Arial"/>
              </a:rPr>
              <a:t>was poor</a:t>
            </a:r>
            <a:r>
              <a:rPr lang="en-GB" sz="1800" i="0" u="none" strike="noStrike" baseline="0">
                <a:solidFill>
                  <a:srgbClr val="000000"/>
                </a:solidFill>
                <a:latin typeface="Arial"/>
                <a:cs typeface="Arial"/>
              </a:rPr>
              <a:t> </a:t>
            </a:r>
            <a:r>
              <a:rPr lang="en-GB" sz="1800">
                <a:solidFill>
                  <a:srgbClr val="000000"/>
                </a:solidFill>
                <a:latin typeface="Arial"/>
                <a:cs typeface="Arial"/>
              </a:rPr>
              <a:t>quality</a:t>
            </a:r>
            <a:r>
              <a:rPr lang="en-GB" sz="1800" i="0" u="none" strike="noStrike" baseline="0">
                <a:solidFill>
                  <a:srgbClr val="000000"/>
                </a:solidFill>
                <a:latin typeface="Arial"/>
                <a:cs typeface="Arial"/>
              </a:rPr>
              <a:t> </a:t>
            </a:r>
            <a:r>
              <a:rPr lang="en-GB" sz="1800">
                <a:solidFill>
                  <a:srgbClr val="000000"/>
                </a:solidFill>
                <a:latin typeface="Arial"/>
                <a:cs typeface="Arial"/>
              </a:rPr>
              <a:t>data</a:t>
            </a:r>
            <a:r>
              <a:rPr lang="en-GB" sz="1800" i="0" u="none" strike="noStrike" baseline="0">
                <a:solidFill>
                  <a:srgbClr val="000000"/>
                </a:solidFill>
                <a:latin typeface="Arial"/>
                <a:cs typeface="Arial"/>
              </a:rPr>
              <a:t>.</a:t>
            </a:r>
            <a:endParaRPr lang="en-US">
              <a:latin typeface="Arial"/>
              <a:cs typeface="Arial"/>
            </a:endParaRPr>
          </a:p>
          <a:p>
            <a:pPr marL="285750" indent="-285750">
              <a:lnSpc>
                <a:spcPct val="110000"/>
              </a:lnSpc>
            </a:pPr>
            <a:r>
              <a:rPr lang="en-GB" sz="1800" b="0" i="0" u="none" strike="noStrike" baseline="0">
                <a:solidFill>
                  <a:srgbClr val="000000"/>
                </a:solidFill>
                <a:latin typeface="Arial"/>
                <a:cs typeface="Arial"/>
              </a:rPr>
              <a:t>Aged 7 to 16 (average age in Staffs: 15)</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Wide range in cost: £7k to £25k per week</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Increased Complexity seemed to be defined by increased Cost</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Cost predicted by presence of multiple behavioural risk types (to self; to others; to systems)</a:t>
            </a:r>
            <a:endParaRPr lang="en-GB">
              <a:latin typeface="Arial"/>
              <a:cs typeface="Arial"/>
            </a:endParaRPr>
          </a:p>
          <a:p>
            <a:pPr>
              <a:lnSpc>
                <a:spcPct val="110000"/>
              </a:lnSpc>
              <a:buNone/>
            </a:pPr>
            <a:r>
              <a:rPr lang="en-GB" sz="1800" b="0" i="0" u="none" strike="noStrike" baseline="0">
                <a:solidFill>
                  <a:srgbClr val="000000"/>
                </a:solidFill>
                <a:latin typeface="Arial"/>
                <a:cs typeface="Arial"/>
              </a:rPr>
              <a:t>Mental health diagnosis not a predictor of complexity:</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50% had no mental health diagnosis at all</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Of those that did there was a huge variation in diagnosis (PTSD, ASD, ASD with PDA, EUPD, Anxiety, Depression, ADHD)</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100% had relational grief/trauma</a:t>
            </a:r>
            <a:endParaRPr lang="en-GB">
              <a:latin typeface="Arial"/>
              <a:cs typeface="Arial"/>
            </a:endParaRPr>
          </a:p>
          <a:p>
            <a:pPr marL="285750" indent="-285750">
              <a:lnSpc>
                <a:spcPct val="110000"/>
              </a:lnSpc>
            </a:pPr>
            <a:r>
              <a:rPr lang="en-GB" sz="1800" b="0" i="0" u="none" strike="noStrike" baseline="0">
                <a:solidFill>
                  <a:srgbClr val="000000"/>
                </a:solidFill>
                <a:latin typeface="Arial"/>
                <a:cs typeface="Arial"/>
              </a:rPr>
              <a:t>The more past placement breakdowns the higher the current placement cost</a:t>
            </a:r>
            <a:endParaRPr lang="en-GB">
              <a:latin typeface="Arial"/>
              <a:cs typeface="Arial"/>
            </a:endParaRPr>
          </a:p>
          <a:p>
            <a:pPr marL="0" indent="0">
              <a:buNone/>
            </a:pPr>
            <a:endParaRPr lang="en-GB" sz="1800" b="1">
              <a:solidFill>
                <a:srgbClr val="000000"/>
              </a:solidFill>
            </a:endParaRPr>
          </a:p>
        </p:txBody>
      </p:sp>
      <p:sp>
        <p:nvSpPr>
          <p:cNvPr id="2" name="Footer Placeholder 1">
            <a:extLst>
              <a:ext uri="{FF2B5EF4-FFF2-40B4-BE49-F238E27FC236}">
                <a16:creationId xmlns:a16="http://schemas.microsoft.com/office/drawing/2014/main" id="{C17E2DB2-EE54-B087-49AE-170B890F8359}"/>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F31C887A-91B9-97F0-F14B-DD4C70C5AD5B}"/>
              </a:ext>
            </a:extLst>
          </p:cNvPr>
          <p:cNvSpPr>
            <a:spLocks noGrp="1"/>
          </p:cNvSpPr>
          <p:nvPr>
            <p:ph type="sldNum" sz="quarter" idx="12"/>
          </p:nvPr>
        </p:nvSpPr>
        <p:spPr/>
        <p:txBody>
          <a:bodyPr/>
          <a:lstStyle/>
          <a:p>
            <a:fld id="{CD8E907E-315C-F745-8CA6-CE49E976B740}" type="slidenum">
              <a:rPr lang="en-US" smtClean="0"/>
              <a:pPr/>
              <a:t>95</a:t>
            </a:fld>
            <a:endParaRPr lang="en-US"/>
          </a:p>
        </p:txBody>
      </p:sp>
    </p:spTree>
    <p:extLst>
      <p:ext uri="{BB962C8B-B14F-4D97-AF65-F5344CB8AC3E}">
        <p14:creationId xmlns:p14="http://schemas.microsoft.com/office/powerpoint/2010/main" val="313456820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5061C-5C4D-D18B-2C3E-8AE39BD0A435}"/>
              </a:ext>
            </a:extLst>
          </p:cNvPr>
          <p:cNvSpPr>
            <a:spLocks noGrp="1"/>
          </p:cNvSpPr>
          <p:nvPr>
            <p:ph type="title"/>
          </p:nvPr>
        </p:nvSpPr>
        <p:spPr>
          <a:xfrm>
            <a:off x="838199" y="365125"/>
            <a:ext cx="10695039" cy="629824"/>
          </a:xfrm>
        </p:spPr>
        <p:txBody>
          <a:bodyPr>
            <a:normAutofit fontScale="90000"/>
          </a:bodyPr>
          <a:lstStyle/>
          <a:p>
            <a:pPr>
              <a:lnSpc>
                <a:spcPct val="100000"/>
              </a:lnSpc>
            </a:pPr>
            <a:br>
              <a:rPr lang="en-GB" sz="1800" b="0" i="0" u="none" strike="noStrike" baseline="0">
                <a:latin typeface="Calibri" panose="020F0502020204030204" pitchFamily="34" charset="0"/>
              </a:rPr>
            </a:br>
            <a:r>
              <a:rPr lang="en-GB" sz="2400" b="1" u="none" strike="noStrike" baseline="0">
                <a:latin typeface="Arial"/>
                <a:cs typeface="Arial"/>
              </a:rPr>
              <a:t>Types of grief experienced by children in residential care </a:t>
            </a:r>
            <a:br>
              <a:rPr lang="en-GB" sz="2400">
                <a:latin typeface="Arial"/>
                <a:cs typeface="Arial"/>
              </a:rPr>
            </a:br>
            <a:r>
              <a:rPr lang="en-GB" sz="2400" b="1" u="none" strike="noStrike" baseline="0">
                <a:latin typeface="Arial"/>
                <a:cs typeface="Arial"/>
              </a:rPr>
              <a:t>Nick Lea, Senior Clinical Pathways Specialist</a:t>
            </a:r>
            <a:endParaRPr lang="en-GB" sz="2400">
              <a:latin typeface="Calibri"/>
              <a:cs typeface="Arial"/>
            </a:endParaRPr>
          </a:p>
        </p:txBody>
      </p:sp>
      <p:sp>
        <p:nvSpPr>
          <p:cNvPr id="3" name="Content Placeholder 2">
            <a:extLst>
              <a:ext uri="{FF2B5EF4-FFF2-40B4-BE49-F238E27FC236}">
                <a16:creationId xmlns:a16="http://schemas.microsoft.com/office/drawing/2014/main" id="{8F67C483-AC92-18AD-DC63-8B438BBFAA4D}"/>
              </a:ext>
            </a:extLst>
          </p:cNvPr>
          <p:cNvSpPr>
            <a:spLocks noGrp="1"/>
          </p:cNvSpPr>
          <p:nvPr>
            <p:ph idx="1"/>
          </p:nvPr>
        </p:nvSpPr>
        <p:spPr>
          <a:xfrm>
            <a:off x="838200" y="1056999"/>
            <a:ext cx="10515600" cy="5543367"/>
          </a:xfrm>
        </p:spPr>
        <p:txBody>
          <a:bodyPr vert="horz" lIns="0" tIns="0" rIns="0" bIns="0" rtlCol="0" anchor="t">
            <a:noAutofit/>
          </a:bodyPr>
          <a:lstStyle/>
          <a:p>
            <a:pPr algn="l"/>
            <a:endParaRPr lang="en-GB" sz="1800" b="0" i="0" u="none" strike="noStrike" baseline="0">
              <a:solidFill>
                <a:srgbClr val="000000"/>
              </a:solidFill>
              <a:latin typeface="Calibri" panose="020F0502020204030204" pitchFamily="34" charset="0"/>
            </a:endParaRPr>
          </a:p>
          <a:p>
            <a:pPr marL="285750" indent="-285750" algn="l">
              <a:lnSpc>
                <a:spcPct val="120000"/>
              </a:lnSpc>
            </a:pPr>
            <a:r>
              <a:rPr lang="en-GB" sz="1200" b="1" i="0" u="none" strike="noStrike" baseline="0">
                <a:solidFill>
                  <a:srgbClr val="000000"/>
                </a:solidFill>
                <a:latin typeface="Arial"/>
                <a:cs typeface="Arial"/>
              </a:rPr>
              <a:t>Loss of Familiar Environment:</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Children are often removed from their homes, </a:t>
            </a:r>
            <a:r>
              <a:rPr lang="en-GB" sz="1200">
                <a:solidFill>
                  <a:srgbClr val="000000"/>
                </a:solidFill>
                <a:latin typeface="Arial"/>
                <a:cs typeface="Arial"/>
              </a:rPr>
              <a:t>neighbourhoods</a:t>
            </a:r>
            <a:r>
              <a:rPr lang="en-GB" sz="1200" b="0" i="0" u="none" strike="noStrike" baseline="0">
                <a:solidFill>
                  <a:srgbClr val="000000"/>
                </a:solidFill>
                <a:latin typeface="Arial"/>
                <a:cs typeface="Arial"/>
              </a:rPr>
              <a:t>, and familiar surroundings, which can lead to a sense of loss and disorientation.</a:t>
            </a:r>
            <a:endParaRPr lang="en-GB" sz="1200">
              <a:solidFill>
                <a:srgbClr val="000000"/>
              </a:solidFill>
              <a:latin typeface="Arial"/>
              <a:cs typeface="Arial"/>
            </a:endParaRPr>
          </a:p>
          <a:p>
            <a:pPr marL="285750" indent="-285750" algn="l">
              <a:lnSpc>
                <a:spcPct val="120000"/>
              </a:lnSpc>
            </a:pPr>
            <a:r>
              <a:rPr lang="en-GB" sz="1200" b="1" i="0" u="none" strike="noStrike" baseline="0">
                <a:solidFill>
                  <a:srgbClr val="000000"/>
                </a:solidFill>
                <a:latin typeface="Arial"/>
                <a:cs typeface="Arial"/>
              </a:rPr>
              <a:t>Separation from Birth Family:</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Being separated from parents, siblings, and other family members can be emotionally traumatic for children. They may experience intense sadness, longing, and confusion about the separation.</a:t>
            </a:r>
            <a:endParaRPr lang="en-GB" sz="1200">
              <a:solidFill>
                <a:srgbClr val="000000"/>
              </a:solidFill>
              <a:latin typeface="Arial"/>
              <a:cs typeface="Arial"/>
            </a:endParaRPr>
          </a:p>
          <a:p>
            <a:pPr marL="285750" indent="-285750" algn="l">
              <a:lnSpc>
                <a:spcPct val="120000"/>
              </a:lnSpc>
            </a:pPr>
            <a:r>
              <a:rPr lang="en-GB" sz="1200" b="1" i="0" u="none" strike="noStrike" baseline="0">
                <a:solidFill>
                  <a:srgbClr val="000000"/>
                </a:solidFill>
                <a:latin typeface="Arial"/>
                <a:cs typeface="Arial"/>
              </a:rPr>
              <a:t>Loss of Routine and Predictability:</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Children in care may have to adjust to new routines, caregivers, and rules. This loss of predictability can be distressing for some children.</a:t>
            </a:r>
            <a:endParaRPr lang="en-GB" sz="1200">
              <a:solidFill>
                <a:srgbClr val="000000"/>
              </a:solidFill>
              <a:latin typeface="Arial"/>
              <a:cs typeface="Arial"/>
            </a:endParaRPr>
          </a:p>
          <a:p>
            <a:pPr marL="285750" indent="-285750" algn="l">
              <a:lnSpc>
                <a:spcPct val="120000"/>
              </a:lnSpc>
            </a:pPr>
            <a:r>
              <a:rPr lang="en-GB" sz="1200" b="1" i="0" u="none" strike="noStrike" baseline="0">
                <a:solidFill>
                  <a:srgbClr val="000000"/>
                </a:solidFill>
                <a:latin typeface="Arial"/>
                <a:cs typeface="Arial"/>
              </a:rPr>
              <a:t>Ambiguous Loss:</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Children may experience "ambiguous loss," which refers to the uncertainty and lack of closure associated with their placement. They may not know if the separation is temporary or permanent, leading to additional emotional distress.</a:t>
            </a:r>
            <a:endParaRPr lang="en-GB" sz="1200">
              <a:solidFill>
                <a:srgbClr val="000000"/>
              </a:solidFill>
              <a:latin typeface="Arial"/>
              <a:cs typeface="Arial"/>
            </a:endParaRPr>
          </a:p>
          <a:p>
            <a:pPr marL="285750" indent="-285750" algn="l">
              <a:lnSpc>
                <a:spcPct val="120000"/>
              </a:lnSpc>
            </a:pPr>
            <a:r>
              <a:rPr lang="en-GB" sz="1200" b="1" i="0" u="none" strike="noStrike" baseline="0">
                <a:solidFill>
                  <a:srgbClr val="000000"/>
                </a:solidFill>
                <a:latin typeface="Arial"/>
                <a:cs typeface="Arial"/>
              </a:rPr>
              <a:t>Attachment Issues:</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Children may struggle with forming new attachments to their caregivers in the care setting. They may feel conflicted about forming new bonds while still loving and missing their birth family.</a:t>
            </a:r>
            <a:endParaRPr lang="en-GB" sz="1200">
              <a:solidFill>
                <a:srgbClr val="000000"/>
              </a:solidFill>
              <a:latin typeface="Arial"/>
              <a:cs typeface="Arial"/>
            </a:endParaRPr>
          </a:p>
          <a:p>
            <a:pPr marL="285750" indent="-285750" algn="l">
              <a:lnSpc>
                <a:spcPct val="120000"/>
              </a:lnSpc>
            </a:pPr>
            <a:r>
              <a:rPr lang="en-GB" sz="1200" b="1" i="0" u="none" strike="noStrike" baseline="0">
                <a:solidFill>
                  <a:srgbClr val="000000"/>
                </a:solidFill>
                <a:latin typeface="Arial"/>
                <a:cs typeface="Arial"/>
              </a:rPr>
              <a:t>Identity and Self-Esteem:</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Placement can challenge a child's sense of identity and self-esteem. They may question their worthiness or wonder why they couldn't stay with their birth family.</a:t>
            </a:r>
            <a:endParaRPr lang="en-GB" sz="1200">
              <a:solidFill>
                <a:srgbClr val="000000"/>
              </a:solidFill>
              <a:latin typeface="Arial"/>
              <a:cs typeface="Arial"/>
            </a:endParaRPr>
          </a:p>
          <a:p>
            <a:pPr marL="285750" indent="-285750">
              <a:lnSpc>
                <a:spcPct val="120000"/>
              </a:lnSpc>
            </a:pPr>
            <a:r>
              <a:rPr lang="en-GB" sz="1200" b="1">
                <a:solidFill>
                  <a:srgbClr val="000000"/>
                </a:solidFill>
                <a:latin typeface="Arial"/>
                <a:cs typeface="Arial"/>
              </a:rPr>
              <a:t>Behavioural </a:t>
            </a:r>
            <a:r>
              <a:rPr lang="en-GB" sz="1200" b="1" i="0" u="none" strike="noStrike" baseline="0">
                <a:solidFill>
                  <a:srgbClr val="000000"/>
                </a:solidFill>
                <a:latin typeface="Arial"/>
                <a:cs typeface="Arial"/>
              </a:rPr>
              <a:t>and Emotional Reactions:</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Grief can manifest in various </a:t>
            </a:r>
            <a:r>
              <a:rPr lang="en-GB" sz="1200">
                <a:solidFill>
                  <a:srgbClr val="000000"/>
                </a:solidFill>
                <a:latin typeface="Arial"/>
                <a:cs typeface="Arial"/>
              </a:rPr>
              <a:t>behavioural </a:t>
            </a:r>
            <a:r>
              <a:rPr lang="en-GB" sz="1200" b="0" i="0" u="none" strike="noStrike" baseline="0">
                <a:solidFill>
                  <a:srgbClr val="000000"/>
                </a:solidFill>
                <a:latin typeface="Arial"/>
                <a:cs typeface="Arial"/>
              </a:rPr>
              <a:t>and emotional ways, such as sadness, anger, withdrawal, regression, or acting out. These reactions are often attempts to cope with their feelings of loss.</a:t>
            </a:r>
            <a:endParaRPr lang="en-GB" sz="1200">
              <a:solidFill>
                <a:srgbClr val="000000"/>
              </a:solidFill>
              <a:latin typeface="Arial"/>
              <a:cs typeface="Arial"/>
            </a:endParaRPr>
          </a:p>
          <a:p>
            <a:pPr marL="285750" indent="-285750" algn="l">
              <a:lnSpc>
                <a:spcPct val="120000"/>
              </a:lnSpc>
            </a:pPr>
            <a:r>
              <a:rPr lang="en-GB" sz="1200" b="1" i="0" u="none" strike="noStrike" baseline="0">
                <a:solidFill>
                  <a:srgbClr val="000000"/>
                </a:solidFill>
                <a:latin typeface="Arial"/>
                <a:cs typeface="Arial"/>
              </a:rPr>
              <a:t>Difficulty Trusting Authority:</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Some children may develop mistrust of authority figures or professionals due to their experiences of being removed from their families.</a:t>
            </a:r>
            <a:endParaRPr lang="en-GB" sz="1200">
              <a:solidFill>
                <a:srgbClr val="000000"/>
              </a:solidFill>
              <a:latin typeface="Arial"/>
              <a:cs typeface="Arial"/>
            </a:endParaRPr>
          </a:p>
          <a:p>
            <a:pPr marL="285750" indent="-285750">
              <a:lnSpc>
                <a:spcPct val="120000"/>
              </a:lnSpc>
            </a:pPr>
            <a:r>
              <a:rPr lang="en-GB" sz="1200" b="1" i="0" u="none" strike="noStrike" baseline="0">
                <a:solidFill>
                  <a:srgbClr val="000000"/>
                </a:solidFill>
                <a:latin typeface="Arial"/>
                <a:cs typeface="Arial"/>
              </a:rPr>
              <a:t>Attachment Trauma:</a:t>
            </a:r>
            <a:r>
              <a:rPr lang="en-GB" sz="1200" i="0" u="none" strike="noStrike" baseline="0">
                <a:solidFill>
                  <a:srgbClr val="000000"/>
                </a:solidFill>
                <a:latin typeface="Arial"/>
                <a:cs typeface="Arial"/>
              </a:rPr>
              <a:t> </a:t>
            </a:r>
            <a:r>
              <a:rPr lang="en-GB" sz="1200" b="0" i="0" u="none" strike="noStrike" baseline="0">
                <a:solidFill>
                  <a:srgbClr val="000000"/>
                </a:solidFill>
                <a:latin typeface="Arial"/>
                <a:cs typeface="Arial"/>
              </a:rPr>
              <a:t>In cases of early or repeated placements, children may experience attachment trauma, which can affect their ability to form secure relationships in the future.</a:t>
            </a:r>
            <a:endParaRPr lang="en-GB" sz="1200">
              <a:solidFill>
                <a:srgbClr val="000000"/>
              </a:solidFill>
              <a:latin typeface="Arial"/>
              <a:cs typeface="Arial"/>
            </a:endParaRPr>
          </a:p>
          <a:p>
            <a:pPr marL="0" marR="13335" indent="0" algn="l">
              <a:buNone/>
            </a:pPr>
            <a:endParaRPr lang="en-GB" sz="1900">
              <a:latin typeface="Calibri"/>
              <a:ea typeface="Calibri"/>
            </a:endParaRPr>
          </a:p>
        </p:txBody>
      </p:sp>
      <p:sp>
        <p:nvSpPr>
          <p:cNvPr id="4" name="Footer Placeholder 3">
            <a:extLst>
              <a:ext uri="{FF2B5EF4-FFF2-40B4-BE49-F238E27FC236}">
                <a16:creationId xmlns:a16="http://schemas.microsoft.com/office/drawing/2014/main" id="{E9359BD1-C8F6-033C-0DAB-582EAD49EB5C}"/>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2A38A48A-EDB1-E4CA-6AFA-185D4EB5FCE9}"/>
              </a:ext>
            </a:extLst>
          </p:cNvPr>
          <p:cNvSpPr>
            <a:spLocks noGrp="1"/>
          </p:cNvSpPr>
          <p:nvPr>
            <p:ph type="sldNum" sz="quarter" idx="12"/>
          </p:nvPr>
        </p:nvSpPr>
        <p:spPr/>
        <p:txBody>
          <a:bodyPr/>
          <a:lstStyle/>
          <a:p>
            <a:fld id="{CD8E907E-315C-F745-8CA6-CE49E976B740}" type="slidenum">
              <a:rPr lang="en-US" smtClean="0"/>
              <a:pPr/>
              <a:t>96</a:t>
            </a:fld>
            <a:endParaRPr lang="en-US"/>
          </a:p>
        </p:txBody>
      </p:sp>
    </p:spTree>
    <p:extLst>
      <p:ext uri="{BB962C8B-B14F-4D97-AF65-F5344CB8AC3E}">
        <p14:creationId xmlns:p14="http://schemas.microsoft.com/office/powerpoint/2010/main" val="39102576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D41A2-9E0B-2740-CC11-BB6C0B16BEA2}"/>
              </a:ext>
            </a:extLst>
          </p:cNvPr>
          <p:cNvSpPr>
            <a:spLocks noGrp="1"/>
          </p:cNvSpPr>
          <p:nvPr>
            <p:ph type="title"/>
          </p:nvPr>
        </p:nvSpPr>
        <p:spPr>
          <a:xfrm>
            <a:off x="838200" y="120407"/>
            <a:ext cx="10515600" cy="1162299"/>
          </a:xfrm>
        </p:spPr>
        <p:txBody>
          <a:bodyPr/>
          <a:lstStyle/>
          <a:p>
            <a:r>
              <a:rPr lang="en-GB">
                <a:latin typeface="Arial"/>
                <a:cs typeface="Arial"/>
              </a:rPr>
              <a:t>Achievements to date</a:t>
            </a:r>
          </a:p>
        </p:txBody>
      </p:sp>
      <p:sp>
        <p:nvSpPr>
          <p:cNvPr id="3" name="Content Placeholder 2">
            <a:extLst>
              <a:ext uri="{FF2B5EF4-FFF2-40B4-BE49-F238E27FC236}">
                <a16:creationId xmlns:a16="http://schemas.microsoft.com/office/drawing/2014/main" id="{19FA54F1-A300-D59F-727F-D69E8CCAF04C}"/>
              </a:ext>
            </a:extLst>
          </p:cNvPr>
          <p:cNvSpPr>
            <a:spLocks noGrp="1"/>
          </p:cNvSpPr>
          <p:nvPr>
            <p:ph idx="1"/>
          </p:nvPr>
        </p:nvSpPr>
        <p:spPr>
          <a:xfrm>
            <a:off x="838200" y="855406"/>
            <a:ext cx="10515600" cy="5437239"/>
          </a:xfrm>
        </p:spPr>
        <p:txBody>
          <a:bodyPr vert="horz" lIns="0" tIns="0" rIns="0" bIns="0" rtlCol="0" anchor="t">
            <a:normAutofit fontScale="77500" lnSpcReduction="20000"/>
          </a:bodyPr>
          <a:lstStyle/>
          <a:p>
            <a:pPr>
              <a:lnSpc>
                <a:spcPct val="120000"/>
              </a:lnSpc>
            </a:pPr>
            <a:endParaRPr lang="en-GB" sz="1800" b="1" i="0" u="none" strike="noStrike" baseline="0">
              <a:solidFill>
                <a:srgbClr val="000000"/>
              </a:solidFill>
            </a:endParaRPr>
          </a:p>
          <a:p>
            <a:pPr>
              <a:lnSpc>
                <a:spcPct val="120000"/>
              </a:lnSpc>
            </a:pPr>
            <a:r>
              <a:rPr lang="en-GB" sz="1700" b="1" i="0" u="none" strike="noStrike" baseline="0">
                <a:solidFill>
                  <a:srgbClr val="000000"/>
                </a:solidFill>
                <a:latin typeface="Arial"/>
                <a:cs typeface="Arial"/>
              </a:rPr>
              <a:t>Project scope </a:t>
            </a:r>
            <a:r>
              <a:rPr lang="en-GB" sz="1700" b="0" i="0" u="none" strike="noStrike" baseline="0">
                <a:solidFill>
                  <a:srgbClr val="000000"/>
                </a:solidFill>
                <a:latin typeface="Arial"/>
                <a:cs typeface="Arial"/>
              </a:rPr>
              <a:t>developed in partnership with West Midlands MHLDandA Provider Collaborative and Staffordshire and </a:t>
            </a:r>
            <a:r>
              <a:rPr lang="en-GB" sz="1700">
                <a:solidFill>
                  <a:srgbClr val="000000"/>
                </a:solidFill>
                <a:latin typeface="Arial"/>
                <a:cs typeface="Arial"/>
              </a:rPr>
              <a:t>Stoke-on-Trent ICS</a:t>
            </a:r>
            <a:r>
              <a:rPr lang="en-GB" sz="1700" b="0" i="0" u="none" strike="noStrike" baseline="0">
                <a:solidFill>
                  <a:srgbClr val="000000"/>
                </a:solidFill>
                <a:latin typeface="Arial"/>
                <a:cs typeface="Arial"/>
              </a:rPr>
              <a:t> CYP Portfolio Board.</a:t>
            </a:r>
          </a:p>
          <a:p>
            <a:pPr>
              <a:lnSpc>
                <a:spcPct val="120000"/>
              </a:lnSpc>
            </a:pPr>
            <a:r>
              <a:rPr lang="en-GB" sz="1700" b="1" i="0" u="none" strike="noStrike" baseline="0">
                <a:solidFill>
                  <a:srgbClr val="000000"/>
                </a:solidFill>
                <a:latin typeface="Arial"/>
                <a:cs typeface="Arial"/>
              </a:rPr>
              <a:t>Project Steering Group formed </a:t>
            </a:r>
            <a:r>
              <a:rPr lang="en-GB" sz="1700" b="0" i="0" u="none" strike="noStrike" baseline="0">
                <a:solidFill>
                  <a:srgbClr val="000000"/>
                </a:solidFill>
                <a:latin typeface="Arial"/>
                <a:cs typeface="Arial"/>
              </a:rPr>
              <a:t>to lead delivery of the project, to build relationships and develop better understanding of the challenge across Staffordshire and </a:t>
            </a:r>
            <a:r>
              <a:rPr lang="en-GB" sz="1700">
                <a:solidFill>
                  <a:srgbClr val="000000"/>
                </a:solidFill>
                <a:latin typeface="Arial"/>
                <a:cs typeface="Arial"/>
              </a:rPr>
              <a:t>Stoke-on-Trent ICS</a:t>
            </a:r>
            <a:r>
              <a:rPr lang="en-GB" sz="1700" b="0" i="0" u="none" strike="noStrike" baseline="0">
                <a:solidFill>
                  <a:srgbClr val="000000"/>
                </a:solidFill>
                <a:latin typeface="Arial"/>
                <a:cs typeface="Arial"/>
              </a:rPr>
              <a:t> social care and health partners.</a:t>
            </a:r>
            <a:r>
              <a:rPr lang="en-GB" sz="1700">
                <a:solidFill>
                  <a:srgbClr val="000000"/>
                </a:solidFill>
                <a:latin typeface="Arial"/>
                <a:cs typeface="Arial"/>
              </a:rPr>
              <a:t> </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Secured regional clinical expertise</a:t>
            </a:r>
            <a:r>
              <a:rPr lang="en-GB" sz="1700" i="0" u="none" strike="noStrike" baseline="0">
                <a:solidFill>
                  <a:srgbClr val="000000"/>
                </a:solidFill>
                <a:latin typeface="Arial"/>
                <a:cs typeface="Arial"/>
              </a:rPr>
              <a:t> </a:t>
            </a:r>
            <a:r>
              <a:rPr lang="en-GB" sz="1700" b="0" i="0" u="none" strike="noStrike" baseline="0">
                <a:solidFill>
                  <a:srgbClr val="000000"/>
                </a:solidFill>
                <a:latin typeface="Arial"/>
                <a:cs typeface="Arial"/>
              </a:rPr>
              <a:t>from Birmingham Women’s and Children’s NHS Trust (IROC) to support with analysis.</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Visited a local potential private provider </a:t>
            </a:r>
            <a:r>
              <a:rPr lang="en-GB" sz="1700" b="0" i="0" u="none" strike="noStrike" baseline="0">
                <a:solidFill>
                  <a:srgbClr val="000000"/>
                </a:solidFill>
                <a:latin typeface="Arial"/>
                <a:cs typeface="Arial"/>
              </a:rPr>
              <a:t>to scope opportunity to support develop housing solutions.</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Identified CYP cohort </a:t>
            </a:r>
            <a:r>
              <a:rPr lang="en-GB" sz="1700" b="0" i="0" u="none" strike="noStrike" baseline="0">
                <a:solidFill>
                  <a:srgbClr val="000000"/>
                </a:solidFill>
                <a:latin typeface="Arial"/>
                <a:cs typeface="Arial"/>
              </a:rPr>
              <a:t>and conducted high level analysis from the data available from both Staffordshire County Council and Stoke City Council.</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Received endorsement </a:t>
            </a:r>
            <a:r>
              <a:rPr lang="en-GB" sz="1700" b="0" i="0" u="none" strike="noStrike" baseline="0">
                <a:solidFill>
                  <a:srgbClr val="000000"/>
                </a:solidFill>
                <a:latin typeface="Arial"/>
                <a:cs typeface="Arial"/>
              </a:rPr>
              <a:t>on the case for change (Project Implementation Plan) by CYP Portfolio Board in July 2023.</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Hosted an ICS health and social care workshop </a:t>
            </a:r>
            <a:r>
              <a:rPr lang="en-GB" sz="1700" b="0" i="0" u="none" strike="noStrike" baseline="0">
                <a:solidFill>
                  <a:srgbClr val="000000"/>
                </a:solidFill>
                <a:latin typeface="Arial"/>
                <a:cs typeface="Arial"/>
              </a:rPr>
              <a:t>in September 2023 which further defined the cohort, reviewed existing pathways, barriers to access and identified commissioning gaps.</a:t>
            </a:r>
            <a:r>
              <a:rPr lang="en-GB" sz="1700">
                <a:solidFill>
                  <a:srgbClr val="000000"/>
                </a:solidFill>
                <a:latin typeface="Arial"/>
                <a:cs typeface="Arial"/>
              </a:rPr>
              <a:t> </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Identified interdependencies </a:t>
            </a:r>
            <a:r>
              <a:rPr lang="en-GB" sz="1700" b="0" i="0" u="none" strike="noStrike" baseline="0">
                <a:solidFill>
                  <a:srgbClr val="000000"/>
                </a:solidFill>
                <a:latin typeface="Arial"/>
                <a:cs typeface="Arial"/>
              </a:rPr>
              <a:t>and informed activity in other parts of the CYP programme to ensure success e.g. CAMHS Improvement Board, Placement Sufficiency, Prevention Agenda.</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Continue to learn from best practice </a:t>
            </a:r>
            <a:r>
              <a:rPr lang="en-GB" sz="1700" b="0" i="0" u="none" strike="noStrike" baseline="0">
                <a:solidFill>
                  <a:srgbClr val="000000"/>
                </a:solidFill>
                <a:latin typeface="Arial"/>
                <a:cs typeface="Arial"/>
              </a:rPr>
              <a:t>and identified others ICS’s who have made progress in this area – Birmingham, Surrey and Somerset.</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Approval to partner </a:t>
            </a:r>
            <a:r>
              <a:rPr lang="en-GB" sz="1700" b="0" i="0" u="none" strike="noStrike" baseline="0">
                <a:solidFill>
                  <a:srgbClr val="000000"/>
                </a:solidFill>
                <a:latin typeface="Arial"/>
                <a:cs typeface="Arial"/>
              </a:rPr>
              <a:t>with Luke </a:t>
            </a:r>
            <a:r>
              <a:rPr lang="en-GB" sz="1700">
                <a:solidFill>
                  <a:srgbClr val="000000"/>
                </a:solidFill>
                <a:latin typeface="Arial"/>
                <a:cs typeface="Arial"/>
              </a:rPr>
              <a:t>Rogers BEM</a:t>
            </a:r>
            <a:r>
              <a:rPr lang="en-GB" sz="1700" b="0" i="0" u="none" strike="noStrike" baseline="0">
                <a:solidFill>
                  <a:srgbClr val="000000"/>
                </a:solidFill>
                <a:latin typeface="Arial"/>
                <a:cs typeface="Arial"/>
              </a:rPr>
              <a:t>, a Lived Experienced Leader and Director of Strategy for The Care Leaders.</a:t>
            </a:r>
            <a:r>
              <a:rPr lang="en-GB" sz="1700">
                <a:solidFill>
                  <a:srgbClr val="000000"/>
                </a:solidFill>
                <a:latin typeface="Arial"/>
                <a:cs typeface="Arial"/>
              </a:rPr>
              <a:t>  </a:t>
            </a:r>
            <a:endParaRPr lang="en-GB" sz="1700">
              <a:latin typeface="Arial"/>
              <a:cs typeface="Arial"/>
            </a:endParaRPr>
          </a:p>
          <a:p>
            <a:pPr>
              <a:lnSpc>
                <a:spcPct val="120000"/>
              </a:lnSpc>
            </a:pPr>
            <a:r>
              <a:rPr lang="en-GB" sz="1700" b="1" i="0" u="none" strike="noStrike" baseline="0">
                <a:solidFill>
                  <a:srgbClr val="000000"/>
                </a:solidFill>
                <a:latin typeface="Arial"/>
                <a:cs typeface="Arial"/>
              </a:rPr>
              <a:t>Continued to inform </a:t>
            </a:r>
            <a:r>
              <a:rPr lang="en-GB" sz="1700" b="0" i="0" u="none" strike="noStrike" baseline="0">
                <a:solidFill>
                  <a:srgbClr val="000000"/>
                </a:solidFill>
                <a:latin typeface="Arial"/>
                <a:cs typeface="Arial"/>
              </a:rPr>
              <a:t>the West Midlands MHLDandA Provider Collaborative of progress in advance of further roll out to other ICS’s.</a:t>
            </a:r>
            <a:endParaRPr lang="en-GB" sz="1700">
              <a:latin typeface="Arial"/>
              <a:cs typeface="Arial"/>
            </a:endParaRPr>
          </a:p>
        </p:txBody>
      </p:sp>
      <p:sp>
        <p:nvSpPr>
          <p:cNvPr id="4" name="Footer Placeholder 3">
            <a:extLst>
              <a:ext uri="{FF2B5EF4-FFF2-40B4-BE49-F238E27FC236}">
                <a16:creationId xmlns:a16="http://schemas.microsoft.com/office/drawing/2014/main" id="{792B3F7B-EE72-6C93-5A68-3A6A44A4342F}"/>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8FF6BB78-D975-6FE0-B6F8-4FB23BBC0680}"/>
              </a:ext>
            </a:extLst>
          </p:cNvPr>
          <p:cNvSpPr>
            <a:spLocks noGrp="1"/>
          </p:cNvSpPr>
          <p:nvPr>
            <p:ph type="sldNum" sz="quarter" idx="12"/>
          </p:nvPr>
        </p:nvSpPr>
        <p:spPr/>
        <p:txBody>
          <a:bodyPr/>
          <a:lstStyle/>
          <a:p>
            <a:fld id="{CD8E907E-315C-F745-8CA6-CE49E976B740}" type="slidenum">
              <a:rPr lang="en-US" smtClean="0"/>
              <a:pPr/>
              <a:t>97</a:t>
            </a:fld>
            <a:endParaRPr lang="en-US"/>
          </a:p>
        </p:txBody>
      </p:sp>
    </p:spTree>
    <p:extLst>
      <p:ext uri="{BB962C8B-B14F-4D97-AF65-F5344CB8AC3E}">
        <p14:creationId xmlns:p14="http://schemas.microsoft.com/office/powerpoint/2010/main" val="40012083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9D193-CC7A-5A83-9EF4-22EAC0F4B2B0}"/>
              </a:ext>
            </a:extLst>
          </p:cNvPr>
          <p:cNvSpPr>
            <a:spLocks noGrp="1"/>
          </p:cNvSpPr>
          <p:nvPr>
            <p:ph type="title"/>
          </p:nvPr>
        </p:nvSpPr>
        <p:spPr>
          <a:xfrm>
            <a:off x="838200" y="365124"/>
            <a:ext cx="10515600" cy="590103"/>
          </a:xfrm>
        </p:spPr>
        <p:txBody>
          <a:bodyPr/>
          <a:lstStyle/>
          <a:p>
            <a:r>
              <a:rPr lang="en-GB"/>
              <a:t>Next Steps</a:t>
            </a:r>
          </a:p>
        </p:txBody>
      </p:sp>
      <p:sp>
        <p:nvSpPr>
          <p:cNvPr id="3" name="Content Placeholder 2">
            <a:extLst>
              <a:ext uri="{FF2B5EF4-FFF2-40B4-BE49-F238E27FC236}">
                <a16:creationId xmlns:a16="http://schemas.microsoft.com/office/drawing/2014/main" id="{25131908-D9EB-541A-5791-80C8C28F70C2}"/>
              </a:ext>
            </a:extLst>
          </p:cNvPr>
          <p:cNvSpPr>
            <a:spLocks noGrp="1"/>
          </p:cNvSpPr>
          <p:nvPr>
            <p:ph idx="1"/>
          </p:nvPr>
        </p:nvSpPr>
        <p:spPr>
          <a:xfrm>
            <a:off x="838200" y="1093724"/>
            <a:ext cx="10515600" cy="5505372"/>
          </a:xfrm>
        </p:spPr>
        <p:txBody>
          <a:bodyPr vert="horz" lIns="0" tIns="0" rIns="0" bIns="0" rtlCol="0" anchor="t">
            <a:noAutofit/>
          </a:bodyPr>
          <a:lstStyle/>
          <a:p>
            <a:pPr>
              <a:lnSpc>
                <a:spcPct val="120000"/>
              </a:lnSpc>
            </a:pPr>
            <a:r>
              <a:rPr lang="en-GB" sz="1400" b="1" i="0" u="none" strike="noStrike" baseline="0">
                <a:solidFill>
                  <a:srgbClr val="000000"/>
                </a:solidFill>
                <a:latin typeface="Arial"/>
                <a:cs typeface="Arial"/>
              </a:rPr>
              <a:t>Conduct a service design </a:t>
            </a:r>
            <a:r>
              <a:rPr lang="en-GB" sz="1400" b="0" i="0" u="none" strike="noStrike" baseline="0">
                <a:solidFill>
                  <a:srgbClr val="000000"/>
                </a:solidFill>
                <a:latin typeface="Arial"/>
                <a:cs typeface="Arial"/>
              </a:rPr>
              <a:t>session on </a:t>
            </a:r>
            <a:r>
              <a:rPr lang="en-GB" sz="1400">
                <a:solidFill>
                  <a:srgbClr val="000000"/>
                </a:solidFill>
                <a:latin typeface="Arial"/>
                <a:cs typeface="Arial"/>
              </a:rPr>
              <a:t>4</a:t>
            </a:r>
            <a:r>
              <a:rPr lang="en-GB" sz="1400" baseline="30000">
                <a:solidFill>
                  <a:srgbClr val="000000"/>
                </a:solidFill>
                <a:latin typeface="Arial"/>
                <a:cs typeface="Arial"/>
              </a:rPr>
              <a:t>th</a:t>
            </a:r>
            <a:r>
              <a:rPr lang="en-GB" sz="1400">
                <a:solidFill>
                  <a:srgbClr val="000000"/>
                </a:solidFill>
                <a:latin typeface="Arial"/>
                <a:cs typeface="Arial"/>
              </a:rPr>
              <a:t> December </a:t>
            </a:r>
            <a:r>
              <a:rPr lang="en-GB" sz="1400" b="0" i="0" u="none" strike="noStrike" baseline="0">
                <a:solidFill>
                  <a:srgbClr val="000000"/>
                </a:solidFill>
                <a:latin typeface="Arial"/>
                <a:cs typeface="Arial"/>
              </a:rPr>
              <a:t>2023.</a:t>
            </a:r>
            <a:endParaRPr lang="en-US" sz="1400"/>
          </a:p>
          <a:p>
            <a:pPr>
              <a:lnSpc>
                <a:spcPct val="120000"/>
              </a:lnSpc>
              <a:buFont typeface="Calibri" panose="020B0604020202020204" pitchFamily="34" charset="0"/>
              <a:buChar char="-"/>
            </a:pPr>
            <a:r>
              <a:rPr lang="en-GB" sz="1100" b="0" i="0" u="none" strike="noStrike" baseline="0">
                <a:solidFill>
                  <a:srgbClr val="000000"/>
                </a:solidFill>
                <a:latin typeface="Arial"/>
                <a:cs typeface="Arial"/>
              </a:rPr>
              <a:t>Utilise the gap analysis produced (S</a:t>
            </a:r>
            <a:r>
              <a:rPr lang="en-GB" sz="1100" b="0" i="1" u="none" strike="noStrike" baseline="0">
                <a:solidFill>
                  <a:srgbClr val="000000"/>
                </a:solidFill>
                <a:latin typeface="Arial"/>
                <a:cs typeface="Arial"/>
              </a:rPr>
              <a:t>ystems analysis of children, young people and adults with complex needs and Care Experienced CYP Mental Health Report).</a:t>
            </a:r>
            <a:endParaRPr lang="en-GB" sz="1100">
              <a:latin typeface="Arial"/>
              <a:cs typeface="Arial"/>
            </a:endParaRPr>
          </a:p>
          <a:p>
            <a:pPr>
              <a:lnSpc>
                <a:spcPct val="120000"/>
              </a:lnSpc>
              <a:buFont typeface="Calibri" panose="020B0604020202020204" pitchFamily="34" charset="0"/>
              <a:buChar char="-"/>
            </a:pPr>
            <a:r>
              <a:rPr lang="en-GB" sz="1100" b="0" u="none" strike="noStrike" baseline="0">
                <a:solidFill>
                  <a:srgbClr val="000000"/>
                </a:solidFill>
                <a:latin typeface="Arial"/>
                <a:cs typeface="Arial"/>
              </a:rPr>
              <a:t>Design a multidisciplinary and multi-agency model of care to respond to CYP in crisis.</a:t>
            </a:r>
            <a:endParaRPr lang="en-GB" sz="1100">
              <a:latin typeface="Arial"/>
              <a:cs typeface="Arial"/>
            </a:endParaRPr>
          </a:p>
          <a:p>
            <a:pPr>
              <a:lnSpc>
                <a:spcPct val="120000"/>
              </a:lnSpc>
              <a:buFont typeface="Calibri" panose="020B0604020202020204" pitchFamily="34" charset="0"/>
              <a:buChar char="-"/>
            </a:pPr>
            <a:r>
              <a:rPr lang="en-GB" sz="1100" b="0" u="none" strike="noStrike" baseline="0">
                <a:solidFill>
                  <a:srgbClr val="000000"/>
                </a:solidFill>
                <a:latin typeface="Arial"/>
                <a:cs typeface="Arial"/>
              </a:rPr>
              <a:t>Design a multidisciplinary and multi-agency model of assessment type of accommodation facility to response to CYP in crisis who fall outside of mental health tier 4 admission or outside of a secure accommodation order.</a:t>
            </a:r>
            <a:endParaRPr lang="en-GB" sz="1100">
              <a:latin typeface="Arial"/>
              <a:cs typeface="Arial"/>
            </a:endParaRPr>
          </a:p>
          <a:p>
            <a:pPr>
              <a:lnSpc>
                <a:spcPct val="120000"/>
              </a:lnSpc>
            </a:pPr>
            <a:r>
              <a:rPr lang="en-GB" sz="1400" b="1" i="0" u="none" strike="noStrike" baseline="0">
                <a:solidFill>
                  <a:srgbClr val="000000"/>
                </a:solidFill>
                <a:latin typeface="Arial"/>
                <a:cs typeface="Arial"/>
              </a:rPr>
              <a:t>Ensure wider participation </a:t>
            </a:r>
            <a:r>
              <a:rPr lang="en-GB" sz="1400" b="0" i="0" u="none" strike="noStrike" baseline="0">
                <a:solidFill>
                  <a:srgbClr val="000000"/>
                </a:solidFill>
                <a:latin typeface="Arial"/>
                <a:cs typeface="Arial"/>
              </a:rPr>
              <a:t>on the proposed model with wider stakeholders.</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Develop CYP participation </a:t>
            </a:r>
            <a:r>
              <a:rPr lang="en-GB" sz="1400" b="0" i="0" u="none" strike="noStrike" baseline="0">
                <a:solidFill>
                  <a:srgbClr val="000000"/>
                </a:solidFill>
                <a:latin typeface="Arial"/>
                <a:cs typeface="Arial"/>
              </a:rPr>
              <a:t>activity in Stoke-on-Trent to include local branding of the project.</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National lobbying </a:t>
            </a:r>
            <a:r>
              <a:rPr lang="en-GB" sz="1400" b="0" i="0" u="none" strike="noStrike" baseline="0">
                <a:solidFill>
                  <a:srgbClr val="000000"/>
                </a:solidFill>
                <a:latin typeface="Arial"/>
                <a:cs typeface="Arial"/>
              </a:rPr>
              <a:t>and support from Department of Education (DfE) and Department for Health and Social Care (</a:t>
            </a:r>
            <a:r>
              <a:rPr lang="en-GB" sz="1400" b="0" i="0" u="none" strike="noStrike" baseline="0" err="1">
                <a:solidFill>
                  <a:srgbClr val="000000"/>
                </a:solidFill>
                <a:latin typeface="Arial"/>
                <a:cs typeface="Arial"/>
              </a:rPr>
              <a:t>DHandSC</a:t>
            </a:r>
            <a:r>
              <a:rPr lang="en-GB" sz="1400" b="0" i="0" u="none" strike="noStrike" baseline="0">
                <a:solidFill>
                  <a:srgbClr val="000000"/>
                </a:solidFill>
                <a:latin typeface="Arial"/>
                <a:cs typeface="Arial"/>
              </a:rPr>
              <a:t>).</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Continue to with oversight and leadership </a:t>
            </a:r>
            <a:r>
              <a:rPr lang="en-GB" sz="1400" b="0" i="0" u="none" strike="noStrike" baseline="0">
                <a:solidFill>
                  <a:srgbClr val="000000"/>
                </a:solidFill>
                <a:latin typeface="Arial"/>
                <a:cs typeface="Arial"/>
              </a:rPr>
              <a:t>through the Project Steering Group.</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Building relationships </a:t>
            </a:r>
            <a:r>
              <a:rPr lang="en-GB" sz="1400" b="0" i="0" u="none" strike="noStrike" baseline="0">
                <a:solidFill>
                  <a:srgbClr val="000000"/>
                </a:solidFill>
                <a:latin typeface="Arial"/>
                <a:cs typeface="Arial"/>
              </a:rPr>
              <a:t>locally, regionally and nationally across the sector.</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Inform West Midlands MHLDandA Provider Collaborative of learning </a:t>
            </a:r>
            <a:r>
              <a:rPr lang="en-GB" sz="1400" b="0" i="0" u="none" strike="noStrike" baseline="0">
                <a:solidFill>
                  <a:srgbClr val="000000"/>
                </a:solidFill>
                <a:latin typeface="Arial"/>
                <a:cs typeface="Arial"/>
              </a:rPr>
              <a:t>to date and next steps by </a:t>
            </a:r>
            <a:r>
              <a:rPr lang="en-GB" sz="1400">
                <a:solidFill>
                  <a:srgbClr val="000000"/>
                </a:solidFill>
                <a:latin typeface="Arial"/>
                <a:cs typeface="Arial"/>
              </a:rPr>
              <a:t>January 2024</a:t>
            </a:r>
            <a:r>
              <a:rPr lang="en-GB" sz="1400" b="0" i="0" u="none" strike="noStrike" baseline="0">
                <a:solidFill>
                  <a:srgbClr val="000000"/>
                </a:solidFill>
                <a:latin typeface="Arial"/>
                <a:cs typeface="Arial"/>
              </a:rPr>
              <a:t>.</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Initiate business case </a:t>
            </a:r>
            <a:r>
              <a:rPr lang="en-GB" sz="1400" b="0" i="0" u="none" strike="noStrike" baseline="0">
                <a:solidFill>
                  <a:srgbClr val="000000"/>
                </a:solidFill>
                <a:latin typeface="Arial"/>
                <a:cs typeface="Arial"/>
              </a:rPr>
              <a:t>for change.</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Confirm ICS governance process </a:t>
            </a:r>
            <a:r>
              <a:rPr lang="en-GB" sz="1400" b="0" i="0" u="none" strike="noStrike" baseline="0">
                <a:solidFill>
                  <a:srgbClr val="000000"/>
                </a:solidFill>
                <a:latin typeface="Arial"/>
                <a:cs typeface="Arial"/>
              </a:rPr>
              <a:t>for the business case for change.</a:t>
            </a:r>
            <a:endParaRPr lang="en-GB" sz="1400">
              <a:latin typeface="Arial"/>
              <a:cs typeface="Arial"/>
            </a:endParaRPr>
          </a:p>
          <a:p>
            <a:pPr>
              <a:lnSpc>
                <a:spcPct val="120000"/>
              </a:lnSpc>
            </a:pPr>
            <a:r>
              <a:rPr lang="en-GB" sz="1400" b="1" i="0" u="none" strike="noStrike" baseline="0">
                <a:solidFill>
                  <a:srgbClr val="000000"/>
                </a:solidFill>
                <a:latin typeface="Arial"/>
                <a:cs typeface="Arial"/>
              </a:rPr>
              <a:t>Business case for change </a:t>
            </a:r>
            <a:r>
              <a:rPr lang="en-GB" sz="1400" b="1">
                <a:solidFill>
                  <a:srgbClr val="000000"/>
                </a:solidFill>
                <a:latin typeface="Arial"/>
                <a:cs typeface="Arial"/>
              </a:rPr>
              <a:t>completed </a:t>
            </a:r>
            <a:r>
              <a:rPr lang="en-GB" sz="1400">
                <a:solidFill>
                  <a:srgbClr val="000000"/>
                </a:solidFill>
                <a:latin typeface="Arial"/>
                <a:cs typeface="Arial"/>
              </a:rPr>
              <a:t>31</a:t>
            </a:r>
            <a:r>
              <a:rPr lang="en-GB" sz="1400" baseline="30000">
                <a:solidFill>
                  <a:srgbClr val="000000"/>
                </a:solidFill>
                <a:latin typeface="Arial"/>
                <a:cs typeface="Arial"/>
              </a:rPr>
              <a:t>st</a:t>
            </a:r>
            <a:r>
              <a:rPr lang="en-GB" sz="1400">
                <a:solidFill>
                  <a:srgbClr val="000000"/>
                </a:solidFill>
                <a:latin typeface="Arial"/>
                <a:cs typeface="Arial"/>
              </a:rPr>
              <a:t> March </a:t>
            </a:r>
            <a:r>
              <a:rPr lang="en-GB" sz="1400" b="0" i="0" u="none" strike="noStrike" baseline="0">
                <a:solidFill>
                  <a:srgbClr val="000000"/>
                </a:solidFill>
                <a:latin typeface="Arial"/>
                <a:cs typeface="Arial"/>
              </a:rPr>
              <a:t>2024 and presented to CYP Portfolio Board for review.</a:t>
            </a:r>
            <a:endParaRPr lang="en-GB" sz="1400">
              <a:latin typeface="Arial"/>
              <a:cs typeface="Arial"/>
            </a:endParaRPr>
          </a:p>
          <a:p>
            <a:r>
              <a:rPr lang="en-GB" sz="1400" b="1" i="0" u="none" strike="noStrike" baseline="0">
                <a:solidFill>
                  <a:srgbClr val="000000"/>
                </a:solidFill>
                <a:latin typeface="Arial"/>
                <a:cs typeface="Arial"/>
              </a:rPr>
              <a:t>Develop Phase 2 </a:t>
            </a:r>
            <a:r>
              <a:rPr lang="en-GB" sz="1400" b="0" i="0" u="none" strike="noStrike" baseline="0">
                <a:solidFill>
                  <a:srgbClr val="000000"/>
                </a:solidFill>
                <a:latin typeface="Arial"/>
                <a:cs typeface="Arial"/>
              </a:rPr>
              <a:t>of the project and implementation</a:t>
            </a:r>
            <a:endParaRPr lang="en-GB" sz="1400">
              <a:latin typeface="Arial"/>
              <a:cs typeface="Arial"/>
            </a:endParaRPr>
          </a:p>
        </p:txBody>
      </p:sp>
      <p:sp>
        <p:nvSpPr>
          <p:cNvPr id="4" name="Footer Placeholder 3">
            <a:extLst>
              <a:ext uri="{FF2B5EF4-FFF2-40B4-BE49-F238E27FC236}">
                <a16:creationId xmlns:a16="http://schemas.microsoft.com/office/drawing/2014/main" id="{037962C2-EEEC-5380-CFCE-FBA56F9F280B}"/>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5" name="Slide Number Placeholder 4">
            <a:extLst>
              <a:ext uri="{FF2B5EF4-FFF2-40B4-BE49-F238E27FC236}">
                <a16:creationId xmlns:a16="http://schemas.microsoft.com/office/drawing/2014/main" id="{1E23C323-EF97-9265-56D5-FEAF1A39589B}"/>
              </a:ext>
            </a:extLst>
          </p:cNvPr>
          <p:cNvSpPr>
            <a:spLocks noGrp="1"/>
          </p:cNvSpPr>
          <p:nvPr>
            <p:ph type="sldNum" sz="quarter" idx="12"/>
          </p:nvPr>
        </p:nvSpPr>
        <p:spPr/>
        <p:txBody>
          <a:bodyPr/>
          <a:lstStyle/>
          <a:p>
            <a:fld id="{CD8E907E-315C-F745-8CA6-CE49E976B740}" type="slidenum">
              <a:rPr lang="en-US" smtClean="0"/>
              <a:pPr/>
              <a:t>98</a:t>
            </a:fld>
            <a:endParaRPr lang="en-US"/>
          </a:p>
        </p:txBody>
      </p:sp>
    </p:spTree>
    <p:extLst>
      <p:ext uri="{BB962C8B-B14F-4D97-AF65-F5344CB8AC3E}">
        <p14:creationId xmlns:p14="http://schemas.microsoft.com/office/powerpoint/2010/main" val="4219796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B77CB78-C86A-DCB8-DEA8-EAFE12293892}"/>
              </a:ext>
            </a:extLst>
          </p:cNvPr>
          <p:cNvSpPr>
            <a:spLocks noGrp="1"/>
          </p:cNvSpPr>
          <p:nvPr>
            <p:ph type="ftr" sz="quarter" idx="11"/>
          </p:nvPr>
        </p:nvSpPr>
        <p:spPr/>
        <p:txBody>
          <a:bodyPr/>
          <a:lstStyle/>
          <a:p>
            <a:r>
              <a:rPr lang="en-US"/>
              <a:t>Staffordshire and Stoke-on-Trent Integrated Care System</a:t>
            </a:r>
          </a:p>
          <a:p>
            <a:r>
              <a:rPr lang="en-US"/>
              <a:t>
</a:t>
            </a:r>
          </a:p>
        </p:txBody>
      </p:sp>
      <p:sp>
        <p:nvSpPr>
          <p:cNvPr id="3" name="Slide Number Placeholder 2">
            <a:extLst>
              <a:ext uri="{FF2B5EF4-FFF2-40B4-BE49-F238E27FC236}">
                <a16:creationId xmlns:a16="http://schemas.microsoft.com/office/drawing/2014/main" id="{9104918A-B67B-72D4-A9F9-1B6920360A82}"/>
              </a:ext>
            </a:extLst>
          </p:cNvPr>
          <p:cNvSpPr>
            <a:spLocks noGrp="1"/>
          </p:cNvSpPr>
          <p:nvPr>
            <p:ph type="sldNum" sz="quarter" idx="12"/>
          </p:nvPr>
        </p:nvSpPr>
        <p:spPr/>
        <p:txBody>
          <a:bodyPr/>
          <a:lstStyle/>
          <a:p>
            <a:fld id="{CD8E907E-315C-F745-8CA6-CE49E976B740}" type="slidenum">
              <a:rPr lang="en-US" smtClean="0"/>
              <a:pPr/>
              <a:t>99</a:t>
            </a:fld>
            <a:endParaRPr lang="en-US"/>
          </a:p>
        </p:txBody>
      </p:sp>
      <p:pic>
        <p:nvPicPr>
          <p:cNvPr id="5" name="Picture 4">
            <a:extLst>
              <a:ext uri="{FF2B5EF4-FFF2-40B4-BE49-F238E27FC236}">
                <a16:creationId xmlns:a16="http://schemas.microsoft.com/office/drawing/2014/main" id="{469F3207-FF42-BC9D-94B2-9D4B999CE7E5}"/>
              </a:ext>
            </a:extLst>
          </p:cNvPr>
          <p:cNvPicPr>
            <a:picLocks noChangeAspect="1"/>
          </p:cNvPicPr>
          <p:nvPr/>
        </p:nvPicPr>
        <p:blipFill>
          <a:blip r:embed="rId2"/>
          <a:stretch>
            <a:fillRect/>
          </a:stretch>
        </p:blipFill>
        <p:spPr>
          <a:xfrm>
            <a:off x="735264" y="115700"/>
            <a:ext cx="6556583" cy="2268000"/>
          </a:xfrm>
          <a:prstGeom prst="rect">
            <a:avLst/>
          </a:prstGeom>
        </p:spPr>
      </p:pic>
      <p:pic>
        <p:nvPicPr>
          <p:cNvPr id="7" name="Picture 6">
            <a:extLst>
              <a:ext uri="{FF2B5EF4-FFF2-40B4-BE49-F238E27FC236}">
                <a16:creationId xmlns:a16="http://schemas.microsoft.com/office/drawing/2014/main" id="{F2B31457-2BFA-029D-3301-C512BEE6A6EF}"/>
              </a:ext>
            </a:extLst>
          </p:cNvPr>
          <p:cNvPicPr>
            <a:picLocks noChangeAspect="1"/>
          </p:cNvPicPr>
          <p:nvPr/>
        </p:nvPicPr>
        <p:blipFill>
          <a:blip r:embed="rId3"/>
          <a:stretch>
            <a:fillRect/>
          </a:stretch>
        </p:blipFill>
        <p:spPr>
          <a:xfrm>
            <a:off x="2937140" y="2080013"/>
            <a:ext cx="6809337" cy="2268000"/>
          </a:xfrm>
          <a:prstGeom prst="rect">
            <a:avLst/>
          </a:prstGeom>
        </p:spPr>
      </p:pic>
      <p:pic>
        <p:nvPicPr>
          <p:cNvPr id="9" name="Picture 8">
            <a:extLst>
              <a:ext uri="{FF2B5EF4-FFF2-40B4-BE49-F238E27FC236}">
                <a16:creationId xmlns:a16="http://schemas.microsoft.com/office/drawing/2014/main" id="{4E30B091-76DC-C44C-097C-B111C4D3B7BF}"/>
              </a:ext>
            </a:extLst>
          </p:cNvPr>
          <p:cNvPicPr>
            <a:picLocks noChangeAspect="1"/>
          </p:cNvPicPr>
          <p:nvPr/>
        </p:nvPicPr>
        <p:blipFill>
          <a:blip r:embed="rId4"/>
          <a:stretch>
            <a:fillRect/>
          </a:stretch>
        </p:blipFill>
        <p:spPr>
          <a:xfrm>
            <a:off x="6272979" y="4044326"/>
            <a:ext cx="5629660" cy="2268000"/>
          </a:xfrm>
          <a:prstGeom prst="rect">
            <a:avLst/>
          </a:prstGeom>
        </p:spPr>
      </p:pic>
    </p:spTree>
    <p:extLst>
      <p:ext uri="{BB962C8B-B14F-4D97-AF65-F5344CB8AC3E}">
        <p14:creationId xmlns:p14="http://schemas.microsoft.com/office/powerpoint/2010/main" val="1045813357"/>
      </p:ext>
    </p:extLst>
  </p:cSld>
  <p:clrMapOvr>
    <a:masterClrMapping/>
  </p:clrMapOvr>
</p:sld>
</file>

<file path=ppt/theme/theme1.xml><?xml version="1.0" encoding="utf-8"?>
<a:theme xmlns:a="http://schemas.openxmlformats.org/drawingml/2006/main" name="Office Theme">
  <a:themeElements>
    <a:clrScheme name="S&amp;SOT Colours May 17th 2022">
      <a:dk1>
        <a:srgbClr val="000000"/>
      </a:dk1>
      <a:lt1>
        <a:srgbClr val="FFFFFF"/>
      </a:lt1>
      <a:dk2>
        <a:srgbClr val="004461"/>
      </a:dk2>
      <a:lt2>
        <a:srgbClr val="DCE1E3"/>
      </a:lt2>
      <a:accent1>
        <a:srgbClr val="005EB8"/>
      </a:accent1>
      <a:accent2>
        <a:srgbClr val="00A399"/>
      </a:accent2>
      <a:accent3>
        <a:srgbClr val="9A3269"/>
      </a:accent3>
      <a:accent4>
        <a:srgbClr val="DD3A44"/>
      </a:accent4>
      <a:accent5>
        <a:srgbClr val="A38213"/>
      </a:accent5>
      <a:accent6>
        <a:srgbClr val="415563"/>
      </a:accent6>
      <a:hlink>
        <a:srgbClr val="009C98"/>
      </a:hlink>
      <a:folHlink>
        <a:srgbClr val="00A3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MPUFT Powerpoint Template 2023-0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F250A6F8-6D88-41A1-951C-31A8246D1BEA}" vid="{88BB54C9-DC24-4D1B-8E53-9BF55F6356E8}"/>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CVYS">
      <a:dk1>
        <a:srgbClr val="000000"/>
      </a:dk1>
      <a:lt1>
        <a:srgbClr val="FFFFFF"/>
      </a:lt1>
      <a:dk2>
        <a:srgbClr val="44546A"/>
      </a:dk2>
      <a:lt2>
        <a:srgbClr val="E7E6E6"/>
      </a:lt2>
      <a:accent1>
        <a:srgbClr val="414769"/>
      </a:accent1>
      <a:accent2>
        <a:srgbClr val="95C11F"/>
      </a:accent2>
      <a:accent3>
        <a:srgbClr val="E6007E"/>
      </a:accent3>
      <a:accent4>
        <a:srgbClr val="019FE2"/>
      </a:accent4>
      <a:accent5>
        <a:srgbClr val="F9B133"/>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NCB_COLOURS">
      <a:dk1>
        <a:sysClr val="windowText" lastClr="000000"/>
      </a:dk1>
      <a:lt1>
        <a:sysClr val="window" lastClr="FFFFFF"/>
      </a:lt1>
      <a:dk2>
        <a:srgbClr val="44546A"/>
      </a:dk2>
      <a:lt2>
        <a:srgbClr val="E7E6E6"/>
      </a:lt2>
      <a:accent1>
        <a:srgbClr val="1B1464"/>
      </a:accent1>
      <a:accent2>
        <a:srgbClr val="8757E5"/>
      </a:accent2>
      <a:accent3>
        <a:srgbClr val="FF557A"/>
      </a:accent3>
      <a:accent4>
        <a:srgbClr val="FFBF00"/>
      </a:accent4>
      <a:accent5>
        <a:srgbClr val="3A8DFF"/>
      </a:accent5>
      <a:accent6>
        <a:srgbClr val="595959"/>
      </a:accent6>
      <a:hlink>
        <a:srgbClr val="FF557A"/>
      </a:hlink>
      <a:folHlink>
        <a:srgbClr val="8757E5"/>
      </a:folHlink>
    </a:clrScheme>
    <a:fontScheme name="Custom 2">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TR presentation for CoP Mtgs" id="{B9E09F1A-3963-44FC-A66F-5BEA6141FBE7}" vid="{85D74A8E-90D0-4573-8902-BC52FC9E1774}"/>
    </a:ext>
  </a:extLst>
</a:theme>
</file>

<file path=ppt/theme/theme6.xml><?xml version="1.0" encoding="utf-8"?>
<a:theme xmlns:a="http://schemas.openxmlformats.org/drawingml/2006/main" name="1_Office Theme">
  <a:themeElements>
    <a:clrScheme name="NCB_COLOURS">
      <a:dk1>
        <a:sysClr val="windowText" lastClr="000000"/>
      </a:dk1>
      <a:lt1>
        <a:sysClr val="window" lastClr="FFFFFF"/>
      </a:lt1>
      <a:dk2>
        <a:srgbClr val="44546A"/>
      </a:dk2>
      <a:lt2>
        <a:srgbClr val="E7E6E6"/>
      </a:lt2>
      <a:accent1>
        <a:srgbClr val="1B1464"/>
      </a:accent1>
      <a:accent2>
        <a:srgbClr val="8757E5"/>
      </a:accent2>
      <a:accent3>
        <a:srgbClr val="FF557A"/>
      </a:accent3>
      <a:accent4>
        <a:srgbClr val="FFBF00"/>
      </a:accent4>
      <a:accent5>
        <a:srgbClr val="3A8DFF"/>
      </a:accent5>
      <a:accent6>
        <a:srgbClr val="595959"/>
      </a:accent6>
      <a:hlink>
        <a:srgbClr val="FF557A"/>
      </a:hlink>
      <a:folHlink>
        <a:srgbClr val="8757E5"/>
      </a:folHlink>
    </a:clrScheme>
    <a:fontScheme name="Custom 2">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BDAD8D4-F7D3-4D1F-8350-D192626BBC6E}" vid="{16E6730F-A55B-42F2-9EC2-BBC17B503E0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Theme">
  <a:themeElements>
    <a:clrScheme name="S&amp;SOT ICB NHS colours">
      <a:dk1>
        <a:srgbClr val="000000"/>
      </a:dk1>
      <a:lt1>
        <a:srgbClr val="FFFFFF"/>
      </a:lt1>
      <a:dk2>
        <a:srgbClr val="8898A3"/>
      </a:dk2>
      <a:lt2>
        <a:srgbClr val="E7E6E6"/>
      </a:lt2>
      <a:accent1>
        <a:srgbClr val="002F86"/>
      </a:accent1>
      <a:accent2>
        <a:srgbClr val="005EB8"/>
      </a:accent2>
      <a:accent3>
        <a:srgbClr val="00A8CE"/>
      </a:accent3>
      <a:accent4>
        <a:srgbClr val="00A399"/>
      </a:accent4>
      <a:accent5>
        <a:srgbClr val="415462"/>
      </a:accent5>
      <a:accent6>
        <a:srgbClr val="EC8A00"/>
      </a:accent6>
      <a:hlink>
        <a:srgbClr val="005DB7"/>
      </a:hlink>
      <a:folHlink>
        <a:srgbClr val="002F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6961290F7A664496C173C1FAC2764C" ma:contentTypeVersion="23" ma:contentTypeDescription="Create a new document." ma:contentTypeScope="" ma:versionID="2e5dff4844c029c5108f7ad4a84e0964">
  <xsd:schema xmlns:xsd="http://www.w3.org/2001/XMLSchema" xmlns:xs="http://www.w3.org/2001/XMLSchema" xmlns:p="http://schemas.microsoft.com/office/2006/metadata/properties" xmlns:ns2="814360be-a8db-43ee-9ab0-2c7dcd5d8e48" xmlns:ns3="19fa4631-68d2-40c1-92e1-b007552a61a4" targetNamespace="http://schemas.microsoft.com/office/2006/metadata/properties" ma:root="true" ma:fieldsID="3bd252c4f34208d47b36aa76fa04f67a" ns2:_="" ns3:_="">
    <xsd:import namespace="814360be-a8db-43ee-9ab0-2c7dcd5d8e48"/>
    <xsd:import namespace="19fa4631-68d2-40c1-92e1-b007552a61a4"/>
    <xsd:element name="properties">
      <xsd:complexType>
        <xsd:sequence>
          <xsd:element name="documentManagement">
            <xsd:complexType>
              <xsd:all>
                <xsd:element ref="ns2:number"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360be-a8db-43ee-9ab0-2c7dcd5d8e48" elementFormDefault="qualified">
    <xsd:import namespace="http://schemas.microsoft.com/office/2006/documentManagement/types"/>
    <xsd:import namespace="http://schemas.microsoft.com/office/infopath/2007/PartnerControls"/>
    <xsd:element name="number" ma:index="4" nillable="true" ma:displayName="number" ma:decimals="1" ma:internalName="number" ma:readOnly="false" ma:percentage="FALSE">
      <xsd:simpleType>
        <xsd:restriction base="dms:Number"/>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33d4a4f-1d94-4ad4-bc3a-e2aacad0227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fa4631-68d2-40c1-92e1-b007552a61a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33479394-1f7c-4cc4-ae07-91e44ac6c964}" ma:internalName="TaxCatchAll" ma:showField="CatchAllData" ma:web="19fa4631-68d2-40c1-92e1-b007552a61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9fa4631-68d2-40c1-92e1-b007552a61a4" xsi:nil="true"/>
    <lcf76f155ced4ddcb4097134ff3c332f xmlns="814360be-a8db-43ee-9ab0-2c7dcd5d8e48">
      <Terms xmlns="http://schemas.microsoft.com/office/infopath/2007/PartnerControls"/>
    </lcf76f155ced4ddcb4097134ff3c332f>
    <number xmlns="814360be-a8db-43ee-9ab0-2c7dcd5d8e48" xsi:nil="true"/>
    <SharedWithUsers xmlns="19fa4631-68d2-40c1-92e1-b007552a61a4">
      <UserInfo>
        <DisplayName>Sarah Evans (QNC) SSOT ICB</DisplayName>
        <AccountId>132</AccountId>
        <AccountType/>
      </UserInfo>
    </SharedWithUsers>
  </documentManagement>
</p:properties>
</file>

<file path=customXml/itemProps1.xml><?xml version="1.0" encoding="utf-8"?>
<ds:datastoreItem xmlns:ds="http://schemas.openxmlformats.org/officeDocument/2006/customXml" ds:itemID="{35D71B18-185C-4471-9E57-3A23B5176DD8}">
  <ds:schemaRefs>
    <ds:schemaRef ds:uri="http://schemas.microsoft.com/sharepoint/v3/contenttype/forms"/>
  </ds:schemaRefs>
</ds:datastoreItem>
</file>

<file path=customXml/itemProps2.xml><?xml version="1.0" encoding="utf-8"?>
<ds:datastoreItem xmlns:ds="http://schemas.openxmlformats.org/officeDocument/2006/customXml" ds:itemID="{80913C68-6647-4205-9EBA-6A9AC9F4065D}">
  <ds:schemaRefs>
    <ds:schemaRef ds:uri="19fa4631-68d2-40c1-92e1-b007552a61a4"/>
    <ds:schemaRef ds:uri="814360be-a8db-43ee-9ab0-2c7dcd5d8e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42F3C4F-7485-4DCB-B677-CDC0C7B5BA18}">
  <ds:schemaRefs>
    <ds:schemaRef ds:uri="19fa4631-68d2-40c1-92e1-b007552a61a4"/>
    <ds:schemaRef ds:uri="814360be-a8db-43ee-9ab0-2c7dcd5d8e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14328</Words>
  <Application>Microsoft Office PowerPoint</Application>
  <PresentationFormat>Widescreen</PresentationFormat>
  <Paragraphs>2040</Paragraphs>
  <Slides>149</Slides>
  <Notes>62</Notes>
  <HiddenSlides>0</HiddenSlides>
  <MMClips>1</MMClips>
  <ScaleCrop>false</ScaleCrop>
  <HeadingPairs>
    <vt:vector size="6" baseType="variant">
      <vt:variant>
        <vt:lpstr>Fonts Used</vt:lpstr>
      </vt:variant>
      <vt:variant>
        <vt:i4>16</vt:i4>
      </vt:variant>
      <vt:variant>
        <vt:lpstr>Theme</vt:lpstr>
      </vt:variant>
      <vt:variant>
        <vt:i4>11</vt:i4>
      </vt:variant>
      <vt:variant>
        <vt:lpstr>Slide Titles</vt:lpstr>
      </vt:variant>
      <vt:variant>
        <vt:i4>149</vt:i4>
      </vt:variant>
    </vt:vector>
  </HeadingPairs>
  <TitlesOfParts>
    <vt:vector size="176" baseType="lpstr">
      <vt:lpstr>-apple-system</vt:lpstr>
      <vt:lpstr>Arial</vt:lpstr>
      <vt:lpstr>Arial Black</vt:lpstr>
      <vt:lpstr>Arial Rounded MT Bold</vt:lpstr>
      <vt:lpstr>Avenir</vt:lpstr>
      <vt:lpstr>Avenir Black</vt:lpstr>
      <vt:lpstr>Avenir Book</vt:lpstr>
      <vt:lpstr>Avenir Heavy</vt:lpstr>
      <vt:lpstr>Calibri</vt:lpstr>
      <vt:lpstr>Calibri Light</vt:lpstr>
      <vt:lpstr>Cera Pro</vt:lpstr>
      <vt:lpstr>Cera Round Pro</vt:lpstr>
      <vt:lpstr>Open Sans</vt:lpstr>
      <vt:lpstr>Symbol</vt:lpstr>
      <vt:lpstr>Verdana</vt:lpstr>
      <vt:lpstr>Wingdings</vt:lpstr>
      <vt:lpstr>Office Theme</vt:lpstr>
      <vt:lpstr>1_Office Theme</vt:lpstr>
      <vt:lpstr>Office Theme</vt:lpstr>
      <vt:lpstr>2_Office Theme</vt:lpstr>
      <vt:lpstr>1_Office Theme</vt:lpstr>
      <vt:lpstr>1_Office Theme</vt:lpstr>
      <vt:lpstr>Office Theme</vt:lpstr>
      <vt:lpstr>1_Office Theme</vt:lpstr>
      <vt:lpstr>2_Office Theme</vt:lpstr>
      <vt:lpstr>MPUFT Powerpoint Template 2023-04</vt:lpstr>
      <vt:lpstr>Office Theme</vt:lpstr>
      <vt:lpstr>Children and Young People's Framework Launch</vt:lpstr>
      <vt:lpstr>Agenda </vt:lpstr>
      <vt:lpstr>Welcome </vt:lpstr>
      <vt:lpstr>Getting the Right Start</vt:lpstr>
      <vt:lpstr>Background</vt:lpstr>
      <vt:lpstr>Starting Point</vt:lpstr>
      <vt:lpstr>Our Vision</vt:lpstr>
      <vt:lpstr>Our Approach</vt:lpstr>
      <vt:lpstr>Principles</vt:lpstr>
      <vt:lpstr>Key Enablers</vt:lpstr>
      <vt:lpstr>Measuring Success</vt:lpstr>
      <vt:lpstr>Measuring Success</vt:lpstr>
      <vt:lpstr>Next Steps</vt:lpstr>
      <vt:lpstr>Infant Mortality</vt:lpstr>
      <vt:lpstr>Definition</vt:lpstr>
      <vt:lpstr>Infant Mortality national context</vt:lpstr>
      <vt:lpstr>Regional IM trends</vt:lpstr>
      <vt:lpstr>Infant Mortality Rates</vt:lpstr>
      <vt:lpstr>Infant Mortality Components – Neonatal</vt:lpstr>
      <vt:lpstr>Infant Mortality Components – Post-neonatal</vt:lpstr>
      <vt:lpstr>Inequalities in IMR</vt:lpstr>
      <vt:lpstr>Inequalities in IMR</vt:lpstr>
      <vt:lpstr>PowerPoint Presentation</vt:lpstr>
      <vt:lpstr>2019/20 Audit – Evidence from systematic reviews</vt:lpstr>
      <vt:lpstr>IM Risk and Protective Factors</vt:lpstr>
      <vt:lpstr>IM Risk and Protective Factors</vt:lpstr>
      <vt:lpstr>Summary</vt:lpstr>
      <vt:lpstr>IM Oversight, surveillance and leadership</vt:lpstr>
      <vt:lpstr>Further reduce smoking in pregnancy</vt:lpstr>
      <vt:lpstr>Improve access to timely and quality antenatal and post-natal care</vt:lpstr>
      <vt:lpstr>Increase breastfeeding initiation and maintenance</vt:lpstr>
      <vt:lpstr>Next Steps</vt:lpstr>
      <vt:lpstr>Thank you  Any Questions?</vt:lpstr>
      <vt:lpstr>Healthy Weights</vt:lpstr>
      <vt:lpstr>Weight Management Project: Specialised integration of services  </vt:lpstr>
      <vt:lpstr>CYP and healthy weight support</vt:lpstr>
      <vt:lpstr>The health &amp; cost impacts of  Obesity as Disease</vt:lpstr>
      <vt:lpstr>Obesity: A chronic, relapsing DISEASE</vt:lpstr>
      <vt:lpstr>Weight-related health in CYP</vt:lpstr>
      <vt:lpstr>Potential generational cycle example:</vt:lpstr>
      <vt:lpstr>CYP and weight gain risk factors</vt:lpstr>
      <vt:lpstr>HM Government Childhood Obesity:  a Plan for Action</vt:lpstr>
      <vt:lpstr>Current status in SSOT</vt:lpstr>
      <vt:lpstr>Childhood Prevalence of excess weight  National Child Measurement Programme 2021 to 2022</vt:lpstr>
      <vt:lpstr>Current state of play in SSOT</vt:lpstr>
      <vt:lpstr>PowerPoint Presentation</vt:lpstr>
      <vt:lpstr>MPFT 0-19 Service (Staffordshire)</vt:lpstr>
      <vt:lpstr>PowerPoint Presentation</vt:lpstr>
      <vt:lpstr>Stoke – Targeted Intervention Service (TIS)</vt:lpstr>
      <vt:lpstr>PowerPoint Presentation</vt:lpstr>
      <vt:lpstr>PowerPoint Presentation</vt:lpstr>
      <vt:lpstr>Time 4 Sport</vt:lpstr>
      <vt:lpstr>PowerPoint Presentation</vt:lpstr>
      <vt:lpstr>End Goals:</vt:lpstr>
      <vt:lpstr>SWITCH ?</vt:lpstr>
      <vt:lpstr>SWITCH ?</vt:lpstr>
      <vt:lpstr>Weight management pathways</vt:lpstr>
      <vt:lpstr>Recognition of Biopsychosocial factors</vt:lpstr>
      <vt:lpstr>MDT (multidisciplinary team) approach</vt:lpstr>
      <vt:lpstr>EDMONTON/BMI Matrix: </vt:lpstr>
      <vt:lpstr>Six month Test of Change</vt:lpstr>
      <vt:lpstr>Thank you</vt:lpstr>
      <vt:lpstr>Long Term Conditions</vt:lpstr>
      <vt:lpstr>  Epilepsy</vt:lpstr>
      <vt:lpstr>Background</vt:lpstr>
      <vt:lpstr>Ambition</vt:lpstr>
      <vt:lpstr>Areas of Focus</vt:lpstr>
      <vt:lpstr>Next Steps</vt:lpstr>
      <vt:lpstr>  Diabetes</vt:lpstr>
      <vt:lpstr>Background</vt:lpstr>
      <vt:lpstr>Ambition</vt:lpstr>
      <vt:lpstr>Areas of Focus</vt:lpstr>
      <vt:lpstr>Next Steps</vt:lpstr>
      <vt:lpstr>  National Bundle of Care for Children and Young People with Asthma</vt:lpstr>
      <vt:lpstr>Ambition: to reduce avoidable harm to CYP from asthma and approve their quality of life. Achieved by taking a whole system approach to asthma management. </vt:lpstr>
      <vt:lpstr>PowerPoint Presentation</vt:lpstr>
      <vt:lpstr>PowerPoint Presentation</vt:lpstr>
      <vt:lpstr>PowerPoint Presentation</vt:lpstr>
      <vt:lpstr>Next Steps</vt:lpstr>
      <vt:lpstr>ICS Children and Young People’s Mental Health System Improvement Board </vt:lpstr>
      <vt:lpstr>CYP Mental Health Local Transformation Plan 2024</vt:lpstr>
      <vt:lpstr>Access </vt:lpstr>
      <vt:lpstr>Next Steps  </vt:lpstr>
      <vt:lpstr>Prevention  </vt:lpstr>
      <vt:lpstr>Next Steps   </vt:lpstr>
      <vt:lpstr>Care experienced CYP  </vt:lpstr>
      <vt:lpstr>Next steps  </vt:lpstr>
      <vt:lpstr>Crisis and risk support </vt:lpstr>
      <vt:lpstr>Next steps </vt:lpstr>
      <vt:lpstr>CYP Mental Health Local Transformation Plan 2024</vt:lpstr>
      <vt:lpstr>Complex CYP Project</vt:lpstr>
      <vt:lpstr>Project Definition – commenced in February 2023</vt:lpstr>
      <vt:lpstr>PowerPoint Presentation</vt:lpstr>
      <vt:lpstr>PowerPoint Presentation</vt:lpstr>
      <vt:lpstr>Data analysis of “the most complex” children looked after by Staffordshire County Council and Stoke-on-Trent City Council  Nick Lea, Senior Clinical Pathways Specialist</vt:lpstr>
      <vt:lpstr> Types of grief experienced by children in residential care  Nick Lea, Senior Clinical Pathways Specialist</vt:lpstr>
      <vt:lpstr>Achievements to date</vt:lpstr>
      <vt:lpstr>Next Steps</vt:lpstr>
      <vt:lpstr>PowerPoint Presentation</vt:lpstr>
      <vt:lpstr>Break</vt:lpstr>
      <vt:lpstr>Council for Disabled Children </vt:lpstr>
      <vt:lpstr>Current and future landscape for SEND policy</vt:lpstr>
      <vt:lpstr>What is the national picture for SEND? </vt:lpstr>
      <vt:lpstr>SEND refreshed inspections</vt:lpstr>
      <vt:lpstr>What about that vision?</vt:lpstr>
      <vt:lpstr>Increasing pressure  within local authorities leading to falling performance</vt:lpstr>
      <vt:lpstr>Significant financial challenge</vt:lpstr>
      <vt:lpstr>Increasing demands for EHC Needs Assessments and Provision in EHC Plans, feeds through to health services</vt:lpstr>
      <vt:lpstr>Ongoing Local Government Social Care Ombudsman Pilot-</vt:lpstr>
      <vt:lpstr>ICB statutory duties - CYP </vt:lpstr>
      <vt:lpstr> NHS England developments </vt:lpstr>
      <vt:lpstr>PowerPoint Presentation</vt:lpstr>
      <vt:lpstr>The SEND AP Change Programme</vt:lpstr>
      <vt:lpstr>PowerPoint Presentation</vt:lpstr>
      <vt:lpstr>PowerPoint Presentation</vt:lpstr>
      <vt:lpstr>PowerPoint Presentation</vt:lpstr>
      <vt:lpstr>PowerPoint Presentation</vt:lpstr>
      <vt:lpstr>PowerPoint Presentation</vt:lpstr>
      <vt:lpstr>Early Help and Family Hubs  Staffordshire and Stoke-on-Trent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Family Hubs in Staffordshire</vt:lpstr>
      <vt:lpstr>Staffordshire Early Help Delivery Plan - Our Six Priority Pillars</vt:lpstr>
      <vt:lpstr>What is our vision to access Early Help?</vt:lpstr>
      <vt:lpstr>Where are we now with Family Hubs? </vt:lpstr>
      <vt:lpstr>PowerPoint Presentation</vt:lpstr>
      <vt:lpstr>PowerPoint Presentation</vt:lpstr>
      <vt:lpstr>PowerPoint Presentation</vt:lpstr>
      <vt:lpstr>PowerPoint Presentation</vt:lpstr>
      <vt:lpstr>Shared priorities </vt:lpstr>
      <vt:lpstr>Your call to action!</vt:lpstr>
      <vt:lpstr>PowerPoint Presentation</vt:lpstr>
      <vt:lpstr>PowerPoint Presentation</vt:lpstr>
      <vt:lpstr>Any questions?</vt:lpstr>
      <vt:lpstr>Staffordshire’s  Co-production Promise</vt:lpstr>
      <vt:lpstr>Brief introduction to SCVYS</vt:lpstr>
      <vt:lpstr>What were we asked to do?</vt:lpstr>
      <vt:lpstr>The journey so far</vt:lpstr>
      <vt:lpstr>PowerPoint Presentation</vt:lpstr>
      <vt:lpstr>PowerPoint Presentation</vt:lpstr>
      <vt:lpstr>Next steps</vt:lpstr>
      <vt:lpstr>For more information or if you have questions.</vt:lpstr>
      <vt:lpstr>Closing remarks </vt:lpstr>
      <vt:lpstr>Any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Laura Clucas (MLCSU)</dc:creator>
  <cp:lastModifiedBy>Adele Edmondson (QNC) SSOT ICB</cp:lastModifiedBy>
  <cp:revision>1</cp:revision>
  <dcterms:created xsi:type="dcterms:W3CDTF">2022-05-09T08:33:07Z</dcterms:created>
  <dcterms:modified xsi:type="dcterms:W3CDTF">2023-11-09T15:19:18Z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0x010100D86961290F7A664496C173C1FAC2764C</vt:lpwstr>
  </property>
  <property fmtid="{D5CDD505-2E9C-101B-9397-08002B2CF9AE}" pid="3" name="MediaServiceImageTags">
    <vt:lpwstr/>
  </property>
</Properties>
</file>