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59" r:id="rId2"/>
    <p:sldId id="256" r:id="rId3"/>
    <p:sldId id="260" r:id="rId4"/>
    <p:sldId id="263" r:id="rId5"/>
  </p:sldIdLst>
  <p:sldSz cx="13004800" cy="731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4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5EA9"/>
    <a:srgbClr val="37BEEE"/>
    <a:srgbClr val="F9B71A"/>
    <a:srgbClr val="DB9F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4F39AE-B3B6-4C08-9620-E50DD3CA0426}" v="481" dt="2022-09-27T14:43:54.3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4"/>
    <p:restoredTop sz="94626"/>
  </p:normalViewPr>
  <p:slideViewPr>
    <p:cSldViewPr snapToGrid="0" snapToObjects="1" showGuides="1">
      <p:cViewPr>
        <p:scale>
          <a:sx n="40" d="100"/>
          <a:sy n="40" d="100"/>
        </p:scale>
        <p:origin x="1004" y="480"/>
      </p:cViewPr>
      <p:guideLst>
        <p:guide orient="horz" pos="2304"/>
        <p:guide pos="4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ae Atkins (MLCSU)" userId="f8e59d73-fb0b-4160-88c4-f76965fc99a2" providerId="ADAL" clId="{779FA32E-6037-43D4-AB2A-21C724A739C5}"/>
    <pc:docChg chg="modSld">
      <pc:chgData name="Hanae Atkins (MLCSU)" userId="f8e59d73-fb0b-4160-88c4-f76965fc99a2" providerId="ADAL" clId="{779FA32E-6037-43D4-AB2A-21C724A739C5}" dt="2022-09-05T10:00:23.857" v="81" actId="1076"/>
      <pc:docMkLst>
        <pc:docMk/>
      </pc:docMkLst>
      <pc:sldChg chg="addSp modSp mod modAnim">
        <pc:chgData name="Hanae Atkins (MLCSU)" userId="f8e59d73-fb0b-4160-88c4-f76965fc99a2" providerId="ADAL" clId="{779FA32E-6037-43D4-AB2A-21C724A739C5}" dt="2022-09-05T09:57:47.505" v="64" actId="255"/>
        <pc:sldMkLst>
          <pc:docMk/>
          <pc:sldMk cId="2666974680" sldId="259"/>
        </pc:sldMkLst>
        <pc:spChg chg="mod">
          <ac:chgData name="Hanae Atkins (MLCSU)" userId="f8e59d73-fb0b-4160-88c4-f76965fc99a2" providerId="ADAL" clId="{779FA32E-6037-43D4-AB2A-21C724A739C5}" dt="2022-09-05T09:56:10.690" v="26" actId="20577"/>
          <ac:spMkLst>
            <pc:docMk/>
            <pc:sldMk cId="2666974680" sldId="259"/>
            <ac:spMk id="3" creationId="{328DCE87-E7CB-404F-AEF3-323CEBEBEC28}"/>
          </ac:spMkLst>
        </pc:spChg>
        <pc:spChg chg="mod">
          <ac:chgData name="Hanae Atkins (MLCSU)" userId="f8e59d73-fb0b-4160-88c4-f76965fc99a2" providerId="ADAL" clId="{779FA32E-6037-43D4-AB2A-21C724A739C5}" dt="2022-09-05T09:56:56.592" v="57" actId="1076"/>
          <ac:spMkLst>
            <pc:docMk/>
            <pc:sldMk cId="2666974680" sldId="259"/>
            <ac:spMk id="7" creationId="{5E8E7D9F-48D0-4263-898A-915D75270223}"/>
          </ac:spMkLst>
        </pc:spChg>
        <pc:spChg chg="add mod">
          <ac:chgData name="Hanae Atkins (MLCSU)" userId="f8e59d73-fb0b-4160-88c4-f76965fc99a2" providerId="ADAL" clId="{779FA32E-6037-43D4-AB2A-21C724A739C5}" dt="2022-09-05T09:57:47.505" v="64" actId="255"/>
          <ac:spMkLst>
            <pc:docMk/>
            <pc:sldMk cId="2666974680" sldId="259"/>
            <ac:spMk id="11" creationId="{33D36105-C4E7-4172-ACE1-7607137DAE44}"/>
          </ac:spMkLst>
        </pc:spChg>
      </pc:sldChg>
      <pc:sldChg chg="modSp mod modAnim">
        <pc:chgData name="Hanae Atkins (MLCSU)" userId="f8e59d73-fb0b-4160-88c4-f76965fc99a2" providerId="ADAL" clId="{779FA32E-6037-43D4-AB2A-21C724A739C5}" dt="2022-09-05T10:00:23.857" v="81" actId="1076"/>
        <pc:sldMkLst>
          <pc:docMk/>
          <pc:sldMk cId="2351761841" sldId="260"/>
        </pc:sldMkLst>
        <pc:spChg chg="mod">
          <ac:chgData name="Hanae Atkins (MLCSU)" userId="f8e59d73-fb0b-4160-88c4-f76965fc99a2" providerId="ADAL" clId="{779FA32E-6037-43D4-AB2A-21C724A739C5}" dt="2022-09-05T10:00:14.927" v="80" actId="113"/>
          <ac:spMkLst>
            <pc:docMk/>
            <pc:sldMk cId="2351761841" sldId="260"/>
            <ac:spMk id="3" creationId="{328DCE87-E7CB-404F-AEF3-323CEBEBEC28}"/>
          </ac:spMkLst>
        </pc:spChg>
        <pc:spChg chg="mod">
          <ac:chgData name="Hanae Atkins (MLCSU)" userId="f8e59d73-fb0b-4160-88c4-f76965fc99a2" providerId="ADAL" clId="{779FA32E-6037-43D4-AB2A-21C724A739C5}" dt="2022-09-05T10:00:23.857" v="81" actId="1076"/>
          <ac:spMkLst>
            <pc:docMk/>
            <pc:sldMk cId="2351761841" sldId="260"/>
            <ac:spMk id="6" creationId="{6DF58977-69D3-4738-AFFB-5D93525E4CCB}"/>
          </ac:spMkLst>
        </pc:spChg>
      </pc:sldChg>
    </pc:docChg>
  </pc:docChgLst>
  <pc:docChgLst>
    <pc:chgData name="Hanae Atkins (MLCSU)" userId="f8e59d73-fb0b-4160-88c4-f76965fc99a2" providerId="ADAL" clId="{2B4F39AE-B3B6-4C08-9620-E50DD3CA0426}"/>
    <pc:docChg chg="undo custSel addSld delSld modSld">
      <pc:chgData name="Hanae Atkins (MLCSU)" userId="f8e59d73-fb0b-4160-88c4-f76965fc99a2" providerId="ADAL" clId="{2B4F39AE-B3B6-4C08-9620-E50DD3CA0426}" dt="2022-09-27T14:43:54.398" v="520"/>
      <pc:docMkLst>
        <pc:docMk/>
      </pc:docMkLst>
      <pc:sldChg chg="addSp delSp modSp mod modTransition addAnim delAnim modAnim">
        <pc:chgData name="Hanae Atkins (MLCSU)" userId="f8e59d73-fb0b-4160-88c4-f76965fc99a2" providerId="ADAL" clId="{2B4F39AE-B3B6-4C08-9620-E50DD3CA0426}" dt="2022-09-27T14:31:54.501" v="399"/>
        <pc:sldMkLst>
          <pc:docMk/>
          <pc:sldMk cId="2357340518" sldId="256"/>
        </pc:sldMkLst>
        <pc:spChg chg="mod">
          <ac:chgData name="Hanae Atkins (MLCSU)" userId="f8e59d73-fb0b-4160-88c4-f76965fc99a2" providerId="ADAL" clId="{2B4F39AE-B3B6-4C08-9620-E50DD3CA0426}" dt="2022-09-27T13:44:46.394" v="188" actId="20577"/>
          <ac:spMkLst>
            <pc:docMk/>
            <pc:sldMk cId="2357340518" sldId="256"/>
            <ac:spMk id="6" creationId="{BEC33FCD-E102-4B9A-AE46-E3EF79D75793}"/>
          </ac:spMkLst>
        </pc:spChg>
        <pc:spChg chg="mod">
          <ac:chgData name="Hanae Atkins (MLCSU)" userId="f8e59d73-fb0b-4160-88c4-f76965fc99a2" providerId="ADAL" clId="{2B4F39AE-B3B6-4C08-9620-E50DD3CA0426}" dt="2022-09-27T13:44:53.543" v="189" actId="1076"/>
          <ac:spMkLst>
            <pc:docMk/>
            <pc:sldMk cId="2357340518" sldId="256"/>
            <ac:spMk id="8" creationId="{D2FC0357-7FEB-4642-91A8-AAE75C030DBB}"/>
          </ac:spMkLst>
        </pc:spChg>
        <pc:spChg chg="mod">
          <ac:chgData name="Hanae Atkins (MLCSU)" userId="f8e59d73-fb0b-4160-88c4-f76965fc99a2" providerId="ADAL" clId="{2B4F39AE-B3B6-4C08-9620-E50DD3CA0426}" dt="2022-09-27T13:41:31.614" v="141" actId="20577"/>
          <ac:spMkLst>
            <pc:docMk/>
            <pc:sldMk cId="2357340518" sldId="256"/>
            <ac:spMk id="9" creationId="{8BD5C613-0132-7745-54BE-F34FBA8262E6}"/>
          </ac:spMkLst>
        </pc:spChg>
        <pc:spChg chg="add del mod">
          <ac:chgData name="Hanae Atkins (MLCSU)" userId="f8e59d73-fb0b-4160-88c4-f76965fc99a2" providerId="ADAL" clId="{2B4F39AE-B3B6-4C08-9620-E50DD3CA0426}" dt="2022-09-27T13:44:59.847" v="190" actId="1076"/>
          <ac:spMkLst>
            <pc:docMk/>
            <pc:sldMk cId="2357340518" sldId="256"/>
            <ac:spMk id="10" creationId="{2BEF4768-B2B4-4181-971D-4EB14916F5A6}"/>
          </ac:spMkLst>
        </pc:spChg>
      </pc:sldChg>
      <pc:sldChg chg="modSp modTransition modAnim">
        <pc:chgData name="Hanae Atkins (MLCSU)" userId="f8e59d73-fb0b-4160-88c4-f76965fc99a2" providerId="ADAL" clId="{2B4F39AE-B3B6-4C08-9620-E50DD3CA0426}" dt="2022-09-27T13:44:35.518" v="187" actId="20577"/>
        <pc:sldMkLst>
          <pc:docMk/>
          <pc:sldMk cId="2666974680" sldId="259"/>
        </pc:sldMkLst>
        <pc:spChg chg="mod">
          <ac:chgData name="Hanae Atkins (MLCSU)" userId="f8e59d73-fb0b-4160-88c4-f76965fc99a2" providerId="ADAL" clId="{2B4F39AE-B3B6-4C08-9620-E50DD3CA0426}" dt="2022-09-27T13:44:35.518" v="187" actId="20577"/>
          <ac:spMkLst>
            <pc:docMk/>
            <pc:sldMk cId="2666974680" sldId="259"/>
            <ac:spMk id="3" creationId="{328DCE87-E7CB-404F-AEF3-323CEBEBEC28}"/>
          </ac:spMkLst>
        </pc:spChg>
        <pc:spChg chg="mod">
          <ac:chgData name="Hanae Atkins (MLCSU)" userId="f8e59d73-fb0b-4160-88c4-f76965fc99a2" providerId="ADAL" clId="{2B4F39AE-B3B6-4C08-9620-E50DD3CA0426}" dt="2022-09-27T13:20:33.489" v="40" actId="20577"/>
          <ac:spMkLst>
            <pc:docMk/>
            <pc:sldMk cId="2666974680" sldId="259"/>
            <ac:spMk id="7" creationId="{5E8E7D9F-48D0-4263-898A-915D75270223}"/>
          </ac:spMkLst>
        </pc:spChg>
        <pc:spChg chg="mod">
          <ac:chgData name="Hanae Atkins (MLCSU)" userId="f8e59d73-fb0b-4160-88c4-f76965fc99a2" providerId="ADAL" clId="{2B4F39AE-B3B6-4C08-9620-E50DD3CA0426}" dt="2022-09-27T13:32:32.745" v="89" actId="20577"/>
          <ac:spMkLst>
            <pc:docMk/>
            <pc:sldMk cId="2666974680" sldId="259"/>
            <ac:spMk id="11" creationId="{33D36105-C4E7-4172-ACE1-7607137DAE44}"/>
          </ac:spMkLst>
        </pc:spChg>
      </pc:sldChg>
      <pc:sldChg chg="modTransition modAnim">
        <pc:chgData name="Hanae Atkins (MLCSU)" userId="f8e59d73-fb0b-4160-88c4-f76965fc99a2" providerId="ADAL" clId="{2B4F39AE-B3B6-4C08-9620-E50DD3CA0426}" dt="2022-09-27T14:38:02.395" v="462"/>
        <pc:sldMkLst>
          <pc:docMk/>
          <pc:sldMk cId="2351761841" sldId="260"/>
        </pc:sldMkLst>
      </pc:sldChg>
      <pc:sldChg chg="addSp delSp modSp del mod modTransition modAnim">
        <pc:chgData name="Hanae Atkins (MLCSU)" userId="f8e59d73-fb0b-4160-88c4-f76965fc99a2" providerId="ADAL" clId="{2B4F39AE-B3B6-4C08-9620-E50DD3CA0426}" dt="2022-09-27T14:26:07.920" v="339" actId="2696"/>
        <pc:sldMkLst>
          <pc:docMk/>
          <pc:sldMk cId="3605586173" sldId="261"/>
        </pc:sldMkLst>
        <pc:spChg chg="mod topLvl">
          <ac:chgData name="Hanae Atkins (MLCSU)" userId="f8e59d73-fb0b-4160-88c4-f76965fc99a2" providerId="ADAL" clId="{2B4F39AE-B3B6-4C08-9620-E50DD3CA0426}" dt="2022-09-27T14:13:50.574" v="307" actId="164"/>
          <ac:spMkLst>
            <pc:docMk/>
            <pc:sldMk cId="3605586173" sldId="261"/>
            <ac:spMk id="18" creationId="{F8831971-C29B-1984-C90F-AFDAE65410E6}"/>
          </ac:spMkLst>
        </pc:spChg>
        <pc:spChg chg="mod ord topLvl">
          <ac:chgData name="Hanae Atkins (MLCSU)" userId="f8e59d73-fb0b-4160-88c4-f76965fc99a2" providerId="ADAL" clId="{2B4F39AE-B3B6-4C08-9620-E50DD3CA0426}" dt="2022-09-27T14:15:31.790" v="319" actId="166"/>
          <ac:spMkLst>
            <pc:docMk/>
            <pc:sldMk cId="3605586173" sldId="261"/>
            <ac:spMk id="19" creationId="{C5025CDC-EAD4-2E17-1596-90EE8C9463DF}"/>
          </ac:spMkLst>
        </pc:spChg>
        <pc:spChg chg="mod">
          <ac:chgData name="Hanae Atkins (MLCSU)" userId="f8e59d73-fb0b-4160-88c4-f76965fc99a2" providerId="ADAL" clId="{2B4F39AE-B3B6-4C08-9620-E50DD3CA0426}" dt="2022-09-27T14:13:50.574" v="307" actId="164"/>
          <ac:spMkLst>
            <pc:docMk/>
            <pc:sldMk cId="3605586173" sldId="261"/>
            <ac:spMk id="21" creationId="{138EE24D-BA26-93E1-BF04-5542CB093A3E}"/>
          </ac:spMkLst>
        </pc:spChg>
        <pc:spChg chg="mod">
          <ac:chgData name="Hanae Atkins (MLCSU)" userId="f8e59d73-fb0b-4160-88c4-f76965fc99a2" providerId="ADAL" clId="{2B4F39AE-B3B6-4C08-9620-E50DD3CA0426}" dt="2022-09-27T14:13:50.574" v="307" actId="164"/>
          <ac:spMkLst>
            <pc:docMk/>
            <pc:sldMk cId="3605586173" sldId="261"/>
            <ac:spMk id="22" creationId="{E5A400E8-19F5-DD59-AD2C-0D4B3E3DAE2C}"/>
          </ac:spMkLst>
        </pc:spChg>
        <pc:spChg chg="mod topLvl">
          <ac:chgData name="Hanae Atkins (MLCSU)" userId="f8e59d73-fb0b-4160-88c4-f76965fc99a2" providerId="ADAL" clId="{2B4F39AE-B3B6-4C08-9620-E50DD3CA0426}" dt="2022-09-27T14:13:50.574" v="307" actId="164"/>
          <ac:spMkLst>
            <pc:docMk/>
            <pc:sldMk cId="3605586173" sldId="261"/>
            <ac:spMk id="23" creationId="{B7672DF4-FC65-9429-F487-8630BDDE6EC9}"/>
          </ac:spMkLst>
        </pc:spChg>
        <pc:spChg chg="mod ord topLvl">
          <ac:chgData name="Hanae Atkins (MLCSU)" userId="f8e59d73-fb0b-4160-88c4-f76965fc99a2" providerId="ADAL" clId="{2B4F39AE-B3B6-4C08-9620-E50DD3CA0426}" dt="2022-09-27T14:15:36.147" v="320" actId="166"/>
          <ac:spMkLst>
            <pc:docMk/>
            <pc:sldMk cId="3605586173" sldId="261"/>
            <ac:spMk id="24" creationId="{B179EA2B-171E-A709-39D6-6B8ECD0F0B14}"/>
          </ac:spMkLst>
        </pc:spChg>
        <pc:spChg chg="mod topLvl">
          <ac:chgData name="Hanae Atkins (MLCSU)" userId="f8e59d73-fb0b-4160-88c4-f76965fc99a2" providerId="ADAL" clId="{2B4F39AE-B3B6-4C08-9620-E50DD3CA0426}" dt="2022-09-27T14:13:50.574" v="307" actId="164"/>
          <ac:spMkLst>
            <pc:docMk/>
            <pc:sldMk cId="3605586173" sldId="261"/>
            <ac:spMk id="30" creationId="{C4CDBFC1-56EC-D6F0-1072-0D14443E3360}"/>
          </ac:spMkLst>
        </pc:spChg>
        <pc:spChg chg="mod ord topLvl">
          <ac:chgData name="Hanae Atkins (MLCSU)" userId="f8e59d73-fb0b-4160-88c4-f76965fc99a2" providerId="ADAL" clId="{2B4F39AE-B3B6-4C08-9620-E50DD3CA0426}" dt="2022-09-27T14:15:27.701" v="318" actId="166"/>
          <ac:spMkLst>
            <pc:docMk/>
            <pc:sldMk cId="3605586173" sldId="261"/>
            <ac:spMk id="31" creationId="{BF13B38D-80F0-9AE2-28CD-A425E35DC4EF}"/>
          </ac:spMkLst>
        </pc:spChg>
        <pc:grpChg chg="add del mod">
          <ac:chgData name="Hanae Atkins (MLCSU)" userId="f8e59d73-fb0b-4160-88c4-f76965fc99a2" providerId="ADAL" clId="{2B4F39AE-B3B6-4C08-9620-E50DD3CA0426}" dt="2022-09-27T14:06:57.312" v="270" actId="165"/>
          <ac:grpSpMkLst>
            <pc:docMk/>
            <pc:sldMk cId="3605586173" sldId="261"/>
            <ac:grpSpMk id="4" creationId="{FB1825AE-47A7-4991-9D2B-878A1D0A0401}"/>
          </ac:grpSpMkLst>
        </pc:grpChg>
        <pc:grpChg chg="add del mod">
          <ac:chgData name="Hanae Atkins (MLCSU)" userId="f8e59d73-fb0b-4160-88c4-f76965fc99a2" providerId="ADAL" clId="{2B4F39AE-B3B6-4C08-9620-E50DD3CA0426}" dt="2022-09-27T14:08:44.599" v="272" actId="165"/>
          <ac:grpSpMkLst>
            <pc:docMk/>
            <pc:sldMk cId="3605586173" sldId="261"/>
            <ac:grpSpMk id="9" creationId="{C3DE302A-9594-407F-95AD-CA5755654D87}"/>
          </ac:grpSpMkLst>
        </pc:grpChg>
        <pc:grpChg chg="add del mod">
          <ac:chgData name="Hanae Atkins (MLCSU)" userId="f8e59d73-fb0b-4160-88c4-f76965fc99a2" providerId="ADAL" clId="{2B4F39AE-B3B6-4C08-9620-E50DD3CA0426}" dt="2022-09-27T14:09:54.655" v="276" actId="165"/>
          <ac:grpSpMkLst>
            <pc:docMk/>
            <pc:sldMk cId="3605586173" sldId="261"/>
            <ac:grpSpMk id="10" creationId="{B344A8A8-AC51-4D88-8790-329DBAD05BE3}"/>
          </ac:grpSpMkLst>
        </pc:grpChg>
        <pc:grpChg chg="add mod">
          <ac:chgData name="Hanae Atkins (MLCSU)" userId="f8e59d73-fb0b-4160-88c4-f76965fc99a2" providerId="ADAL" clId="{2B4F39AE-B3B6-4C08-9620-E50DD3CA0426}" dt="2022-09-27T14:13:50.574" v="307" actId="164"/>
          <ac:grpSpMkLst>
            <pc:docMk/>
            <pc:sldMk cId="3605586173" sldId="261"/>
            <ac:grpSpMk id="11" creationId="{F9F1A5DD-EC0C-44EA-9BBF-6A649CC1444F}"/>
          </ac:grpSpMkLst>
        </pc:grpChg>
        <pc:grpChg chg="mod topLvl">
          <ac:chgData name="Hanae Atkins (MLCSU)" userId="f8e59d73-fb0b-4160-88c4-f76965fc99a2" providerId="ADAL" clId="{2B4F39AE-B3B6-4C08-9620-E50DD3CA0426}" dt="2022-09-27T14:13:50.574" v="307" actId="164"/>
          <ac:grpSpMkLst>
            <pc:docMk/>
            <pc:sldMk cId="3605586173" sldId="261"/>
            <ac:grpSpMk id="20" creationId="{4E5C5388-E999-B7F9-08A5-34799F11504B}"/>
          </ac:grpSpMkLst>
        </pc:grpChg>
        <pc:grpChg chg="del mod topLvl">
          <ac:chgData name="Hanae Atkins (MLCSU)" userId="f8e59d73-fb0b-4160-88c4-f76965fc99a2" providerId="ADAL" clId="{2B4F39AE-B3B6-4C08-9620-E50DD3CA0426}" dt="2022-09-27T14:10:56.458" v="286" actId="165"/>
          <ac:grpSpMkLst>
            <pc:docMk/>
            <pc:sldMk cId="3605586173" sldId="261"/>
            <ac:grpSpMk id="26" creationId="{7989D05B-C39A-9EA5-9891-0602088830FB}"/>
          </ac:grpSpMkLst>
        </pc:grpChg>
        <pc:grpChg chg="del mod topLvl">
          <ac:chgData name="Hanae Atkins (MLCSU)" userId="f8e59d73-fb0b-4160-88c4-f76965fc99a2" providerId="ADAL" clId="{2B4F39AE-B3B6-4C08-9620-E50DD3CA0426}" dt="2022-09-27T14:11:15.285" v="297" actId="165"/>
          <ac:grpSpMkLst>
            <pc:docMk/>
            <pc:sldMk cId="3605586173" sldId="261"/>
            <ac:grpSpMk id="28" creationId="{5089EB36-6D3F-2A7D-0BB5-756A78AFB2E5}"/>
          </ac:grpSpMkLst>
        </pc:grpChg>
        <pc:grpChg chg="del mod topLvl">
          <ac:chgData name="Hanae Atkins (MLCSU)" userId="f8e59d73-fb0b-4160-88c4-f76965fc99a2" providerId="ADAL" clId="{2B4F39AE-B3B6-4C08-9620-E50DD3CA0426}" dt="2022-09-27T14:10:34.278" v="277" actId="165"/>
          <ac:grpSpMkLst>
            <pc:docMk/>
            <pc:sldMk cId="3605586173" sldId="261"/>
            <ac:grpSpMk id="29" creationId="{FE0CDF7D-9EA8-BD2A-97AD-8EB47D10E300}"/>
          </ac:grpSpMkLst>
        </pc:grpChg>
        <pc:picChg chg="mod topLvl">
          <ac:chgData name="Hanae Atkins (MLCSU)" userId="f8e59d73-fb0b-4160-88c4-f76965fc99a2" providerId="ADAL" clId="{2B4F39AE-B3B6-4C08-9620-E50DD3CA0426}" dt="2022-09-27T14:13:50.574" v="307" actId="164"/>
          <ac:picMkLst>
            <pc:docMk/>
            <pc:sldMk cId="3605586173" sldId="261"/>
            <ac:picMk id="33" creationId="{7E52E4B2-EEFF-F970-FF05-AF893DAB37E2}"/>
          </ac:picMkLst>
        </pc:picChg>
        <pc:picChg chg="mod topLvl">
          <ac:chgData name="Hanae Atkins (MLCSU)" userId="f8e59d73-fb0b-4160-88c4-f76965fc99a2" providerId="ADAL" clId="{2B4F39AE-B3B6-4C08-9620-E50DD3CA0426}" dt="2022-09-27T14:13:50.574" v="307" actId="164"/>
          <ac:picMkLst>
            <pc:docMk/>
            <pc:sldMk cId="3605586173" sldId="261"/>
            <ac:picMk id="34" creationId="{6D4312A7-85D2-7D93-3AEB-C3E42BCFABF7}"/>
          </ac:picMkLst>
        </pc:picChg>
      </pc:sldChg>
      <pc:sldChg chg="new del">
        <pc:chgData name="Hanae Atkins (MLCSU)" userId="f8e59d73-fb0b-4160-88c4-f76965fc99a2" providerId="ADAL" clId="{2B4F39AE-B3B6-4C08-9620-E50DD3CA0426}" dt="2022-09-27T14:24:13.555" v="335" actId="2696"/>
        <pc:sldMkLst>
          <pc:docMk/>
          <pc:sldMk cId="694874428" sldId="262"/>
        </pc:sldMkLst>
      </pc:sldChg>
      <pc:sldChg chg="addSp delSp modSp add mod delAnim modAnim">
        <pc:chgData name="Hanae Atkins (MLCSU)" userId="f8e59d73-fb0b-4160-88c4-f76965fc99a2" providerId="ADAL" clId="{2B4F39AE-B3B6-4C08-9620-E50DD3CA0426}" dt="2022-09-27T14:43:54.398" v="520"/>
        <pc:sldMkLst>
          <pc:docMk/>
          <pc:sldMk cId="1176682206" sldId="263"/>
        </pc:sldMkLst>
        <pc:spChg chg="mod">
          <ac:chgData name="Hanae Atkins (MLCSU)" userId="f8e59d73-fb0b-4160-88c4-f76965fc99a2" providerId="ADAL" clId="{2B4F39AE-B3B6-4C08-9620-E50DD3CA0426}" dt="2022-09-27T14:14:47.360" v="313" actId="164"/>
          <ac:spMkLst>
            <pc:docMk/>
            <pc:sldMk cId="1176682206" sldId="263"/>
            <ac:spMk id="18" creationId="{F8831971-C29B-1984-C90F-AFDAE65410E6}"/>
          </ac:spMkLst>
        </pc:spChg>
        <pc:spChg chg="mod ord">
          <ac:chgData name="Hanae Atkins (MLCSU)" userId="f8e59d73-fb0b-4160-88c4-f76965fc99a2" providerId="ADAL" clId="{2B4F39AE-B3B6-4C08-9620-E50DD3CA0426}" dt="2022-09-27T14:25:35.562" v="338" actId="1076"/>
          <ac:spMkLst>
            <pc:docMk/>
            <pc:sldMk cId="1176682206" sldId="263"/>
            <ac:spMk id="19" creationId="{C5025CDC-EAD4-2E17-1596-90EE8C9463DF}"/>
          </ac:spMkLst>
        </pc:spChg>
        <pc:spChg chg="mod">
          <ac:chgData name="Hanae Atkins (MLCSU)" userId="f8e59d73-fb0b-4160-88c4-f76965fc99a2" providerId="ADAL" clId="{2B4F39AE-B3B6-4C08-9620-E50DD3CA0426}" dt="2022-09-27T14:14:47.360" v="313" actId="164"/>
          <ac:spMkLst>
            <pc:docMk/>
            <pc:sldMk cId="1176682206" sldId="263"/>
            <ac:spMk id="23" creationId="{B7672DF4-FC65-9429-F487-8630BDDE6EC9}"/>
          </ac:spMkLst>
        </pc:spChg>
        <pc:spChg chg="del">
          <ac:chgData name="Hanae Atkins (MLCSU)" userId="f8e59d73-fb0b-4160-88c4-f76965fc99a2" providerId="ADAL" clId="{2B4F39AE-B3B6-4C08-9620-E50DD3CA0426}" dt="2022-09-27T14:14:28.074" v="312" actId="478"/>
          <ac:spMkLst>
            <pc:docMk/>
            <pc:sldMk cId="1176682206" sldId="263"/>
            <ac:spMk id="24" creationId="{B179EA2B-171E-A709-39D6-6B8ECD0F0B14}"/>
          </ac:spMkLst>
        </pc:spChg>
        <pc:spChg chg="add mod">
          <ac:chgData name="Hanae Atkins (MLCSU)" userId="f8e59d73-fb0b-4160-88c4-f76965fc99a2" providerId="ADAL" clId="{2B4F39AE-B3B6-4C08-9620-E50DD3CA0426}" dt="2022-09-27T14:16:25.589" v="328" actId="1076"/>
          <ac:spMkLst>
            <pc:docMk/>
            <pc:sldMk cId="1176682206" sldId="263"/>
            <ac:spMk id="25" creationId="{C573156C-B28F-4CE1-B13A-369363A2E403}"/>
          </ac:spMkLst>
        </pc:spChg>
        <pc:spChg chg="mod">
          <ac:chgData name="Hanae Atkins (MLCSU)" userId="f8e59d73-fb0b-4160-88c4-f76965fc99a2" providerId="ADAL" clId="{2B4F39AE-B3B6-4C08-9620-E50DD3CA0426}" dt="2022-09-27T14:14:47.360" v="313" actId="164"/>
          <ac:spMkLst>
            <pc:docMk/>
            <pc:sldMk cId="1176682206" sldId="263"/>
            <ac:spMk id="30" creationId="{C4CDBFC1-56EC-D6F0-1072-0D14443E3360}"/>
          </ac:spMkLst>
        </pc:spChg>
        <pc:spChg chg="mod ord">
          <ac:chgData name="Hanae Atkins (MLCSU)" userId="f8e59d73-fb0b-4160-88c4-f76965fc99a2" providerId="ADAL" clId="{2B4F39AE-B3B6-4C08-9620-E50DD3CA0426}" dt="2022-09-27T14:25:22.289" v="337" actId="1076"/>
          <ac:spMkLst>
            <pc:docMk/>
            <pc:sldMk cId="1176682206" sldId="263"/>
            <ac:spMk id="31" creationId="{BF13B38D-80F0-9AE2-28CD-A425E35DC4EF}"/>
          </ac:spMkLst>
        </pc:spChg>
        <pc:grpChg chg="add mod">
          <ac:chgData name="Hanae Atkins (MLCSU)" userId="f8e59d73-fb0b-4160-88c4-f76965fc99a2" providerId="ADAL" clId="{2B4F39AE-B3B6-4C08-9620-E50DD3CA0426}" dt="2022-09-27T14:16:10.078" v="325" actId="1076"/>
          <ac:grpSpMkLst>
            <pc:docMk/>
            <pc:sldMk cId="1176682206" sldId="263"/>
            <ac:grpSpMk id="4" creationId="{1556CA5C-CA20-4431-B1D7-9679AC6CD8FE}"/>
          </ac:grpSpMkLst>
        </pc:grpChg>
        <pc:grpChg chg="mod">
          <ac:chgData name="Hanae Atkins (MLCSU)" userId="f8e59d73-fb0b-4160-88c4-f76965fc99a2" providerId="ADAL" clId="{2B4F39AE-B3B6-4C08-9620-E50DD3CA0426}" dt="2022-09-27T14:14:47.360" v="313" actId="164"/>
          <ac:grpSpMkLst>
            <pc:docMk/>
            <pc:sldMk cId="1176682206" sldId="263"/>
            <ac:grpSpMk id="20" creationId="{4E5C5388-E999-B7F9-08A5-34799F11504B}"/>
          </ac:grpSpMkLst>
        </pc:grpChg>
        <pc:picChg chg="mod">
          <ac:chgData name="Hanae Atkins (MLCSU)" userId="f8e59d73-fb0b-4160-88c4-f76965fc99a2" providerId="ADAL" clId="{2B4F39AE-B3B6-4C08-9620-E50DD3CA0426}" dt="2022-09-27T14:14:47.360" v="313" actId="164"/>
          <ac:picMkLst>
            <pc:docMk/>
            <pc:sldMk cId="1176682206" sldId="263"/>
            <ac:picMk id="33" creationId="{7E52E4B2-EEFF-F970-FF05-AF893DAB37E2}"/>
          </ac:picMkLst>
        </pc:picChg>
        <pc:picChg chg="mod">
          <ac:chgData name="Hanae Atkins (MLCSU)" userId="f8e59d73-fb0b-4160-88c4-f76965fc99a2" providerId="ADAL" clId="{2B4F39AE-B3B6-4C08-9620-E50DD3CA0426}" dt="2022-09-27T14:14:47.360" v="313" actId="164"/>
          <ac:picMkLst>
            <pc:docMk/>
            <pc:sldMk cId="1176682206" sldId="263"/>
            <ac:picMk id="34" creationId="{6D4312A7-85D2-7D93-3AEB-C3E42BCFABF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21B22-E217-4F73-87F4-21157528701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85F4-830A-42C1-8AEF-B1C3EE834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775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197187"/>
            <a:ext cx="9753600" cy="2546773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3842174"/>
            <a:ext cx="9753600" cy="1766146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55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48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0" y="389467"/>
            <a:ext cx="2804160" cy="619929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389467"/>
            <a:ext cx="8249920" cy="619929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5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897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1823721"/>
            <a:ext cx="11216640" cy="3042919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4895428"/>
            <a:ext cx="11216640" cy="16001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1947333"/>
            <a:ext cx="5527040" cy="464142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1947333"/>
            <a:ext cx="5527040" cy="464142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99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389467"/>
            <a:ext cx="11216640" cy="141393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1793241"/>
            <a:ext cx="5501639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2672080"/>
            <a:ext cx="5501639" cy="393022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0" y="1793241"/>
            <a:ext cx="5528734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0" y="2672080"/>
            <a:ext cx="5528734" cy="393022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98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0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200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487680"/>
            <a:ext cx="4194386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053254"/>
            <a:ext cx="6583680" cy="5198533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194560"/>
            <a:ext cx="4194386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6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487680"/>
            <a:ext cx="4194386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053254"/>
            <a:ext cx="6583680" cy="5198533"/>
          </a:xfrm>
        </p:spPr>
        <p:txBody>
          <a:bodyPr anchor="t"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194560"/>
            <a:ext cx="4194386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4080" y="389467"/>
            <a:ext cx="1121664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80" y="1947333"/>
            <a:ext cx="1121664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4080" y="6780107"/>
            <a:ext cx="292608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8B333-2F14-CC47-9089-C64E9A9A6BA5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840" y="6780107"/>
            <a:ext cx="438912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4640" y="6780107"/>
            <a:ext cx="292608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F02E5-A0A9-234C-891C-4C46470A6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9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28DCE87-E7CB-404F-AEF3-323CEBEBEC28}"/>
              </a:ext>
            </a:extLst>
          </p:cNvPr>
          <p:cNvSpPr txBox="1"/>
          <p:nvPr/>
        </p:nvSpPr>
        <p:spPr>
          <a:xfrm>
            <a:off x="922564" y="2015099"/>
            <a:ext cx="10104666" cy="830997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pPr>
              <a:spcBef>
                <a:spcPts val="600"/>
              </a:spcBef>
              <a:spcAft>
                <a:spcPts val="750"/>
              </a:spcAft>
            </a:pPr>
            <a:r>
              <a:rPr lang="en-GB" sz="2400" b="1" dirty="0">
                <a:latin typeface="Frutiger LT Std 45 Light" panose="020B0402020204020204" pitchFamily="34" charset="0"/>
              </a:rPr>
              <a:t>Your GP surgery offers different appointment types for your healthcare needs. You may receive: </a:t>
            </a:r>
            <a:endParaRPr lang="en-GB" sz="2400" b="1" dirty="0">
              <a:solidFill>
                <a:srgbClr val="000000"/>
              </a:solidFill>
              <a:effectLst/>
              <a:latin typeface="Frutiger LT Std 45 Light" panose="020B0402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8E7D9F-48D0-4263-898A-915D75270223}"/>
              </a:ext>
            </a:extLst>
          </p:cNvPr>
          <p:cNvSpPr txBox="1"/>
          <p:nvPr/>
        </p:nvSpPr>
        <p:spPr>
          <a:xfrm>
            <a:off x="922562" y="2995660"/>
            <a:ext cx="8221437" cy="2276585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solidFill>
                  <a:srgbClr val="000000"/>
                </a:solidFill>
                <a:latin typeface="Frutiger LT Std 45 Light" panose="020B04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</a:t>
            </a:r>
            <a:r>
              <a:rPr lang="en-GB" sz="2400" b="1" dirty="0">
                <a:solidFill>
                  <a:srgbClr val="000000"/>
                </a:solidFill>
                <a:effectLst/>
                <a:latin typeface="Frutiger LT Std 45 Light" panose="020B04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 to face appointment</a:t>
            </a:r>
            <a:endParaRPr lang="en-GB" sz="2400" b="1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solidFill>
                  <a:srgbClr val="000000"/>
                </a:solidFill>
                <a:latin typeface="Frutiger LT Std 45 Light" panose="020B04020202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</a:t>
            </a:r>
            <a:r>
              <a:rPr lang="en-GB" sz="2400" b="1" dirty="0">
                <a:solidFill>
                  <a:srgbClr val="000000"/>
                </a:solidFill>
                <a:effectLst/>
                <a:latin typeface="Frutiger LT Std 45 Light" panose="020B04020202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hone consultation</a:t>
            </a:r>
            <a:endParaRPr lang="en-GB" sz="2400" b="1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solidFill>
                  <a:srgbClr val="000000"/>
                </a:solidFill>
                <a:latin typeface="Frutiger LT Std 45 Light" panose="020B04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v</a:t>
            </a:r>
            <a:r>
              <a:rPr lang="en-GB" sz="2400" b="1" dirty="0">
                <a:solidFill>
                  <a:srgbClr val="000000"/>
                </a:solidFill>
                <a:effectLst/>
                <a:latin typeface="Frutiger LT Std 45 Light" panose="020B04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ideo consultation</a:t>
            </a:r>
            <a:endParaRPr lang="en-GB" sz="2400" b="1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solidFill>
                  <a:srgbClr val="000000"/>
                </a:solidFill>
                <a:latin typeface="Frutiger LT Std 45 Light" panose="020B04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GB" sz="2400" b="1" dirty="0">
                <a:solidFill>
                  <a:srgbClr val="000000"/>
                </a:solidFill>
                <a:effectLst/>
                <a:latin typeface="Frutiger LT Std 45 Light" panose="020B04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gnposting to other help and support e.g. community pharmacy</a:t>
            </a:r>
            <a:r>
              <a:rPr lang="en-GB" sz="2400" b="1" dirty="0">
                <a:solidFill>
                  <a:srgbClr val="000000"/>
                </a:solidFill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GB" sz="2400" b="1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430BBA-61D2-E28C-F3B0-C10B7BBE47E2}"/>
              </a:ext>
            </a:extLst>
          </p:cNvPr>
          <p:cNvGrpSpPr/>
          <p:nvPr/>
        </p:nvGrpSpPr>
        <p:grpSpPr>
          <a:xfrm>
            <a:off x="1898298" y="887597"/>
            <a:ext cx="832488" cy="973214"/>
            <a:chOff x="1898298" y="887597"/>
            <a:chExt cx="832488" cy="97321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EF21D62-BEAE-2987-B4C0-1FB519CFDDC9}"/>
                </a:ext>
              </a:extLst>
            </p:cNvPr>
            <p:cNvSpPr/>
            <p:nvPr/>
          </p:nvSpPr>
          <p:spPr>
            <a:xfrm>
              <a:off x="1898298" y="887597"/>
              <a:ext cx="733764" cy="7375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88E3A31-2860-EDF2-9CC1-DF7FA650C849}"/>
                </a:ext>
              </a:extLst>
            </p:cNvPr>
            <p:cNvSpPr/>
            <p:nvPr/>
          </p:nvSpPr>
          <p:spPr>
            <a:xfrm>
              <a:off x="2500386" y="1633372"/>
              <a:ext cx="230400" cy="2274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F6FBE4C-D17D-5FA0-E036-418709B0E904}"/>
              </a:ext>
            </a:extLst>
          </p:cNvPr>
          <p:cNvSpPr/>
          <p:nvPr/>
        </p:nvSpPr>
        <p:spPr>
          <a:xfrm>
            <a:off x="922562" y="551329"/>
            <a:ext cx="5276531" cy="92784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95FB4E-9650-4C21-A4CE-90C0446D0EF5}"/>
              </a:ext>
            </a:extLst>
          </p:cNvPr>
          <p:cNvSpPr txBox="1"/>
          <p:nvPr/>
        </p:nvSpPr>
        <p:spPr>
          <a:xfrm>
            <a:off x="1043588" y="738254"/>
            <a:ext cx="506137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750"/>
              </a:spcAft>
            </a:pPr>
            <a:r>
              <a:rPr lang="en-GB" sz="3000" b="1" dirty="0">
                <a:solidFill>
                  <a:schemeClr val="bg1"/>
                </a:solidFill>
                <a:effectLst/>
                <a:latin typeface="Frutiger LT Std 55 Roman" panose="020B0602020204020204" pitchFamily="34" charset="77"/>
                <a:ea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en-GB" sz="3000" b="1" dirty="0">
                <a:solidFill>
                  <a:schemeClr val="bg1"/>
                </a:solidFill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000" b="1" dirty="0">
                <a:solidFill>
                  <a:srgbClr val="F9B71A"/>
                </a:solidFill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how we’re working</a:t>
            </a:r>
            <a:endParaRPr lang="en-GB" sz="3000" b="1" dirty="0">
              <a:solidFill>
                <a:srgbClr val="F9B71A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D36105-C4E7-4172-ACE1-7607137DAE44}"/>
              </a:ext>
            </a:extLst>
          </p:cNvPr>
          <p:cNvSpPr txBox="1"/>
          <p:nvPr/>
        </p:nvSpPr>
        <p:spPr>
          <a:xfrm>
            <a:off x="922562" y="5285219"/>
            <a:ext cx="10104666" cy="830997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pPr>
              <a:spcBef>
                <a:spcPts val="600"/>
              </a:spcBef>
              <a:spcAft>
                <a:spcPts val="750"/>
              </a:spcAft>
            </a:pPr>
            <a:r>
              <a:rPr lang="en-GB" sz="2400" b="1" dirty="0">
                <a:latin typeface="Frutiger LT Std 45 Light" panose="020B0402020204020204" pitchFamily="34" charset="0"/>
              </a:rPr>
              <a:t>It is important to note that everyone who needs to be seen in person will be offered a face-to-face appointment.</a:t>
            </a:r>
            <a:endParaRPr lang="en-GB" sz="2400" b="1" dirty="0">
              <a:solidFill>
                <a:srgbClr val="000000"/>
              </a:solidFill>
              <a:effectLst/>
              <a:latin typeface="Frutiger LT Std 45 Light" panose="020B0402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974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9D9D0BD-FBA6-C037-A311-1B5F7C817B6B}"/>
              </a:ext>
            </a:extLst>
          </p:cNvPr>
          <p:cNvGrpSpPr/>
          <p:nvPr/>
        </p:nvGrpSpPr>
        <p:grpSpPr>
          <a:xfrm>
            <a:off x="1898298" y="887597"/>
            <a:ext cx="832488" cy="973214"/>
            <a:chOff x="1898298" y="887597"/>
            <a:chExt cx="832488" cy="97321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ED125DE-AE3E-3AD1-47BB-7086D015DC0F}"/>
                </a:ext>
              </a:extLst>
            </p:cNvPr>
            <p:cNvSpPr/>
            <p:nvPr/>
          </p:nvSpPr>
          <p:spPr>
            <a:xfrm>
              <a:off x="1898298" y="887597"/>
              <a:ext cx="733764" cy="7375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470A17-6BA0-8D3F-FC79-2CB7DE87F436}"/>
                </a:ext>
              </a:extLst>
            </p:cNvPr>
            <p:cNvSpPr/>
            <p:nvPr/>
          </p:nvSpPr>
          <p:spPr>
            <a:xfrm>
              <a:off x="2500386" y="1633372"/>
              <a:ext cx="230400" cy="2274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C97AC3D-90CC-17BC-3391-83359BC03062}"/>
              </a:ext>
            </a:extLst>
          </p:cNvPr>
          <p:cNvSpPr/>
          <p:nvPr/>
        </p:nvSpPr>
        <p:spPr>
          <a:xfrm>
            <a:off x="922562" y="551329"/>
            <a:ext cx="3822433" cy="92784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D5C613-0132-7745-54BE-F34FBA8262E6}"/>
              </a:ext>
            </a:extLst>
          </p:cNvPr>
          <p:cNvSpPr txBox="1"/>
          <p:nvPr/>
        </p:nvSpPr>
        <p:spPr>
          <a:xfrm>
            <a:off x="1043588" y="738254"/>
            <a:ext cx="370140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750"/>
              </a:spcAft>
            </a:pPr>
            <a:r>
              <a:rPr lang="en-GB" sz="3000" b="1" dirty="0">
                <a:solidFill>
                  <a:schemeClr val="bg1"/>
                </a:solidFill>
                <a:effectLst/>
                <a:latin typeface="Frutiger LT Std 55 Roman" panose="020B0602020204020204" pitchFamily="34" charset="77"/>
                <a:ea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en-GB" sz="3000" b="1" dirty="0">
                <a:solidFill>
                  <a:schemeClr val="bg1"/>
                </a:solidFill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000" b="1" dirty="0">
                <a:solidFill>
                  <a:srgbClr val="37BEEE"/>
                </a:solidFill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why we ask </a:t>
            </a:r>
            <a:endParaRPr lang="en-GB" sz="3000" b="1" dirty="0">
              <a:solidFill>
                <a:srgbClr val="F9B71A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C33FCD-E102-4B9A-AE46-E3EF79D75793}"/>
              </a:ext>
            </a:extLst>
          </p:cNvPr>
          <p:cNvSpPr txBox="1"/>
          <p:nvPr/>
        </p:nvSpPr>
        <p:spPr>
          <a:xfrm>
            <a:off x="920642" y="2019623"/>
            <a:ext cx="10039351" cy="1354217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000000"/>
                </a:solidFill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GP reception staff, or ‘care navigators’ are a vital part of the practice and are here to help you with your care.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000000"/>
                </a:solidFill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Care navigators: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FC0357-7FEB-4642-91A8-AAE75C030DBB}"/>
              </a:ext>
            </a:extLst>
          </p:cNvPr>
          <p:cNvSpPr txBox="1"/>
          <p:nvPr/>
        </p:nvSpPr>
        <p:spPr>
          <a:xfrm>
            <a:off x="922562" y="3373840"/>
            <a:ext cx="9541169" cy="1412503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</a:t>
            </a: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re specially trained to ask you the right questions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</a:t>
            </a: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ind you the right care, at the right time, with the right person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</a:t>
            </a: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re bound by the same confidentiality laws as your GP.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EF4768-B2B4-4181-971D-4EB14916F5A6}"/>
              </a:ext>
            </a:extLst>
          </p:cNvPr>
          <p:cNvSpPr txBox="1"/>
          <p:nvPr/>
        </p:nvSpPr>
        <p:spPr>
          <a:xfrm>
            <a:off x="922562" y="4860931"/>
            <a:ext cx="9541169" cy="1730730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</a:pPr>
            <a:r>
              <a:rPr lang="en-GB" sz="2400" b="1" dirty="0">
                <a:solidFill>
                  <a:srgbClr val="000000"/>
                </a:solidFill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Your appointment may be triaged. This means you may be offered a phone or video consultation in the first instance in order to assess the right appointment type for you. </a:t>
            </a:r>
            <a:endParaRPr lang="en-GB" sz="2400" b="1" dirty="0">
              <a:solidFill>
                <a:srgbClr val="3B3838"/>
              </a:solidFill>
              <a:latin typeface="Frutiger LT Std 45 Light" panose="020B0402020204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endParaRPr lang="en-GB" sz="2400" b="1" dirty="0">
              <a:solidFill>
                <a:srgbClr val="3B3838"/>
              </a:solidFill>
              <a:effectLst/>
              <a:latin typeface="Frutiger LT Std 45 Light" panose="020B0402020204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340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D427641-AE02-1037-2074-A020D0201EBB}"/>
              </a:ext>
            </a:extLst>
          </p:cNvPr>
          <p:cNvGrpSpPr/>
          <p:nvPr/>
        </p:nvGrpSpPr>
        <p:grpSpPr>
          <a:xfrm>
            <a:off x="1898298" y="887597"/>
            <a:ext cx="832488" cy="973214"/>
            <a:chOff x="1898298" y="887597"/>
            <a:chExt cx="832488" cy="97321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B0619CB-95DC-3B6C-88D0-83070E1EBCDB}"/>
                </a:ext>
              </a:extLst>
            </p:cNvPr>
            <p:cNvSpPr/>
            <p:nvPr/>
          </p:nvSpPr>
          <p:spPr>
            <a:xfrm>
              <a:off x="1898298" y="887597"/>
              <a:ext cx="733764" cy="7375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3FEC38-FFF1-7E5E-826D-AFD13BC3C829}"/>
                </a:ext>
              </a:extLst>
            </p:cNvPr>
            <p:cNvSpPr/>
            <p:nvPr/>
          </p:nvSpPr>
          <p:spPr>
            <a:xfrm>
              <a:off x="2500386" y="1633372"/>
              <a:ext cx="230400" cy="2274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974FB92-BE5D-D69E-5D75-B8FC6D1891D4}"/>
              </a:ext>
            </a:extLst>
          </p:cNvPr>
          <p:cNvSpPr/>
          <p:nvPr/>
        </p:nvSpPr>
        <p:spPr>
          <a:xfrm>
            <a:off x="922562" y="551329"/>
            <a:ext cx="4195483" cy="92784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98181C-784B-42FD-FF29-206C4780CA54}"/>
              </a:ext>
            </a:extLst>
          </p:cNvPr>
          <p:cNvSpPr txBox="1"/>
          <p:nvPr/>
        </p:nvSpPr>
        <p:spPr>
          <a:xfrm>
            <a:off x="1043588" y="738254"/>
            <a:ext cx="391837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750"/>
              </a:spcAft>
            </a:pPr>
            <a:r>
              <a:rPr lang="en-GB" sz="3000" b="1" dirty="0">
                <a:solidFill>
                  <a:schemeClr val="bg1"/>
                </a:solidFill>
                <a:effectLst/>
                <a:latin typeface="Frutiger LT Std 55 Roman" panose="020B0602020204020204" pitchFamily="34" charset="77"/>
                <a:ea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en-GB" sz="3000" b="1" dirty="0">
                <a:solidFill>
                  <a:schemeClr val="bg1"/>
                </a:solidFill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000" b="1" dirty="0">
                <a:solidFill>
                  <a:srgbClr val="F9B71A"/>
                </a:solidFill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who can help</a:t>
            </a:r>
            <a:endParaRPr lang="en-GB" sz="3000" b="1" dirty="0">
              <a:solidFill>
                <a:srgbClr val="F9B71A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8DCE87-E7CB-404F-AEF3-323CEBEBEC28}"/>
              </a:ext>
            </a:extLst>
          </p:cNvPr>
          <p:cNvSpPr txBox="1"/>
          <p:nvPr/>
        </p:nvSpPr>
        <p:spPr>
          <a:xfrm>
            <a:off x="922563" y="2002632"/>
            <a:ext cx="10082894" cy="2092881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b="1" dirty="0">
                <a:latin typeface="Frutiger LT Std 45 Light" panose="020B0402020204020204" pitchFamily="34" charset="0"/>
              </a:rPr>
              <a:t>Many people prefer to see their GP in the first instance. Often, you can be seen and treated more quickly if you are referred to a specialist healthcare professional who is trained in a specific area relating to your need.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000000"/>
                </a:solidFill>
                <a:effectLst/>
                <a:latin typeface="Frutiger LT Std 45 Light" panose="020B04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 may see a:</a:t>
            </a:r>
            <a:r>
              <a:rPr lang="en-GB" sz="2400" b="1" dirty="0">
                <a:solidFill>
                  <a:srgbClr val="3B3838"/>
                </a:solidFill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F58977-69D3-4738-AFFB-5D93525E4CCB}"/>
              </a:ext>
            </a:extLst>
          </p:cNvPr>
          <p:cNvSpPr txBox="1"/>
          <p:nvPr/>
        </p:nvSpPr>
        <p:spPr>
          <a:xfrm>
            <a:off x="922562" y="4080413"/>
            <a:ext cx="9919606" cy="2626763"/>
          </a:xfrm>
          <a:prstGeom prst="rect">
            <a:avLst/>
          </a:prstGeom>
          <a:noFill/>
        </p:spPr>
        <p:txBody>
          <a:bodyPr wrap="square" lIns="0" numCol="2">
            <a:noAutofit/>
          </a:bodyPr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Practice Nurse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Advanced Nurse </a:t>
            </a:r>
            <a:r>
              <a:rPr lang="en-GB" sz="2400" b="1" dirty="0"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</a:t>
            </a: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ractitioner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Physician Associate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Practice Pharmacist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Phlebotomist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Urgent Care Practitioner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Social Prescriber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Care Co-ordinator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First Contact Physiotherapist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chemeClr val="bg1"/>
              </a:buClr>
              <a:buFont typeface="Symbol" panose="05050102010706020507" pitchFamily="18" charset="2"/>
              <a:buChar char=""/>
            </a:pP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Mental Health Practitioner. </a:t>
            </a:r>
          </a:p>
        </p:txBody>
      </p:sp>
    </p:spTree>
    <p:extLst>
      <p:ext uri="{BB962C8B-B14F-4D97-AF65-F5344CB8AC3E}">
        <p14:creationId xmlns:p14="http://schemas.microsoft.com/office/powerpoint/2010/main" val="2351761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7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7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2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D6C9FBE-E653-0072-D6EA-E4342DAF56F9}"/>
              </a:ext>
            </a:extLst>
          </p:cNvPr>
          <p:cNvGrpSpPr/>
          <p:nvPr/>
        </p:nvGrpSpPr>
        <p:grpSpPr>
          <a:xfrm>
            <a:off x="1898298" y="887597"/>
            <a:ext cx="832488" cy="973214"/>
            <a:chOff x="1898298" y="887597"/>
            <a:chExt cx="832488" cy="97321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04744891-C786-4CF6-A666-1EE9519EBCAD}"/>
                </a:ext>
              </a:extLst>
            </p:cNvPr>
            <p:cNvSpPr/>
            <p:nvPr/>
          </p:nvSpPr>
          <p:spPr>
            <a:xfrm>
              <a:off x="1898298" y="887597"/>
              <a:ext cx="733764" cy="7375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E4A4A8E-AFA2-1A90-7F27-BBD4F91FAFFD}"/>
                </a:ext>
              </a:extLst>
            </p:cNvPr>
            <p:cNvSpPr/>
            <p:nvPr/>
          </p:nvSpPr>
          <p:spPr>
            <a:xfrm>
              <a:off x="2500386" y="1633372"/>
              <a:ext cx="230400" cy="2274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F73BE41-640F-6B26-B539-D8C532A3293C}"/>
              </a:ext>
            </a:extLst>
          </p:cNvPr>
          <p:cNvSpPr/>
          <p:nvPr/>
        </p:nvSpPr>
        <p:spPr>
          <a:xfrm>
            <a:off x="922562" y="551329"/>
            <a:ext cx="7266697" cy="92784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03663C-A17C-7274-2BC7-2E97C801FD97}"/>
              </a:ext>
            </a:extLst>
          </p:cNvPr>
          <p:cNvSpPr txBox="1"/>
          <p:nvPr/>
        </p:nvSpPr>
        <p:spPr>
          <a:xfrm>
            <a:off x="1043588" y="738254"/>
            <a:ext cx="703809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750"/>
              </a:spcAft>
            </a:pPr>
            <a:r>
              <a:rPr lang="en-GB" sz="3000" b="1" dirty="0">
                <a:solidFill>
                  <a:schemeClr val="bg1"/>
                </a:solidFill>
                <a:effectLst/>
                <a:latin typeface="Frutiger LT Std 55 Roman" panose="020B0602020204020204" pitchFamily="34" charset="77"/>
                <a:ea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en-GB" sz="3000" b="1" dirty="0">
                <a:solidFill>
                  <a:schemeClr val="bg1"/>
                </a:solidFill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000" b="1" dirty="0">
                <a:solidFill>
                  <a:srgbClr val="37BEEE"/>
                </a:solidFill>
                <a:latin typeface="Frutiger LT Std 45 Light" panose="020B0402020204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your words, know your actions</a:t>
            </a:r>
            <a:endParaRPr lang="en-GB" sz="3000" b="1" dirty="0">
              <a:solidFill>
                <a:srgbClr val="F9B71A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C33FCD-E102-4B9A-AE46-E3EF79D75793}"/>
              </a:ext>
            </a:extLst>
          </p:cNvPr>
          <p:cNvSpPr txBox="1"/>
          <p:nvPr/>
        </p:nvSpPr>
        <p:spPr>
          <a:xfrm>
            <a:off x="920642" y="2013518"/>
            <a:ext cx="11544782" cy="830997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b="1" dirty="0">
                <a:effectLst/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Patients and staff across the NHS are standing together to ask people to be respectful to workers who are doing their best to help.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556CA5C-CA20-4431-B1D7-9679AC6CD8FE}"/>
              </a:ext>
            </a:extLst>
          </p:cNvPr>
          <p:cNvGrpSpPr/>
          <p:nvPr/>
        </p:nvGrpSpPr>
        <p:grpSpPr>
          <a:xfrm>
            <a:off x="920640" y="2997222"/>
            <a:ext cx="7914077" cy="3776749"/>
            <a:chOff x="920641" y="2987122"/>
            <a:chExt cx="7914077" cy="3776749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F8831971-C29B-1984-C90F-AFDAE65410E6}"/>
                </a:ext>
              </a:extLst>
            </p:cNvPr>
            <p:cNvSpPr/>
            <p:nvPr/>
          </p:nvSpPr>
          <p:spPr>
            <a:xfrm>
              <a:off x="920642" y="4028576"/>
              <a:ext cx="7914076" cy="7834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E5C5388-E999-B7F9-08A5-34799F11504B}"/>
                </a:ext>
              </a:extLst>
            </p:cNvPr>
            <p:cNvGrpSpPr/>
            <p:nvPr/>
          </p:nvGrpSpPr>
          <p:grpSpPr>
            <a:xfrm>
              <a:off x="3232373" y="5790657"/>
              <a:ext cx="832488" cy="973214"/>
              <a:chOff x="1898298" y="887597"/>
              <a:chExt cx="832488" cy="973214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138EE24D-BA26-93E1-BF04-5542CB093A3E}"/>
                  </a:ext>
                </a:extLst>
              </p:cNvPr>
              <p:cNvSpPr/>
              <p:nvPr/>
            </p:nvSpPr>
            <p:spPr>
              <a:xfrm>
                <a:off x="1898298" y="887597"/>
                <a:ext cx="733764" cy="737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E5A400E8-19F5-DD59-AD2C-0D4B3E3DAE2C}"/>
                  </a:ext>
                </a:extLst>
              </p:cNvPr>
              <p:cNvSpPr/>
              <p:nvPr/>
            </p:nvSpPr>
            <p:spPr>
              <a:xfrm>
                <a:off x="2500386" y="1633372"/>
                <a:ext cx="230400" cy="2274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B7672DF4-FC65-9429-F487-8630BDDE6EC9}"/>
                </a:ext>
              </a:extLst>
            </p:cNvPr>
            <p:cNvSpPr/>
            <p:nvPr/>
          </p:nvSpPr>
          <p:spPr>
            <a:xfrm>
              <a:off x="920641" y="5070031"/>
              <a:ext cx="7914077" cy="131220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C4CDBFC1-56EC-D6F0-1072-0D14443E3360}"/>
                </a:ext>
              </a:extLst>
            </p:cNvPr>
            <p:cNvSpPr/>
            <p:nvPr/>
          </p:nvSpPr>
          <p:spPr>
            <a:xfrm>
              <a:off x="920641" y="2987122"/>
              <a:ext cx="7914076" cy="7834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7E52E4B2-EEFF-F970-FF05-AF893DAB3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34130" y="3637833"/>
              <a:ext cx="426554" cy="52349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D4312A7-85D2-7D93-3AEB-C3E42BCFA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8971" y="4692901"/>
              <a:ext cx="426554" cy="523498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F13B38D-80F0-9AE2-28CD-A425E35DC4EF}"/>
              </a:ext>
            </a:extLst>
          </p:cNvPr>
          <p:cNvSpPr txBox="1"/>
          <p:nvPr/>
        </p:nvSpPr>
        <p:spPr>
          <a:xfrm>
            <a:off x="1043588" y="3143179"/>
            <a:ext cx="54588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b="1" dirty="0">
                <a:solidFill>
                  <a:srgbClr val="1F5EA9"/>
                </a:solidFill>
                <a:latin typeface="Frutiger LT Std 55 Roman" panose="020B0602020204020204" pitchFamily="34" charset="77"/>
                <a:ea typeface="Arial" panose="020B0604020202020204" pitchFamily="34" charset="0"/>
                <a:cs typeface="Times New Roman" panose="02020603050405020304" pitchFamily="18" charset="0"/>
              </a:rPr>
              <a:t>Care about us</a:t>
            </a:r>
            <a:r>
              <a:rPr lang="en-GB" sz="2800" b="1" dirty="0">
                <a:solidFill>
                  <a:srgbClr val="1F5EA9"/>
                </a:solidFill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2800" b="1" dirty="0"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caring for you.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025CDC-EAD4-2E17-1596-90EE8C9463DF}"/>
              </a:ext>
            </a:extLst>
          </p:cNvPr>
          <p:cNvSpPr txBox="1"/>
          <p:nvPr/>
        </p:nvSpPr>
        <p:spPr>
          <a:xfrm>
            <a:off x="1046275" y="4179669"/>
            <a:ext cx="48336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b="1" dirty="0">
                <a:solidFill>
                  <a:srgbClr val="1F5EA9"/>
                </a:solidFill>
                <a:latin typeface="Frutiger LT Std 55 Roman" panose="020B0602020204020204" pitchFamily="34" charset="77"/>
                <a:ea typeface="Arial" panose="020B0604020202020204" pitchFamily="34" charset="0"/>
                <a:cs typeface="Times New Roman" panose="02020603050405020304" pitchFamily="18" charset="0"/>
              </a:rPr>
              <a:t>Our staff </a:t>
            </a:r>
            <a:r>
              <a:rPr lang="en-GB" sz="2800" b="1" dirty="0"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are human too.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73156C-B28F-4CE1-B13A-369363A2E403}"/>
              </a:ext>
            </a:extLst>
          </p:cNvPr>
          <p:cNvSpPr txBox="1"/>
          <p:nvPr/>
        </p:nvSpPr>
        <p:spPr>
          <a:xfrm>
            <a:off x="1046275" y="5259180"/>
            <a:ext cx="824564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b="1" dirty="0">
                <a:solidFill>
                  <a:srgbClr val="1F5EA9"/>
                </a:solidFill>
                <a:latin typeface="Frutiger LT Std 55 Roman" panose="020B0602020204020204" pitchFamily="34" charset="77"/>
                <a:ea typeface="Arial" panose="020B0604020202020204" pitchFamily="34" charset="0"/>
                <a:cs typeface="Times New Roman" panose="02020603050405020304" pitchFamily="18" charset="0"/>
              </a:rPr>
              <a:t>Support your NHS staff </a:t>
            </a:r>
            <a:r>
              <a:rPr lang="en-GB" sz="2800" b="1" dirty="0">
                <a:latin typeface="Frutiger LT Std 45 Light" panose="020B04020202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and stand with us against abuse. </a:t>
            </a:r>
          </a:p>
        </p:txBody>
      </p:sp>
    </p:spTree>
    <p:extLst>
      <p:ext uri="{BB962C8B-B14F-4D97-AF65-F5344CB8AC3E}">
        <p14:creationId xmlns:p14="http://schemas.microsoft.com/office/powerpoint/2010/main" val="1176682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76803C70C50249B000B3F4542A923E" ma:contentTypeVersion="1603" ma:contentTypeDescription="Create a new document." ma:contentTypeScope="" ma:versionID="ef3a41d6d13e03bbb88b310263891487">
  <xsd:schema xmlns:xsd="http://www.w3.org/2001/XMLSchema" xmlns:xs="http://www.w3.org/2001/XMLSchema" xmlns:p="http://schemas.microsoft.com/office/2006/metadata/properties" xmlns:ns2="d06b9faf-e485-43ba-9767-f211651fe416" xmlns:ns3="31f7c2ba-4170-4718-a5ff-dddeae16ca32" targetNamespace="http://schemas.microsoft.com/office/2006/metadata/properties" ma:root="true" ma:fieldsID="3719e1aa8289c5d30a0d76d759384445" ns2:_="" ns3:_="">
    <xsd:import namespace="d06b9faf-e485-43ba-9767-f211651fe416"/>
    <xsd:import namespace="31f7c2ba-4170-4718-a5ff-dddeae16ca3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EventHashCode" minOccurs="0"/>
                <xsd:element ref="ns3:MediaServiceGenerationTime" minOccurs="0"/>
                <xsd:element ref="ns3:VMActioned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6b9faf-e485-43ba-9767-f211651fe41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7" nillable="true" ma:displayName="Taxonomy Catch All Column" ma:hidden="true" ma:list="{ef5f131c-f282-49ee-8324-d712b0bfdbce}" ma:internalName="TaxCatchAll" ma:showField="CatchAllData" ma:web="d06b9faf-e485-43ba-9767-f211651fe4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f7c2ba-4170-4718-a5ff-dddeae16ca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VMActioned" ma:index="21" nillable="true" ma:displayName="Voice Mail Actioned?" ma:default="N/A" ma:format="RadioButtons" ma:indexed="true" ma:internalName="VMActioned">
      <xsd:simpleType>
        <xsd:restriction base="dms:Choice">
          <xsd:enumeration value="Yes"/>
          <xsd:enumeration value="No"/>
          <xsd:enumeration value="N/A"/>
        </xsd:restriction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5e3038f7-01d3-45c6-9ff3-08a5a011bcb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06b9faf-e485-43ba-9767-f211651fe416" xsi:nil="true"/>
    <lcf76f155ced4ddcb4097134ff3c332f xmlns="31f7c2ba-4170-4718-a5ff-dddeae16ca32">
      <Terms xmlns="http://schemas.microsoft.com/office/infopath/2007/PartnerControls"/>
    </lcf76f155ced4ddcb4097134ff3c332f>
    <VMActioned xmlns="31f7c2ba-4170-4718-a5ff-dddeae16ca32">N/A</VMActioned>
    <_dlc_DocId xmlns="d06b9faf-e485-43ba-9767-f211651fe416">COMENG-406079406-709350</_dlc_DocId>
    <_dlc_DocIdUrl xmlns="d06b9faf-e485-43ba-9767-f211651fe416">
      <Url>https://csucloudservices.sharepoint.com/teams/comms/_layouts/15/DocIdRedir.aspx?ID=COMENG-406079406-709350</Url>
      <Description>COMENG-406079406-709350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5578E12-4388-49CB-8CEE-D98779D01AA1}"/>
</file>

<file path=customXml/itemProps2.xml><?xml version="1.0" encoding="utf-8"?>
<ds:datastoreItem xmlns:ds="http://schemas.openxmlformats.org/officeDocument/2006/customXml" ds:itemID="{28D65F85-A949-41AF-9691-27B605D64350}"/>
</file>

<file path=customXml/itemProps3.xml><?xml version="1.0" encoding="utf-8"?>
<ds:datastoreItem xmlns:ds="http://schemas.openxmlformats.org/officeDocument/2006/customXml" ds:itemID="{B2F20C41-C714-4CCF-9310-CCD2F153ED40}"/>
</file>

<file path=customXml/itemProps4.xml><?xml version="1.0" encoding="utf-8"?>
<ds:datastoreItem xmlns:ds="http://schemas.openxmlformats.org/officeDocument/2006/customXml" ds:itemID="{FF460002-892F-4767-A88A-38C1042DDB2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7646</TotalTime>
  <Words>298</Words>
  <Application>Microsoft Office PowerPoint</Application>
  <PresentationFormat>Custom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Frutiger LT Std 45 Light</vt:lpstr>
      <vt:lpstr>Frutiger LT Std 55 Roman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YASIN, Sakib (NHS ARDEN AND GREATER EAST MIDLANDS COMMISSIONING SUPPORT UNIT)</dc:creator>
  <cp:lastModifiedBy>Hanae Atkins (MLCSU)</cp:lastModifiedBy>
  <cp:revision>16</cp:revision>
  <dcterms:created xsi:type="dcterms:W3CDTF">2022-06-22T13:34:18Z</dcterms:created>
  <dcterms:modified xsi:type="dcterms:W3CDTF">2022-09-27T14:44:01Z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0x010100BA76803C70C50249B000B3F4542A923E</vt:lpwstr>
  </property>
  <property fmtid="{D5CDD505-2E9C-101B-9397-08002B2CF9AE}" pid="3" name="_dlc_DocIdItemGuid">
    <vt:lpwstr>772eae24-ddf8-4828-b09a-e3df60bf5722</vt:lpwstr>
  </property>
</Properties>
</file>