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2" r:id="rId5"/>
  </p:sldMasterIdLst>
  <p:notesMasterIdLst>
    <p:notesMasterId r:id="rId13"/>
  </p:notesMasterIdLst>
  <p:sldIdLst>
    <p:sldId id="2145706718" r:id="rId6"/>
    <p:sldId id="2145706712" r:id="rId7"/>
    <p:sldId id="2145706717" r:id="rId8"/>
    <p:sldId id="2145706713" r:id="rId9"/>
    <p:sldId id="2145706714" r:id="rId10"/>
    <p:sldId id="2145706715" r:id="rId11"/>
    <p:sldId id="214570671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e DeSouza (MLCSU)" initials="CD(" lastIdx="2" clrIdx="0">
    <p:extLst>
      <p:ext uri="{19B8F6BF-5375-455C-9EA6-DF929625EA0E}">
        <p15:presenceInfo xmlns:p15="http://schemas.microsoft.com/office/powerpoint/2012/main" userId="S::Christine.DeSouza@midlandsandlancashirecsu.nhs.uk::7f517f56-0008-414b-92d1-57145ae84219" providerId="AD"/>
      </p:ext>
    </p:extLst>
  </p:cmAuthor>
  <p:cmAuthor id="2" name="Alannah Copeland (MLCSU)" initials="AC(" lastIdx="2" clrIdx="1">
    <p:extLst>
      <p:ext uri="{19B8F6BF-5375-455C-9EA6-DF929625EA0E}">
        <p15:presenceInfo xmlns:p15="http://schemas.microsoft.com/office/powerpoint/2012/main" userId="S::alannah.copeland@midlandsandlancashirecsu.nhs.uk::d0e0cd10-6f36-4e79-9fdb-ed256cc9a582" providerId="AD"/>
      </p:ext>
    </p:extLst>
  </p:cmAuthor>
  <p:cmAuthor id="3" name="jenny.fullard@ssotstp.onmicrosoft.com" initials="j" lastIdx="7" clrIdx="2">
    <p:extLst>
      <p:ext uri="{19B8F6BF-5375-455C-9EA6-DF929625EA0E}">
        <p15:presenceInfo xmlns:p15="http://schemas.microsoft.com/office/powerpoint/2012/main" userId="jenny.fullard@ssotstp.onmicrosoft.com" providerId="None"/>
      </p:ext>
    </p:extLst>
  </p:cmAuthor>
  <p:cmAuthor id="4" name="Amy Egan (MLCSU)" initials="AE(" lastIdx="1" clrIdx="3">
    <p:extLst>
      <p:ext uri="{19B8F6BF-5375-455C-9EA6-DF929625EA0E}">
        <p15:presenceInfo xmlns:p15="http://schemas.microsoft.com/office/powerpoint/2012/main" userId="S::Amy.Egan@midlandsandlancashirecsu.nhs.uk::762eb092-c728-41a1-b3dc-77d6db8a01c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140"/>
    <a:srgbClr val="1F6BA7"/>
    <a:srgbClr val="DD3C46"/>
    <a:srgbClr val="377EC1"/>
    <a:srgbClr val="FFFFFF"/>
    <a:srgbClr val="D9E0F3"/>
    <a:srgbClr val="17ADB7"/>
    <a:srgbClr val="D2AB33"/>
    <a:srgbClr val="44B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C17065-D81F-433F-9D1F-7FFCF562CED3}" v="12" dt="2022-06-13T08:09:55.374"/>
    <p1510:client id="{C4657C9A-9B69-48C8-8FA5-80D331726268}" v="4" dt="2022-02-18T16:25:17.733"/>
    <p1510:client id="{C51776BF-91FE-4F79-AF60-E1F9C3B65E69}" v="124" dt="2022-03-03T10:50:06.810"/>
    <p1510:client id="{CD79B157-0F09-4B76-8F70-9042395D1D08}" v="3" dt="2022-03-02T16:57:01.5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5" autoAdjust="0"/>
    <p:restoredTop sz="68313" autoAdjust="0"/>
  </p:normalViewPr>
  <p:slideViewPr>
    <p:cSldViewPr snapToGrid="0" snapToObjects="1">
      <p:cViewPr varScale="1">
        <p:scale>
          <a:sx n="60" d="100"/>
          <a:sy n="60" d="100"/>
        </p:scale>
        <p:origin x="1555" y="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6" d="100"/>
        <a:sy n="19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Payne (RRE) MPFT" userId="S::helen.payne@mpft.nhs.uk::aa2993f8-f879-49ee-985f-8c2a3de7a13c" providerId="AD" clId="Web-{C4657C9A-9B69-48C8-8FA5-80D331726268}"/>
    <pc:docChg chg="modSld">
      <pc:chgData name="Helen Payne (RRE) MPFT" userId="S::helen.payne@mpft.nhs.uk::aa2993f8-f879-49ee-985f-8c2a3de7a13c" providerId="AD" clId="Web-{C4657C9A-9B69-48C8-8FA5-80D331726268}" dt="2022-02-18T16:25:17.733" v="3" actId="20577"/>
      <pc:docMkLst>
        <pc:docMk/>
      </pc:docMkLst>
      <pc:sldChg chg="modSp">
        <pc:chgData name="Helen Payne (RRE) MPFT" userId="S::helen.payne@mpft.nhs.uk::aa2993f8-f879-49ee-985f-8c2a3de7a13c" providerId="AD" clId="Web-{C4657C9A-9B69-48C8-8FA5-80D331726268}" dt="2022-02-18T16:25:17.733" v="3" actId="20577"/>
        <pc:sldMkLst>
          <pc:docMk/>
          <pc:sldMk cId="3813572426" sldId="2145706696"/>
        </pc:sldMkLst>
        <pc:spChg chg="mod">
          <ac:chgData name="Helen Payne (RRE) MPFT" userId="S::helen.payne@mpft.nhs.uk::aa2993f8-f879-49ee-985f-8c2a3de7a13c" providerId="AD" clId="Web-{C4657C9A-9B69-48C8-8FA5-80D331726268}" dt="2022-02-18T16:25:17.733" v="3" actId="20577"/>
          <ac:spMkLst>
            <pc:docMk/>
            <pc:sldMk cId="3813572426" sldId="2145706696"/>
            <ac:spMk id="2" creationId="{65B54B5D-0E6F-A74C-9161-CDF794E9D477}"/>
          </ac:spMkLst>
        </pc:spChg>
      </pc:sldChg>
    </pc:docChg>
  </pc:docChgLst>
  <pc:docChgLst>
    <pc:chgData name="Lisa Bellamy (RLY) NSCHT" userId="S::lisa.bellamy@combined.nhs.uk::e93e270f-e028-42a2-8c37-5ed78c96cef5" providerId="AD" clId="Web-{CD79B157-0F09-4B76-8F70-9042395D1D08}"/>
    <pc:docChg chg="delSld modSld">
      <pc:chgData name="Lisa Bellamy (RLY) NSCHT" userId="S::lisa.bellamy@combined.nhs.uk::e93e270f-e028-42a2-8c37-5ed78c96cef5" providerId="AD" clId="Web-{CD79B157-0F09-4B76-8F70-9042395D1D08}" dt="2022-03-02T16:57:05.623" v="17"/>
      <pc:docMkLst>
        <pc:docMk/>
      </pc:docMkLst>
      <pc:sldChg chg="del">
        <pc:chgData name="Lisa Bellamy (RLY) NSCHT" userId="S::lisa.bellamy@combined.nhs.uk::e93e270f-e028-42a2-8c37-5ed78c96cef5" providerId="AD" clId="Web-{CD79B157-0F09-4B76-8F70-9042395D1D08}" dt="2022-03-02T16:55:53.762" v="0"/>
        <pc:sldMkLst>
          <pc:docMk/>
          <pc:sldMk cId="2583692885" sldId="2145706694"/>
        </pc:sldMkLst>
      </pc:sldChg>
      <pc:sldChg chg="modNotes">
        <pc:chgData name="Lisa Bellamy (RLY) NSCHT" userId="S::lisa.bellamy@combined.nhs.uk::e93e270f-e028-42a2-8c37-5ed78c96cef5" providerId="AD" clId="Web-{CD79B157-0F09-4B76-8F70-9042395D1D08}" dt="2022-03-02T16:57:05.623" v="17"/>
        <pc:sldMkLst>
          <pc:docMk/>
          <pc:sldMk cId="2943232738" sldId="2145706695"/>
        </pc:sldMkLst>
      </pc:sldChg>
      <pc:sldChg chg="modNotes">
        <pc:chgData name="Lisa Bellamy (RLY) NSCHT" userId="S::lisa.bellamy@combined.nhs.uk::e93e270f-e028-42a2-8c37-5ed78c96cef5" providerId="AD" clId="Web-{CD79B157-0F09-4B76-8F70-9042395D1D08}" dt="2022-03-02T16:56:35.138" v="2"/>
        <pc:sldMkLst>
          <pc:docMk/>
          <pc:sldMk cId="3007167434" sldId="2145706700"/>
        </pc:sldMkLst>
      </pc:sldChg>
      <pc:sldChg chg="del">
        <pc:chgData name="Lisa Bellamy (RLY) NSCHT" userId="S::lisa.bellamy@combined.nhs.uk::e93e270f-e028-42a2-8c37-5ed78c96cef5" providerId="AD" clId="Web-{CD79B157-0F09-4B76-8F70-9042395D1D08}" dt="2022-03-02T16:56:24.091" v="1"/>
        <pc:sldMkLst>
          <pc:docMk/>
          <pc:sldMk cId="467602197" sldId="2145706703"/>
        </pc:sldMkLst>
      </pc:sldChg>
      <pc:sldChg chg="modNotes">
        <pc:chgData name="Lisa Bellamy (RLY) NSCHT" userId="S::lisa.bellamy@combined.nhs.uk::e93e270f-e028-42a2-8c37-5ed78c96cef5" providerId="AD" clId="Web-{CD79B157-0F09-4B76-8F70-9042395D1D08}" dt="2022-03-02T16:56:39.935" v="3"/>
        <pc:sldMkLst>
          <pc:docMk/>
          <pc:sldMk cId="189124560" sldId="2145706704"/>
        </pc:sldMkLst>
      </pc:sldChg>
      <pc:sldChg chg="modNotes">
        <pc:chgData name="Lisa Bellamy (RLY) NSCHT" userId="S::lisa.bellamy@combined.nhs.uk::e93e270f-e028-42a2-8c37-5ed78c96cef5" providerId="AD" clId="Web-{CD79B157-0F09-4B76-8F70-9042395D1D08}" dt="2022-03-02T16:56:56.435" v="16"/>
        <pc:sldMkLst>
          <pc:docMk/>
          <pc:sldMk cId="3286547215" sldId="2145706705"/>
        </pc:sldMkLst>
      </pc:sldChg>
    </pc:docChg>
  </pc:docChgLst>
  <pc:docChgLst>
    <pc:chgData name="Adele Edmondson (MLCSU)" userId="08252072-d425-497b-8272-d064a8898332" providerId="ADAL" clId="{AB2A4F9D-E9D5-41CA-ACA5-50706AED5624}"/>
    <pc:docChg chg="undo custSel addSld delSld modSld delMainMaster">
      <pc:chgData name="Adele Edmondson (MLCSU)" userId="08252072-d425-497b-8272-d064a8898332" providerId="ADAL" clId="{AB2A4F9D-E9D5-41CA-ACA5-50706AED5624}" dt="2021-07-22T08:35:15.985" v="59" actId="478"/>
      <pc:docMkLst>
        <pc:docMk/>
      </pc:docMkLst>
      <pc:sldChg chg="addSp delSp modSp mod">
        <pc:chgData name="Adele Edmondson (MLCSU)" userId="08252072-d425-497b-8272-d064a8898332" providerId="ADAL" clId="{AB2A4F9D-E9D5-41CA-ACA5-50706AED5624}" dt="2021-07-22T08:33:55.621" v="13" actId="478"/>
        <pc:sldMkLst>
          <pc:docMk/>
          <pc:sldMk cId="1007939820" sldId="256"/>
        </pc:sldMkLst>
        <pc:spChg chg="del">
          <ac:chgData name="Adele Edmondson (MLCSU)" userId="08252072-d425-497b-8272-d064a8898332" providerId="ADAL" clId="{AB2A4F9D-E9D5-41CA-ACA5-50706AED5624}" dt="2021-07-22T08:33:53.877" v="12" actId="478"/>
          <ac:spMkLst>
            <pc:docMk/>
            <pc:sldMk cId="1007939820" sldId="256"/>
            <ac:spMk id="2" creationId="{65B54B5D-0E6F-A74C-9161-CDF794E9D477}"/>
          </ac:spMkLst>
        </pc:spChg>
        <pc:spChg chg="del">
          <ac:chgData name="Adele Edmondson (MLCSU)" userId="08252072-d425-497b-8272-d064a8898332" providerId="ADAL" clId="{AB2A4F9D-E9D5-41CA-ACA5-50706AED5624}" dt="2021-07-22T08:33:55.621" v="13" actId="478"/>
          <ac:spMkLst>
            <pc:docMk/>
            <pc:sldMk cId="1007939820" sldId="256"/>
            <ac:spMk id="3" creationId="{93EA2FEF-6432-A24B-8542-7C2308AA8057}"/>
          </ac:spMkLst>
        </pc:spChg>
        <pc:spChg chg="add mod">
          <ac:chgData name="Adele Edmondson (MLCSU)" userId="08252072-d425-497b-8272-d064a8898332" providerId="ADAL" clId="{AB2A4F9D-E9D5-41CA-ACA5-50706AED5624}" dt="2021-07-22T08:33:53.877" v="12" actId="478"/>
          <ac:spMkLst>
            <pc:docMk/>
            <pc:sldMk cId="1007939820" sldId="256"/>
            <ac:spMk id="5" creationId="{4FB0A78D-DA3F-49AD-9EBA-07B2FB1AF038}"/>
          </ac:spMkLst>
        </pc:spChg>
        <pc:spChg chg="add mod">
          <ac:chgData name="Adele Edmondson (MLCSU)" userId="08252072-d425-497b-8272-d064a8898332" providerId="ADAL" clId="{AB2A4F9D-E9D5-41CA-ACA5-50706AED5624}" dt="2021-07-22T08:33:55.621" v="13" actId="478"/>
          <ac:spMkLst>
            <pc:docMk/>
            <pc:sldMk cId="1007939820" sldId="256"/>
            <ac:spMk id="7" creationId="{63E9C0C3-210B-49EB-8E9F-C00A40C31136}"/>
          </ac:spMkLst>
        </pc:spChg>
      </pc:sldChg>
      <pc:sldChg chg="del">
        <pc:chgData name="Adele Edmondson (MLCSU)" userId="08252072-d425-497b-8272-d064a8898332" providerId="ADAL" clId="{AB2A4F9D-E9D5-41CA-ACA5-50706AED5624}" dt="2021-07-22T08:34:24.336" v="39" actId="47"/>
        <pc:sldMkLst>
          <pc:docMk/>
          <pc:sldMk cId="1266092184" sldId="317"/>
        </pc:sldMkLst>
      </pc:sldChg>
      <pc:sldChg chg="del">
        <pc:chgData name="Adele Edmondson (MLCSU)" userId="08252072-d425-497b-8272-d064a8898332" providerId="ADAL" clId="{AB2A4F9D-E9D5-41CA-ACA5-50706AED5624}" dt="2021-07-22T08:34:21.332" v="31" actId="47"/>
        <pc:sldMkLst>
          <pc:docMk/>
          <pc:sldMk cId="3882656687" sldId="318"/>
        </pc:sldMkLst>
      </pc:sldChg>
      <pc:sldChg chg="del">
        <pc:chgData name="Adele Edmondson (MLCSU)" userId="08252072-d425-497b-8272-d064a8898332" providerId="ADAL" clId="{AB2A4F9D-E9D5-41CA-ACA5-50706AED5624}" dt="2021-07-22T08:34:18.037" v="23" actId="47"/>
        <pc:sldMkLst>
          <pc:docMk/>
          <pc:sldMk cId="4135404868" sldId="319"/>
        </pc:sldMkLst>
      </pc:sldChg>
      <pc:sldChg chg="del">
        <pc:chgData name="Adele Edmondson (MLCSU)" userId="08252072-d425-497b-8272-d064a8898332" providerId="ADAL" clId="{AB2A4F9D-E9D5-41CA-ACA5-50706AED5624}" dt="2021-07-22T08:34:21.702" v="32" actId="47"/>
        <pc:sldMkLst>
          <pc:docMk/>
          <pc:sldMk cId="3189892576" sldId="321"/>
        </pc:sldMkLst>
      </pc:sldChg>
      <pc:sldChg chg="del">
        <pc:chgData name="Adele Edmondson (MLCSU)" userId="08252072-d425-497b-8272-d064a8898332" providerId="ADAL" clId="{AB2A4F9D-E9D5-41CA-ACA5-50706AED5624}" dt="2021-07-22T08:34:20.961" v="30" actId="47"/>
        <pc:sldMkLst>
          <pc:docMk/>
          <pc:sldMk cId="2392321238" sldId="324"/>
        </pc:sldMkLst>
      </pc:sldChg>
      <pc:sldChg chg="del">
        <pc:chgData name="Adele Edmondson (MLCSU)" userId="08252072-d425-497b-8272-d064a8898332" providerId="ADAL" clId="{AB2A4F9D-E9D5-41CA-ACA5-50706AED5624}" dt="2021-07-22T08:34:20.057" v="28" actId="47"/>
        <pc:sldMkLst>
          <pc:docMk/>
          <pc:sldMk cId="3146422562" sldId="325"/>
        </pc:sldMkLst>
      </pc:sldChg>
      <pc:sldChg chg="del">
        <pc:chgData name="Adele Edmondson (MLCSU)" userId="08252072-d425-497b-8272-d064a8898332" providerId="ADAL" clId="{AB2A4F9D-E9D5-41CA-ACA5-50706AED5624}" dt="2021-07-22T08:34:19.354" v="26" actId="47"/>
        <pc:sldMkLst>
          <pc:docMk/>
          <pc:sldMk cId="1194314307" sldId="326"/>
        </pc:sldMkLst>
      </pc:sldChg>
      <pc:sldChg chg="del">
        <pc:chgData name="Adele Edmondson (MLCSU)" userId="08252072-d425-497b-8272-d064a8898332" providerId="ADAL" clId="{AB2A4F9D-E9D5-41CA-ACA5-50706AED5624}" dt="2021-07-22T08:34:19.733" v="27" actId="47"/>
        <pc:sldMkLst>
          <pc:docMk/>
          <pc:sldMk cId="1578009663" sldId="327"/>
        </pc:sldMkLst>
      </pc:sldChg>
      <pc:sldChg chg="del">
        <pc:chgData name="Adele Edmondson (MLCSU)" userId="08252072-d425-497b-8272-d064a8898332" providerId="ADAL" clId="{AB2A4F9D-E9D5-41CA-ACA5-50706AED5624}" dt="2021-07-22T08:34:18.484" v="24" actId="47"/>
        <pc:sldMkLst>
          <pc:docMk/>
          <pc:sldMk cId="2410863975" sldId="328"/>
        </pc:sldMkLst>
      </pc:sldChg>
      <pc:sldChg chg="del">
        <pc:chgData name="Adele Edmondson (MLCSU)" userId="08252072-d425-497b-8272-d064a8898332" providerId="ADAL" clId="{AB2A4F9D-E9D5-41CA-ACA5-50706AED5624}" dt="2021-07-22T08:34:22.675" v="35" actId="47"/>
        <pc:sldMkLst>
          <pc:docMk/>
          <pc:sldMk cId="982915587" sldId="329"/>
        </pc:sldMkLst>
      </pc:sldChg>
      <pc:sldChg chg="del">
        <pc:chgData name="Adele Edmondson (MLCSU)" userId="08252072-d425-497b-8272-d064a8898332" providerId="ADAL" clId="{AB2A4F9D-E9D5-41CA-ACA5-50706AED5624}" dt="2021-07-22T08:34:22.991" v="36" actId="47"/>
        <pc:sldMkLst>
          <pc:docMk/>
          <pc:sldMk cId="3055538650" sldId="330"/>
        </pc:sldMkLst>
      </pc:sldChg>
      <pc:sldChg chg="del">
        <pc:chgData name="Adele Edmondson (MLCSU)" userId="08252072-d425-497b-8272-d064a8898332" providerId="ADAL" clId="{AB2A4F9D-E9D5-41CA-ACA5-50706AED5624}" dt="2021-07-22T08:34:20.429" v="29" actId="47"/>
        <pc:sldMkLst>
          <pc:docMk/>
          <pc:sldMk cId="2474048054" sldId="331"/>
        </pc:sldMkLst>
      </pc:sldChg>
      <pc:sldChg chg="del">
        <pc:chgData name="Adele Edmondson (MLCSU)" userId="08252072-d425-497b-8272-d064a8898332" providerId="ADAL" clId="{AB2A4F9D-E9D5-41CA-ACA5-50706AED5624}" dt="2021-07-22T08:34:22.362" v="34" actId="47"/>
        <pc:sldMkLst>
          <pc:docMk/>
          <pc:sldMk cId="651494738" sldId="332"/>
        </pc:sldMkLst>
      </pc:sldChg>
      <pc:sldChg chg="del">
        <pc:chgData name="Adele Edmondson (MLCSU)" userId="08252072-d425-497b-8272-d064a8898332" providerId="ADAL" clId="{AB2A4F9D-E9D5-41CA-ACA5-50706AED5624}" dt="2021-07-22T08:34:22.049" v="33" actId="47"/>
        <pc:sldMkLst>
          <pc:docMk/>
          <pc:sldMk cId="796200171" sldId="333"/>
        </pc:sldMkLst>
      </pc:sldChg>
      <pc:sldChg chg="del">
        <pc:chgData name="Adele Edmondson (MLCSU)" userId="08252072-d425-497b-8272-d064a8898332" providerId="ADAL" clId="{AB2A4F9D-E9D5-41CA-ACA5-50706AED5624}" dt="2021-07-22T08:34:18.899" v="25" actId="47"/>
        <pc:sldMkLst>
          <pc:docMk/>
          <pc:sldMk cId="2287356897" sldId="334"/>
        </pc:sldMkLst>
      </pc:sldChg>
      <pc:sldChg chg="del">
        <pc:chgData name="Adele Edmondson (MLCSU)" userId="08252072-d425-497b-8272-d064a8898332" providerId="ADAL" clId="{AB2A4F9D-E9D5-41CA-ACA5-50706AED5624}" dt="2021-07-22T08:34:23.931" v="38" actId="47"/>
        <pc:sldMkLst>
          <pc:docMk/>
          <pc:sldMk cId="1482294225" sldId="335"/>
        </pc:sldMkLst>
      </pc:sldChg>
      <pc:sldChg chg="del">
        <pc:chgData name="Adele Edmondson (MLCSU)" userId="08252072-d425-497b-8272-d064a8898332" providerId="ADAL" clId="{AB2A4F9D-E9D5-41CA-ACA5-50706AED5624}" dt="2021-07-22T08:34:23.565" v="37" actId="47"/>
        <pc:sldMkLst>
          <pc:docMk/>
          <pc:sldMk cId="3694209259" sldId="336"/>
        </pc:sldMkLst>
      </pc:sldChg>
      <pc:sldChg chg="del">
        <pc:chgData name="Adele Edmondson (MLCSU)" userId="08252072-d425-497b-8272-d064a8898332" providerId="ADAL" clId="{AB2A4F9D-E9D5-41CA-ACA5-50706AED5624}" dt="2021-07-22T08:34:26.038" v="40" actId="47"/>
        <pc:sldMkLst>
          <pc:docMk/>
          <pc:sldMk cId="3894901198" sldId="337"/>
        </pc:sldMkLst>
      </pc:sldChg>
      <pc:sldChg chg="del">
        <pc:chgData name="Adele Edmondson (MLCSU)" userId="08252072-d425-497b-8272-d064a8898332" providerId="ADAL" clId="{AB2A4F9D-E9D5-41CA-ACA5-50706AED5624}" dt="2021-07-22T08:34:01.467" v="15" actId="47"/>
        <pc:sldMkLst>
          <pc:docMk/>
          <pc:sldMk cId="1149887564" sldId="502"/>
        </pc:sldMkLst>
      </pc:sldChg>
      <pc:sldChg chg="del">
        <pc:chgData name="Adele Edmondson (MLCSU)" userId="08252072-d425-497b-8272-d064a8898332" providerId="ADAL" clId="{AB2A4F9D-E9D5-41CA-ACA5-50706AED5624}" dt="2021-07-22T08:34:02.550" v="17" actId="47"/>
        <pc:sldMkLst>
          <pc:docMk/>
          <pc:sldMk cId="348442459" sldId="1425"/>
        </pc:sldMkLst>
      </pc:sldChg>
      <pc:sldChg chg="del">
        <pc:chgData name="Adele Edmondson (MLCSU)" userId="08252072-d425-497b-8272-d064a8898332" providerId="ADAL" clId="{AB2A4F9D-E9D5-41CA-ACA5-50706AED5624}" dt="2021-07-22T08:34:03.120" v="18" actId="47"/>
        <pc:sldMkLst>
          <pc:docMk/>
          <pc:sldMk cId="1133471457" sldId="1427"/>
        </pc:sldMkLst>
      </pc:sldChg>
      <pc:sldChg chg="addSp delSp modSp del mod">
        <pc:chgData name="Adele Edmondson (MLCSU)" userId="08252072-d425-497b-8272-d064a8898332" providerId="ADAL" clId="{AB2A4F9D-E9D5-41CA-ACA5-50706AED5624}" dt="2021-07-22T08:33:58.315" v="14" actId="47"/>
        <pc:sldMkLst>
          <pc:docMk/>
          <pc:sldMk cId="4207389734" sldId="1447"/>
        </pc:sldMkLst>
        <pc:spChg chg="del">
          <ac:chgData name="Adele Edmondson (MLCSU)" userId="08252072-d425-497b-8272-d064a8898332" providerId="ADAL" clId="{AB2A4F9D-E9D5-41CA-ACA5-50706AED5624}" dt="2021-07-22T08:33:48.218" v="10" actId="478"/>
          <ac:spMkLst>
            <pc:docMk/>
            <pc:sldMk cId="4207389734" sldId="1447"/>
            <ac:spMk id="2" creationId="{65B54B5D-0E6F-A74C-9161-CDF794E9D477}"/>
          </ac:spMkLst>
        </pc:spChg>
        <pc:spChg chg="add del mod">
          <ac:chgData name="Adele Edmondson (MLCSU)" userId="08252072-d425-497b-8272-d064a8898332" providerId="ADAL" clId="{AB2A4F9D-E9D5-41CA-ACA5-50706AED5624}" dt="2021-07-22T08:33:49.504" v="11" actId="478"/>
          <ac:spMkLst>
            <pc:docMk/>
            <pc:sldMk cId="4207389734" sldId="1447"/>
            <ac:spMk id="4" creationId="{8A77B549-1DAA-4AC6-A8A1-8FFA17E153CB}"/>
          </ac:spMkLst>
        </pc:spChg>
      </pc:sldChg>
      <pc:sldChg chg="modSp mod">
        <pc:chgData name="Adele Edmondson (MLCSU)" userId="08252072-d425-497b-8272-d064a8898332" providerId="ADAL" clId="{AB2A4F9D-E9D5-41CA-ACA5-50706AED5624}" dt="2021-07-22T08:33:39.205" v="9" actId="20577"/>
        <pc:sldMkLst>
          <pc:docMk/>
          <pc:sldMk cId="1069472969" sldId="2145706663"/>
        </pc:sldMkLst>
        <pc:spChg chg="mod">
          <ac:chgData name="Adele Edmondson (MLCSU)" userId="08252072-d425-497b-8272-d064a8898332" providerId="ADAL" clId="{AB2A4F9D-E9D5-41CA-ACA5-50706AED5624}" dt="2021-07-22T08:33:39.205" v="9" actId="20577"/>
          <ac:spMkLst>
            <pc:docMk/>
            <pc:sldMk cId="1069472969" sldId="2145706663"/>
            <ac:spMk id="2" creationId="{65B54B5D-0E6F-A74C-9161-CDF794E9D477}"/>
          </ac:spMkLst>
        </pc:spChg>
      </pc:sldChg>
      <pc:sldChg chg="addSp delSp modSp add del mod">
        <pc:chgData name="Adele Edmondson (MLCSU)" userId="08252072-d425-497b-8272-d064a8898332" providerId="ADAL" clId="{AB2A4F9D-E9D5-41CA-ACA5-50706AED5624}" dt="2021-07-22T08:35:15.985" v="59" actId="478"/>
        <pc:sldMkLst>
          <pc:docMk/>
          <pc:sldMk cId="2744312986" sldId="2145706664"/>
        </pc:sldMkLst>
        <pc:spChg chg="del">
          <ac:chgData name="Adele Edmondson (MLCSU)" userId="08252072-d425-497b-8272-d064a8898332" providerId="ADAL" clId="{AB2A4F9D-E9D5-41CA-ACA5-50706AED5624}" dt="2021-07-22T08:35:15.985" v="59" actId="478"/>
          <ac:spMkLst>
            <pc:docMk/>
            <pc:sldMk cId="2744312986" sldId="2145706664"/>
            <ac:spMk id="2" creationId="{F3496E6E-04E8-4E11-B6D3-6F34572804F4}"/>
          </ac:spMkLst>
        </pc:spChg>
        <pc:spChg chg="del">
          <ac:chgData name="Adele Edmondson (MLCSU)" userId="08252072-d425-497b-8272-d064a8898332" providerId="ADAL" clId="{AB2A4F9D-E9D5-41CA-ACA5-50706AED5624}" dt="2021-07-22T08:34:33.269" v="45" actId="478"/>
          <ac:spMkLst>
            <pc:docMk/>
            <pc:sldMk cId="2744312986" sldId="2145706664"/>
            <ac:spMk id="4" creationId="{91C2F114-BFBD-4CEC-977E-483CAAAE9A2C}"/>
          </ac:spMkLst>
        </pc:spChg>
        <pc:spChg chg="del">
          <ac:chgData name="Adele Edmondson (MLCSU)" userId="08252072-d425-497b-8272-d064a8898332" providerId="ADAL" clId="{AB2A4F9D-E9D5-41CA-ACA5-50706AED5624}" dt="2021-07-22T08:34:32.405" v="44" actId="478"/>
          <ac:spMkLst>
            <pc:docMk/>
            <pc:sldMk cId="2744312986" sldId="2145706664"/>
            <ac:spMk id="5" creationId="{4E94A78E-443F-4DD7-946F-10F43D96E585}"/>
          </ac:spMkLst>
        </pc:spChg>
        <pc:spChg chg="del">
          <ac:chgData name="Adele Edmondson (MLCSU)" userId="08252072-d425-497b-8272-d064a8898332" providerId="ADAL" clId="{AB2A4F9D-E9D5-41CA-ACA5-50706AED5624}" dt="2021-07-22T08:34:33.934" v="46" actId="478"/>
          <ac:spMkLst>
            <pc:docMk/>
            <pc:sldMk cId="2744312986" sldId="2145706664"/>
            <ac:spMk id="6" creationId="{8EA88F6E-296E-4881-9EC3-784706C0233A}"/>
          </ac:spMkLst>
        </pc:spChg>
        <pc:spChg chg="del mod">
          <ac:chgData name="Adele Edmondson (MLCSU)" userId="08252072-d425-497b-8272-d064a8898332" providerId="ADAL" clId="{AB2A4F9D-E9D5-41CA-ACA5-50706AED5624}" dt="2021-07-22T08:34:36.828" v="49" actId="478"/>
          <ac:spMkLst>
            <pc:docMk/>
            <pc:sldMk cId="2744312986" sldId="2145706664"/>
            <ac:spMk id="7" creationId="{0CFF5F67-1813-4596-BEAD-729908805719}"/>
          </ac:spMkLst>
        </pc:spChg>
        <pc:spChg chg="add mod">
          <ac:chgData name="Adele Edmondson (MLCSU)" userId="08252072-d425-497b-8272-d064a8898332" providerId="ADAL" clId="{AB2A4F9D-E9D5-41CA-ACA5-50706AED5624}" dt="2021-07-22T08:35:15.985" v="59" actId="478"/>
          <ac:spMkLst>
            <pc:docMk/>
            <pc:sldMk cId="2744312986" sldId="2145706664"/>
            <ac:spMk id="8" creationId="{2D3DBFA7-2C2E-47B0-A55E-7B4EA13632E5}"/>
          </ac:spMkLst>
        </pc:spChg>
        <pc:spChg chg="del">
          <ac:chgData name="Adele Edmondson (MLCSU)" userId="08252072-d425-497b-8272-d064a8898332" providerId="ADAL" clId="{AB2A4F9D-E9D5-41CA-ACA5-50706AED5624}" dt="2021-07-22T08:35:07.804" v="57" actId="478"/>
          <ac:spMkLst>
            <pc:docMk/>
            <pc:sldMk cId="2744312986" sldId="2145706664"/>
            <ac:spMk id="10" creationId="{02AFD7C5-F1C6-440A-8D9A-537C858A26E9}"/>
          </ac:spMkLst>
        </pc:spChg>
        <pc:spChg chg="del">
          <ac:chgData name="Adele Edmondson (MLCSU)" userId="08252072-d425-497b-8272-d064a8898332" providerId="ADAL" clId="{AB2A4F9D-E9D5-41CA-ACA5-50706AED5624}" dt="2021-07-22T08:35:07.804" v="57" actId="478"/>
          <ac:spMkLst>
            <pc:docMk/>
            <pc:sldMk cId="2744312986" sldId="2145706664"/>
            <ac:spMk id="11" creationId="{D71DDAE7-2C3C-4FE0-958A-2A047811B3AB}"/>
          </ac:spMkLst>
        </pc:spChg>
        <pc:spChg chg="del">
          <ac:chgData name="Adele Edmondson (MLCSU)" userId="08252072-d425-497b-8272-d064a8898332" providerId="ADAL" clId="{AB2A4F9D-E9D5-41CA-ACA5-50706AED5624}" dt="2021-07-22T08:34:35.984" v="48" actId="478"/>
          <ac:spMkLst>
            <pc:docMk/>
            <pc:sldMk cId="2744312986" sldId="2145706664"/>
            <ac:spMk id="12" creationId="{591A80C4-4C02-45C9-A4BF-B232C0C24D64}"/>
          </ac:spMkLst>
        </pc:spChg>
        <pc:spChg chg="del">
          <ac:chgData name="Adele Edmondson (MLCSU)" userId="08252072-d425-497b-8272-d064a8898332" providerId="ADAL" clId="{AB2A4F9D-E9D5-41CA-ACA5-50706AED5624}" dt="2021-07-22T08:34:37.731" v="50" actId="478"/>
          <ac:spMkLst>
            <pc:docMk/>
            <pc:sldMk cId="2744312986" sldId="2145706664"/>
            <ac:spMk id="13" creationId="{667BB111-DBC7-4707-ADCF-57CEF26FFFF8}"/>
          </ac:spMkLst>
        </pc:spChg>
        <pc:spChg chg="del">
          <ac:chgData name="Adele Edmondson (MLCSU)" userId="08252072-d425-497b-8272-d064a8898332" providerId="ADAL" clId="{AB2A4F9D-E9D5-41CA-ACA5-50706AED5624}" dt="2021-07-22T08:34:38.549" v="51" actId="478"/>
          <ac:spMkLst>
            <pc:docMk/>
            <pc:sldMk cId="2744312986" sldId="2145706664"/>
            <ac:spMk id="14" creationId="{DFE3A4D3-F8CA-46FA-A0CE-C2E20FC03419}"/>
          </ac:spMkLst>
        </pc:spChg>
        <pc:spChg chg="del">
          <ac:chgData name="Adele Edmondson (MLCSU)" userId="08252072-d425-497b-8272-d064a8898332" providerId="ADAL" clId="{AB2A4F9D-E9D5-41CA-ACA5-50706AED5624}" dt="2021-07-22T08:34:39.319" v="52" actId="478"/>
          <ac:spMkLst>
            <pc:docMk/>
            <pc:sldMk cId="2744312986" sldId="2145706664"/>
            <ac:spMk id="15" creationId="{381C42E3-D19E-4566-B44E-69CA0E352FB2}"/>
          </ac:spMkLst>
        </pc:spChg>
        <pc:spChg chg="del mod">
          <ac:chgData name="Adele Edmondson (MLCSU)" userId="08252072-d425-497b-8272-d064a8898332" providerId="ADAL" clId="{AB2A4F9D-E9D5-41CA-ACA5-50706AED5624}" dt="2021-07-22T08:34:31.534" v="43" actId="478"/>
          <ac:spMkLst>
            <pc:docMk/>
            <pc:sldMk cId="2744312986" sldId="2145706664"/>
            <ac:spMk id="16" creationId="{ED23E125-F983-43C2-AD48-C66E547FF3B8}"/>
          </ac:spMkLst>
        </pc:spChg>
        <pc:spChg chg="del">
          <ac:chgData name="Adele Edmondson (MLCSU)" userId="08252072-d425-497b-8272-d064a8898332" providerId="ADAL" clId="{AB2A4F9D-E9D5-41CA-ACA5-50706AED5624}" dt="2021-07-22T08:35:07.804" v="57" actId="478"/>
          <ac:spMkLst>
            <pc:docMk/>
            <pc:sldMk cId="2744312986" sldId="2145706664"/>
            <ac:spMk id="17" creationId="{CC3DA92A-DFBB-4FC2-84AD-4419AB6DBA05}"/>
          </ac:spMkLst>
        </pc:spChg>
        <pc:spChg chg="del">
          <ac:chgData name="Adele Edmondson (MLCSU)" userId="08252072-d425-497b-8272-d064a8898332" providerId="ADAL" clId="{AB2A4F9D-E9D5-41CA-ACA5-50706AED5624}" dt="2021-07-22T08:34:41.040" v="53" actId="478"/>
          <ac:spMkLst>
            <pc:docMk/>
            <pc:sldMk cId="2744312986" sldId="2145706664"/>
            <ac:spMk id="18" creationId="{136A7583-4516-44C0-8D17-7BD680556F3C}"/>
          </ac:spMkLst>
        </pc:spChg>
        <pc:spChg chg="del">
          <ac:chgData name="Adele Edmondson (MLCSU)" userId="08252072-d425-497b-8272-d064a8898332" providerId="ADAL" clId="{AB2A4F9D-E9D5-41CA-ACA5-50706AED5624}" dt="2021-07-22T08:35:12.399" v="58" actId="478"/>
          <ac:spMkLst>
            <pc:docMk/>
            <pc:sldMk cId="2744312986" sldId="2145706664"/>
            <ac:spMk id="19" creationId="{B64178AB-057D-471C-8AD2-B81FE95BB93A}"/>
          </ac:spMkLst>
        </pc:spChg>
        <pc:spChg chg="del">
          <ac:chgData name="Adele Edmondson (MLCSU)" userId="08252072-d425-497b-8272-d064a8898332" providerId="ADAL" clId="{AB2A4F9D-E9D5-41CA-ACA5-50706AED5624}" dt="2021-07-22T08:35:12.399" v="58" actId="478"/>
          <ac:spMkLst>
            <pc:docMk/>
            <pc:sldMk cId="2744312986" sldId="2145706664"/>
            <ac:spMk id="20" creationId="{85519BC1-C180-4A60-A496-2E626670A8E0}"/>
          </ac:spMkLst>
        </pc:spChg>
        <pc:spChg chg="del">
          <ac:chgData name="Adele Edmondson (MLCSU)" userId="08252072-d425-497b-8272-d064a8898332" providerId="ADAL" clId="{AB2A4F9D-E9D5-41CA-ACA5-50706AED5624}" dt="2021-07-22T08:35:07.804" v="57" actId="478"/>
          <ac:spMkLst>
            <pc:docMk/>
            <pc:sldMk cId="2744312986" sldId="2145706664"/>
            <ac:spMk id="21" creationId="{A3CDC8CB-487C-4BD6-9028-8ACDA7F2A3CE}"/>
          </ac:spMkLst>
        </pc:spChg>
        <pc:spChg chg="del">
          <ac:chgData name="Adele Edmondson (MLCSU)" userId="08252072-d425-497b-8272-d064a8898332" providerId="ADAL" clId="{AB2A4F9D-E9D5-41CA-ACA5-50706AED5624}" dt="2021-07-22T08:35:07.804" v="57" actId="478"/>
          <ac:spMkLst>
            <pc:docMk/>
            <pc:sldMk cId="2744312986" sldId="2145706664"/>
            <ac:spMk id="22" creationId="{263C4A81-D6AF-4868-A57D-89446B6FCED9}"/>
          </ac:spMkLst>
        </pc:spChg>
        <pc:spChg chg="del">
          <ac:chgData name="Adele Edmondson (MLCSU)" userId="08252072-d425-497b-8272-d064a8898332" providerId="ADAL" clId="{AB2A4F9D-E9D5-41CA-ACA5-50706AED5624}" dt="2021-07-22T08:35:12.399" v="58" actId="478"/>
          <ac:spMkLst>
            <pc:docMk/>
            <pc:sldMk cId="2744312986" sldId="2145706664"/>
            <ac:spMk id="23" creationId="{8CA0A0A7-4F24-4CE8-862F-2CC0C0C50292}"/>
          </ac:spMkLst>
        </pc:spChg>
        <pc:spChg chg="del">
          <ac:chgData name="Adele Edmondson (MLCSU)" userId="08252072-d425-497b-8272-d064a8898332" providerId="ADAL" clId="{AB2A4F9D-E9D5-41CA-ACA5-50706AED5624}" dt="2021-07-22T08:35:12.399" v="58" actId="478"/>
          <ac:spMkLst>
            <pc:docMk/>
            <pc:sldMk cId="2744312986" sldId="2145706664"/>
            <ac:spMk id="46" creationId="{CE65B85F-A1E9-44BA-9EB3-97727AA3DBA4}"/>
          </ac:spMkLst>
        </pc:spChg>
        <pc:spChg chg="del">
          <ac:chgData name="Adele Edmondson (MLCSU)" userId="08252072-d425-497b-8272-d064a8898332" providerId="ADAL" clId="{AB2A4F9D-E9D5-41CA-ACA5-50706AED5624}" dt="2021-07-22T08:35:12.399" v="58" actId="478"/>
          <ac:spMkLst>
            <pc:docMk/>
            <pc:sldMk cId="2744312986" sldId="2145706664"/>
            <ac:spMk id="56" creationId="{71E1B1AD-A3DA-4FB7-9AA5-60C6B3119F5D}"/>
          </ac:spMkLst>
        </pc:spChg>
        <pc:spChg chg="del">
          <ac:chgData name="Adele Edmondson (MLCSU)" userId="08252072-d425-497b-8272-d064a8898332" providerId="ADAL" clId="{AB2A4F9D-E9D5-41CA-ACA5-50706AED5624}" dt="2021-07-22T08:35:12.399" v="58" actId="478"/>
          <ac:spMkLst>
            <pc:docMk/>
            <pc:sldMk cId="2744312986" sldId="2145706664"/>
            <ac:spMk id="62" creationId="{9926EC55-BDB3-4F70-9D31-A96B6F6C1A67}"/>
          </ac:spMkLst>
        </pc:spChg>
        <pc:cxnChg chg="del">
          <ac:chgData name="Adele Edmondson (MLCSU)" userId="08252072-d425-497b-8272-d064a8898332" providerId="ADAL" clId="{AB2A4F9D-E9D5-41CA-ACA5-50706AED5624}" dt="2021-07-22T08:34:52.984" v="55" actId="478"/>
          <ac:cxnSpMkLst>
            <pc:docMk/>
            <pc:sldMk cId="2744312986" sldId="2145706664"/>
            <ac:cxnSpMk id="27" creationId="{E975AAB7-F7F6-4652-B24F-3BD87589206A}"/>
          </ac:cxnSpMkLst>
        </pc:cxnChg>
        <pc:cxnChg chg="del">
          <ac:chgData name="Adele Edmondson (MLCSU)" userId="08252072-d425-497b-8272-d064a8898332" providerId="ADAL" clId="{AB2A4F9D-E9D5-41CA-ACA5-50706AED5624}" dt="2021-07-22T08:34:52.984" v="55" actId="478"/>
          <ac:cxnSpMkLst>
            <pc:docMk/>
            <pc:sldMk cId="2744312986" sldId="2145706664"/>
            <ac:cxnSpMk id="30" creationId="{0B1D8FAC-FEF4-4FD2-A824-78096B06F59C}"/>
          </ac:cxnSpMkLst>
        </pc:cxnChg>
        <pc:cxnChg chg="del">
          <ac:chgData name="Adele Edmondson (MLCSU)" userId="08252072-d425-497b-8272-d064a8898332" providerId="ADAL" clId="{AB2A4F9D-E9D5-41CA-ACA5-50706AED5624}" dt="2021-07-22T08:35:02.175" v="56" actId="478"/>
          <ac:cxnSpMkLst>
            <pc:docMk/>
            <pc:sldMk cId="2744312986" sldId="2145706664"/>
            <ac:cxnSpMk id="32" creationId="{B7B00BF4-B83A-455D-9402-6CA453E15E59}"/>
          </ac:cxnSpMkLst>
        </pc:cxnChg>
        <pc:cxnChg chg="del">
          <ac:chgData name="Adele Edmondson (MLCSU)" userId="08252072-d425-497b-8272-d064a8898332" providerId="ADAL" clId="{AB2A4F9D-E9D5-41CA-ACA5-50706AED5624}" dt="2021-07-22T08:34:52.984" v="55" actId="478"/>
          <ac:cxnSpMkLst>
            <pc:docMk/>
            <pc:sldMk cId="2744312986" sldId="2145706664"/>
            <ac:cxnSpMk id="36" creationId="{F6B9A4D4-BCA2-48D2-9E67-B3D09AE995C1}"/>
          </ac:cxnSpMkLst>
        </pc:cxnChg>
        <pc:cxnChg chg="del">
          <ac:chgData name="Adele Edmondson (MLCSU)" userId="08252072-d425-497b-8272-d064a8898332" providerId="ADAL" clId="{AB2A4F9D-E9D5-41CA-ACA5-50706AED5624}" dt="2021-07-22T08:35:02.175" v="56" actId="478"/>
          <ac:cxnSpMkLst>
            <pc:docMk/>
            <pc:sldMk cId="2744312986" sldId="2145706664"/>
            <ac:cxnSpMk id="38" creationId="{DA5884CD-B5DE-4CD2-87D9-91A1D4060BB3}"/>
          </ac:cxnSpMkLst>
        </pc:cxnChg>
        <pc:cxnChg chg="del">
          <ac:chgData name="Adele Edmondson (MLCSU)" userId="08252072-d425-497b-8272-d064a8898332" providerId="ADAL" clId="{AB2A4F9D-E9D5-41CA-ACA5-50706AED5624}" dt="2021-07-22T08:34:42.090" v="54" actId="478"/>
          <ac:cxnSpMkLst>
            <pc:docMk/>
            <pc:sldMk cId="2744312986" sldId="2145706664"/>
            <ac:cxnSpMk id="39" creationId="{2499A921-0478-44AD-B821-1255C66B0DBB}"/>
          </ac:cxnSpMkLst>
        </pc:cxnChg>
        <pc:cxnChg chg="del">
          <ac:chgData name="Adele Edmondson (MLCSU)" userId="08252072-d425-497b-8272-d064a8898332" providerId="ADAL" clId="{AB2A4F9D-E9D5-41CA-ACA5-50706AED5624}" dt="2021-07-22T08:35:02.175" v="56" actId="478"/>
          <ac:cxnSpMkLst>
            <pc:docMk/>
            <pc:sldMk cId="2744312986" sldId="2145706664"/>
            <ac:cxnSpMk id="41" creationId="{3861D136-BE02-4141-B6F4-03123DC06B6E}"/>
          </ac:cxnSpMkLst>
        </pc:cxnChg>
        <pc:cxnChg chg="del">
          <ac:chgData name="Adele Edmondson (MLCSU)" userId="08252072-d425-497b-8272-d064a8898332" providerId="ADAL" clId="{AB2A4F9D-E9D5-41CA-ACA5-50706AED5624}" dt="2021-07-22T08:35:02.175" v="56" actId="478"/>
          <ac:cxnSpMkLst>
            <pc:docMk/>
            <pc:sldMk cId="2744312986" sldId="2145706664"/>
            <ac:cxnSpMk id="43" creationId="{4A3FD7AB-B934-4397-A7CF-C5C7D06DBCF5}"/>
          </ac:cxnSpMkLst>
        </pc:cxnChg>
        <pc:cxnChg chg="del">
          <ac:chgData name="Adele Edmondson (MLCSU)" userId="08252072-d425-497b-8272-d064a8898332" providerId="ADAL" clId="{AB2A4F9D-E9D5-41CA-ACA5-50706AED5624}" dt="2021-07-22T08:35:02.175" v="56" actId="478"/>
          <ac:cxnSpMkLst>
            <pc:docMk/>
            <pc:sldMk cId="2744312986" sldId="2145706664"/>
            <ac:cxnSpMk id="57" creationId="{44D597EE-2DFC-4276-894D-D506D94F838B}"/>
          </ac:cxnSpMkLst>
        </pc:cxnChg>
        <pc:cxnChg chg="del">
          <ac:chgData name="Adele Edmondson (MLCSU)" userId="08252072-d425-497b-8272-d064a8898332" providerId="ADAL" clId="{AB2A4F9D-E9D5-41CA-ACA5-50706AED5624}" dt="2021-07-22T08:34:52.984" v="55" actId="478"/>
          <ac:cxnSpMkLst>
            <pc:docMk/>
            <pc:sldMk cId="2744312986" sldId="2145706664"/>
            <ac:cxnSpMk id="60" creationId="{403CD19C-4E5B-442F-98B5-A07286CBF996}"/>
          </ac:cxnSpMkLst>
        </pc:cxnChg>
        <pc:cxnChg chg="del">
          <ac:chgData name="Adele Edmondson (MLCSU)" userId="08252072-d425-497b-8272-d064a8898332" providerId="ADAL" clId="{AB2A4F9D-E9D5-41CA-ACA5-50706AED5624}" dt="2021-07-22T08:35:02.175" v="56" actId="478"/>
          <ac:cxnSpMkLst>
            <pc:docMk/>
            <pc:sldMk cId="2744312986" sldId="2145706664"/>
            <ac:cxnSpMk id="63" creationId="{8460ED18-EEE8-44F3-BE1C-B1DC2671ADAC}"/>
          </ac:cxnSpMkLst>
        </pc:cxnChg>
        <pc:cxnChg chg="del">
          <ac:chgData name="Adele Edmondson (MLCSU)" userId="08252072-d425-497b-8272-d064a8898332" providerId="ADAL" clId="{AB2A4F9D-E9D5-41CA-ACA5-50706AED5624}" dt="2021-07-22T08:34:52.984" v="55" actId="478"/>
          <ac:cxnSpMkLst>
            <pc:docMk/>
            <pc:sldMk cId="2744312986" sldId="2145706664"/>
            <ac:cxnSpMk id="66" creationId="{96E1FA8B-5D0B-49C6-BBB9-CF9954716DB3}"/>
          </ac:cxnSpMkLst>
        </pc:cxnChg>
        <pc:cxnChg chg="del">
          <ac:chgData name="Adele Edmondson (MLCSU)" userId="08252072-d425-497b-8272-d064a8898332" providerId="ADAL" clId="{AB2A4F9D-E9D5-41CA-ACA5-50706AED5624}" dt="2021-07-22T08:34:52.984" v="55" actId="478"/>
          <ac:cxnSpMkLst>
            <pc:docMk/>
            <pc:sldMk cId="2744312986" sldId="2145706664"/>
            <ac:cxnSpMk id="71" creationId="{5C92BC99-2F97-42C8-BF42-02AACE5EBD3A}"/>
          </ac:cxnSpMkLst>
        </pc:cxnChg>
      </pc:sldChg>
      <pc:sldChg chg="del">
        <pc:chgData name="Adele Edmondson (MLCSU)" userId="08252072-d425-497b-8272-d064a8898332" providerId="ADAL" clId="{AB2A4F9D-E9D5-41CA-ACA5-50706AED5624}" dt="2021-07-22T08:34:17.386" v="22" actId="47"/>
        <pc:sldMkLst>
          <pc:docMk/>
          <pc:sldMk cId="3119116339" sldId="2145706665"/>
        </pc:sldMkLst>
      </pc:sldChg>
      <pc:sldChg chg="del">
        <pc:chgData name="Adele Edmondson (MLCSU)" userId="08252072-d425-497b-8272-d064a8898332" providerId="ADAL" clId="{AB2A4F9D-E9D5-41CA-ACA5-50706AED5624}" dt="2021-07-22T08:34:16.755" v="21" actId="47"/>
        <pc:sldMkLst>
          <pc:docMk/>
          <pc:sldMk cId="1503091080" sldId="2145706668"/>
        </pc:sldMkLst>
      </pc:sldChg>
      <pc:sldChg chg="del">
        <pc:chgData name="Adele Edmondson (MLCSU)" userId="08252072-d425-497b-8272-d064a8898332" providerId="ADAL" clId="{AB2A4F9D-E9D5-41CA-ACA5-50706AED5624}" dt="2021-07-22T08:34:02.052" v="16" actId="47"/>
        <pc:sldMkLst>
          <pc:docMk/>
          <pc:sldMk cId="1868115227" sldId="2145706669"/>
        </pc:sldMkLst>
      </pc:sldChg>
      <pc:sldChg chg="del">
        <pc:chgData name="Adele Edmondson (MLCSU)" userId="08252072-d425-497b-8272-d064a8898332" providerId="ADAL" clId="{AB2A4F9D-E9D5-41CA-ACA5-50706AED5624}" dt="2021-07-22T08:34:27.046" v="41" actId="47"/>
        <pc:sldMkLst>
          <pc:docMk/>
          <pc:sldMk cId="3406867549" sldId="2145706670"/>
        </pc:sldMkLst>
      </pc:sldChg>
      <pc:sldMasterChg chg="del delSldLayout">
        <pc:chgData name="Adele Edmondson (MLCSU)" userId="08252072-d425-497b-8272-d064a8898332" providerId="ADAL" clId="{AB2A4F9D-E9D5-41CA-ACA5-50706AED5624}" dt="2021-07-22T08:34:26.038" v="40" actId="47"/>
        <pc:sldMasterMkLst>
          <pc:docMk/>
          <pc:sldMasterMk cId="2838931065" sldId="2147483672"/>
        </pc:sldMasterMkLst>
        <pc:sldLayoutChg chg="del">
          <pc:chgData name="Adele Edmondson (MLCSU)" userId="08252072-d425-497b-8272-d064a8898332" providerId="ADAL" clId="{AB2A4F9D-E9D5-41CA-ACA5-50706AED5624}" dt="2021-07-22T08:34:26.038" v="40" actId="47"/>
          <pc:sldLayoutMkLst>
            <pc:docMk/>
            <pc:sldMasterMk cId="2838931065" sldId="2147483672"/>
            <pc:sldLayoutMk cId="3796730718" sldId="2147483673"/>
          </pc:sldLayoutMkLst>
        </pc:sldLayoutChg>
        <pc:sldLayoutChg chg="del">
          <pc:chgData name="Adele Edmondson (MLCSU)" userId="08252072-d425-497b-8272-d064a8898332" providerId="ADAL" clId="{AB2A4F9D-E9D5-41CA-ACA5-50706AED5624}" dt="2021-07-22T08:34:26.038" v="40" actId="47"/>
          <pc:sldLayoutMkLst>
            <pc:docMk/>
            <pc:sldMasterMk cId="2838931065" sldId="2147483672"/>
            <pc:sldLayoutMk cId="1472657216" sldId="2147483674"/>
          </pc:sldLayoutMkLst>
        </pc:sldLayoutChg>
        <pc:sldLayoutChg chg="del">
          <pc:chgData name="Adele Edmondson (MLCSU)" userId="08252072-d425-497b-8272-d064a8898332" providerId="ADAL" clId="{AB2A4F9D-E9D5-41CA-ACA5-50706AED5624}" dt="2021-07-22T08:34:26.038" v="40" actId="47"/>
          <pc:sldLayoutMkLst>
            <pc:docMk/>
            <pc:sldMasterMk cId="2838931065" sldId="2147483672"/>
            <pc:sldLayoutMk cId="3736504773" sldId="2147483675"/>
          </pc:sldLayoutMkLst>
        </pc:sldLayoutChg>
        <pc:sldLayoutChg chg="del">
          <pc:chgData name="Adele Edmondson (MLCSU)" userId="08252072-d425-497b-8272-d064a8898332" providerId="ADAL" clId="{AB2A4F9D-E9D5-41CA-ACA5-50706AED5624}" dt="2021-07-22T08:34:26.038" v="40" actId="47"/>
          <pc:sldLayoutMkLst>
            <pc:docMk/>
            <pc:sldMasterMk cId="2838931065" sldId="2147483672"/>
            <pc:sldLayoutMk cId="3811307096" sldId="2147483676"/>
          </pc:sldLayoutMkLst>
        </pc:sldLayoutChg>
        <pc:sldLayoutChg chg="del">
          <pc:chgData name="Adele Edmondson (MLCSU)" userId="08252072-d425-497b-8272-d064a8898332" providerId="ADAL" clId="{AB2A4F9D-E9D5-41CA-ACA5-50706AED5624}" dt="2021-07-22T08:34:26.038" v="40" actId="47"/>
          <pc:sldLayoutMkLst>
            <pc:docMk/>
            <pc:sldMasterMk cId="2838931065" sldId="2147483672"/>
            <pc:sldLayoutMk cId="961870431" sldId="2147483677"/>
          </pc:sldLayoutMkLst>
        </pc:sldLayoutChg>
      </pc:sldMasterChg>
    </pc:docChg>
  </pc:docChgLst>
  <pc:docChgLst>
    <pc:chgData name="Jayne Beasley (RLY) NSCHT" userId="S::jayne.beasley@combined.nhs.uk::b5feb6fc-6038-47ba-bc30-37cd97dc132a" providerId="AD" clId="Web-{BAC17065-D81F-433F-9D1F-7FFCF562CED3}"/>
    <pc:docChg chg="modSld">
      <pc:chgData name="Jayne Beasley (RLY) NSCHT" userId="S::jayne.beasley@combined.nhs.uk::b5feb6fc-6038-47ba-bc30-37cd97dc132a" providerId="AD" clId="Web-{BAC17065-D81F-433F-9D1F-7FFCF562CED3}" dt="2022-06-13T08:09:55.374" v="11" actId="20577"/>
      <pc:docMkLst>
        <pc:docMk/>
      </pc:docMkLst>
      <pc:sldChg chg="modSp">
        <pc:chgData name="Jayne Beasley (RLY) NSCHT" userId="S::jayne.beasley@combined.nhs.uk::b5feb6fc-6038-47ba-bc30-37cd97dc132a" providerId="AD" clId="Web-{BAC17065-D81F-433F-9D1F-7FFCF562CED3}" dt="2022-06-13T08:09:55.374" v="11" actId="20577"/>
        <pc:sldMkLst>
          <pc:docMk/>
          <pc:sldMk cId="1267919069" sldId="2145706722"/>
        </pc:sldMkLst>
        <pc:spChg chg="mod">
          <ac:chgData name="Jayne Beasley (RLY) NSCHT" userId="S::jayne.beasley@combined.nhs.uk::b5feb6fc-6038-47ba-bc30-37cd97dc132a" providerId="AD" clId="Web-{BAC17065-D81F-433F-9D1F-7FFCF562CED3}" dt="2022-06-13T08:09:55.374" v="11" actId="20577"/>
          <ac:spMkLst>
            <pc:docMk/>
            <pc:sldMk cId="1267919069" sldId="2145706722"/>
            <ac:spMk id="3" creationId="{00000000-0000-0000-0000-000000000000}"/>
          </ac:spMkLst>
        </pc:spChg>
      </pc:sldChg>
    </pc:docChg>
  </pc:docChgLst>
  <pc:docChgLst>
    <pc:chgData name="John Costello (RRE) MPFT" userId="S::john.costello@mpft.nhs.uk::137f4061-0dad-4507-a515-331d63761571" providerId="AD" clId="Web-{C51776BF-91FE-4F79-AF60-E1F9C3B65E69}"/>
    <pc:docChg chg="modSld">
      <pc:chgData name="John Costello (RRE) MPFT" userId="S::john.costello@mpft.nhs.uk::137f4061-0dad-4507-a515-331d63761571" providerId="AD" clId="Web-{C51776BF-91FE-4F79-AF60-E1F9C3B65E69}" dt="2022-03-03T10:50:06.810" v="120" actId="20577"/>
      <pc:docMkLst>
        <pc:docMk/>
      </pc:docMkLst>
      <pc:sldChg chg="modSp">
        <pc:chgData name="John Costello (RRE) MPFT" userId="S::john.costello@mpft.nhs.uk::137f4061-0dad-4507-a515-331d63761571" providerId="AD" clId="Web-{C51776BF-91FE-4F79-AF60-E1F9C3B65E69}" dt="2022-03-03T10:50:06.810" v="120" actId="20577"/>
        <pc:sldMkLst>
          <pc:docMk/>
          <pc:sldMk cId="850666966" sldId="2145706697"/>
        </pc:sldMkLst>
        <pc:spChg chg="mod">
          <ac:chgData name="John Costello (RRE) MPFT" userId="S::john.costello@mpft.nhs.uk::137f4061-0dad-4507-a515-331d63761571" providerId="AD" clId="Web-{C51776BF-91FE-4F79-AF60-E1F9C3B65E69}" dt="2022-03-03T10:50:06.810" v="120" actId="20577"/>
          <ac:spMkLst>
            <pc:docMk/>
            <pc:sldMk cId="850666966" sldId="2145706697"/>
            <ac:spMk id="2" creationId="{00000000-0000-0000-0000-000000000000}"/>
          </ac:spMkLst>
        </pc:spChg>
        <pc:spChg chg="mod">
          <ac:chgData name="John Costello (RRE) MPFT" userId="S::john.costello@mpft.nhs.uk::137f4061-0dad-4507-a515-331d63761571" providerId="AD" clId="Web-{C51776BF-91FE-4F79-AF60-E1F9C3B65E69}" dt="2022-03-03T10:46:16.702" v="2" actId="20577"/>
          <ac:spMkLst>
            <pc:docMk/>
            <pc:sldMk cId="850666966" sldId="214570669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5313A-8D17-441B-80FB-9AFB047B7EA8}" type="datetimeFigureOut">
              <a:rPr lang="en-GB" smtClean="0"/>
              <a:t>22/03/2023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6B703-9F24-4894-81FE-3ECBE46D24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30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John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83C879-26E1-BA47-AE9E-7C217F4DE1E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805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GB" sz="1200" dirty="0" smtClean="0"/>
              <a:t>Top down and bottom up listening</a:t>
            </a:r>
          </a:p>
          <a:p>
            <a:pPr>
              <a:lnSpc>
                <a:spcPct val="120000"/>
              </a:lnSpc>
            </a:pP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6B703-9F24-4894-81FE-3ECBE46D242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194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Jayne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6B703-9F24-4894-81FE-3ECBE46D242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063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Jayne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6B703-9F24-4894-81FE-3ECBE46D242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277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Jayne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6B703-9F24-4894-81FE-3ECBE46D242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299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Jayne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6B703-9F24-4894-81FE-3ECBE46D242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921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Jayne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6B703-9F24-4894-81FE-3ECBE46D242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157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91619-E052-5E4B-84EE-179C8FEB1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756" y="1749287"/>
            <a:ext cx="11009244" cy="1760676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1C9FD-3F36-2D4F-9772-8C632EB957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756" y="3602038"/>
            <a:ext cx="7292009" cy="1278075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29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CD34E7-D08E-2040-9E7D-2CB585B30D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269C1A-E6E1-D946-A1CF-C6F0F8FF167B}" type="datetimeFigureOut">
              <a:rPr lang="en-US" smtClean="0"/>
              <a:t>3/22/2023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F89B8B-E478-1046-89AA-3239016DC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37CD0-FD85-524E-907C-70702B7F9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4B8D62-438F-1243-AC09-06F297AF70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8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06DFB-1860-D94F-A7F7-E5ED2D9C6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B64D3-3A5D-D048-B591-03DB8F003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9462B0-C578-944A-92CD-FA20290D6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EF7499-F6C5-7A40-B4F4-7E8C88893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269C1A-E6E1-D946-A1CF-C6F0F8FF167B}" type="datetimeFigureOut">
              <a:rPr lang="en-US" smtClean="0"/>
              <a:t>3/22/2023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CC1DD1-BDC1-1C47-9877-9897BBB1A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16314-A91A-C142-B694-EA4129218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4B8D62-438F-1243-AC09-06F297AF70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36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C231B-487D-614B-9E57-254CC9668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F7ACA2-D435-CE45-B01A-E4FC3FC994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3DD8C7-398B-6942-9F11-CCD854823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BB68C-58DE-D044-A041-A8164946AE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269C1A-E6E1-D946-A1CF-C6F0F8FF167B}" type="datetimeFigureOut">
              <a:rPr lang="en-US" smtClean="0"/>
              <a:t>3/22/2023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71722-D4BE-C74F-A1BD-0F8F73B1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F4910E-17D7-534D-8A59-602A7AFE9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4B8D62-438F-1243-AC09-06F297AF70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66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599A4-882C-1D46-8148-27CE93491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AE3328-854A-9E48-8B57-2C9565EC7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03BC0-04B6-4D49-B300-9ACF6F5D36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269C1A-E6E1-D946-A1CF-C6F0F8FF167B}" type="datetimeFigureOut">
              <a:rPr lang="en-US" smtClean="0"/>
              <a:t>3/22/2023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18597-5B4B-A24F-A8A3-D0DC3B1F3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D44C9-0E50-5B4D-90FB-DA9184492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4B8D62-438F-1243-AC09-06F297AF70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43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04EB2F-A8A3-5444-B161-CF600DA7C6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C16D58-756A-3947-8FF0-A553D297DE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8F226-81BC-FB47-BC2F-488DBCB255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269C1A-E6E1-D946-A1CF-C6F0F8FF167B}" type="datetimeFigureOut">
              <a:rPr lang="en-US" smtClean="0"/>
              <a:t>3/22/2023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3B1C0-20CA-ED4A-B507-247C8DEB7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0A2AB-8619-6E46-8CB3-63C30AA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4B8D62-438F-1243-AC09-06F297AF70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31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877" y="1037979"/>
            <a:ext cx="10641498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1878" y="1833143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280377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75947483-D0EB-2EF5-97EB-FAD2D6C4D8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046" y="501114"/>
            <a:ext cx="2816059" cy="779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50847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04434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910" y="4272598"/>
            <a:ext cx="8064500" cy="19939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Colour group">
            <a:extLst>
              <a:ext uri="{FF2B5EF4-FFF2-40B4-BE49-F238E27FC236}">
                <a16:creationId xmlns:a16="http://schemas.microsoft.com/office/drawing/2014/main" id="{19C859F2-F764-030A-4EE4-3F0FFB3B80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03CCB55-1409-1C67-232D-B51E0E1C1F81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192E142-0651-739C-9745-9B1AC296AD6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7E13803-7C30-4F35-969F-D6FEC4C13E7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DC9767-BAA7-1293-7A57-95FCCED213E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F088194-8180-4490-CBEB-A969CD43E43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C2D7E45-D3B0-DD4D-7C14-EF433E739BE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B74BEF3-508F-4892-7154-4E5DE90DCE34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70859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tx2">
            <a:alpha val="849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 for Staffordshire and Stoke-on-Trent Integrated Care System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38200" y="500231"/>
            <a:ext cx="2906027" cy="7774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50847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04434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910" y="4272598"/>
            <a:ext cx="8064500" cy="19939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Colour group">
            <a:extLst>
              <a:ext uri="{FF2B5EF4-FFF2-40B4-BE49-F238E27FC236}">
                <a16:creationId xmlns:a16="http://schemas.microsoft.com/office/drawing/2014/main" id="{DAB4C2DF-BF76-0B88-67F1-A8F62EE1A8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490707C-7B59-A0FD-EA4F-EE334861C5E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CE06F32-C09E-7B9A-688C-E97AA15E3A8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CD1E8A3-7B86-3834-F021-EAF22E3FB55B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8ACE27D-3C78-0883-0525-E55B2848D39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DE86954-1DAF-70F4-2F51-A32819FAF49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7FD5392-7B8F-DEDA-51F4-986593BFC8FD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29EBAAB-322E-B7D0-5EB9-7E6FD9FF96F7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960749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046" y="501113"/>
            <a:ext cx="2816063" cy="7790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4" name="Picture 13" descr="Home care nurse and patient">
            <a:extLst>
              <a:ext uri="{FF2B5EF4-FFF2-40B4-BE49-F238E27FC236}">
                <a16:creationId xmlns:a16="http://schemas.microsoft.com/office/drawing/2014/main" id="{40F19AE0-9F53-9620-27E5-0907F32F86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886" y="354564"/>
            <a:ext cx="2996023" cy="2996023"/>
          </a:xfrm>
          <a:prstGeom prst="rect">
            <a:avLst/>
          </a:prstGeom>
        </p:spPr>
      </p:pic>
      <p:pic>
        <p:nvPicPr>
          <p:cNvPr id="16" name="Picture 15" descr="Doctor and patient">
            <a:extLst>
              <a:ext uri="{FF2B5EF4-FFF2-40B4-BE49-F238E27FC236}">
                <a16:creationId xmlns:a16="http://schemas.microsoft.com/office/drawing/2014/main" id="{DF6F707C-E04E-E5F5-62B7-A548E921E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0" y="2697103"/>
            <a:ext cx="1948543" cy="1826843"/>
          </a:xfrm>
          <a:prstGeom prst="rect">
            <a:avLst/>
          </a:prstGeom>
        </p:spPr>
      </p:pic>
      <p:pic>
        <p:nvPicPr>
          <p:cNvPr id="18" name="Picture 17" descr="Young child">
            <a:extLst>
              <a:ext uri="{FF2B5EF4-FFF2-40B4-BE49-F238E27FC236}">
                <a16:creationId xmlns:a16="http://schemas.microsoft.com/office/drawing/2014/main" id="{93435A0A-275E-62CB-BDC1-E843244E25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9296" y="3444116"/>
            <a:ext cx="1826843" cy="1826843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grpSp>
        <p:nvGrpSpPr>
          <p:cNvPr id="22" name="Colour group">
            <a:extLst>
              <a:ext uri="{FF2B5EF4-FFF2-40B4-BE49-F238E27FC236}">
                <a16:creationId xmlns:a16="http://schemas.microsoft.com/office/drawing/2014/main" id="{1504FCD5-1301-6770-6B1E-65E3BB7110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D28DD0F-BB97-5453-D23E-DEBE2EC1559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EEA625E-766D-BBC8-4312-35FF6706CAF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92AFC41-B94A-7074-228D-2120D0094CB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107178F-FDFE-955D-77B7-567609ADB3C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94095D0-432E-E82C-E382-936D8BB1DE5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1A03B05-EAE6-364D-589A-F2543AEB696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C7D800A-FEE1-5269-4C20-35C11DBD4BB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89505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33E757BC-8C62-EBFF-1DCA-8380AFC91C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046" y="501114"/>
            <a:ext cx="2816059" cy="779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grpSp>
        <p:nvGrpSpPr>
          <p:cNvPr id="23" name="Colour group">
            <a:extLst>
              <a:ext uri="{FF2B5EF4-FFF2-40B4-BE49-F238E27FC236}">
                <a16:creationId xmlns:a16="http://schemas.microsoft.com/office/drawing/2014/main" id="{5B048484-5047-E354-504D-D77FC8DE7B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AEB258E-8551-C96E-87C2-538A0F37F72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46EA209-8599-00CC-F81E-EF6422E7DD2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D88BD3-1F46-7E45-EB37-83BC84808AC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49C07E6-6E26-C7BD-E1B9-3181EFACB5B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A3C0CFB-6F14-4A8E-51CF-EB504389FDF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7D1F97A-A85F-6BEA-84E4-404872A6927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E398F63-8ADD-1D71-3055-503424B81B4B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1135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5B439-41A9-A94C-BF5B-0F0888FD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6F1DC-376A-A640-A348-3911CF5B3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1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tx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Logo" descr="Logo for Staffordshire and Stoke-on-Trent Integrated Care System">
            <a:extLst>
              <a:ext uri="{FF2B5EF4-FFF2-40B4-BE49-F238E27FC236}">
                <a16:creationId xmlns:a16="http://schemas.microsoft.com/office/drawing/2014/main" id="{EF7255CE-F762-B3F3-2936-97FF07B71C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38199" y="500229"/>
            <a:ext cx="2906744" cy="777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6A20D6E-66E5-6B66-EDE1-DF46CD342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930" y="4864100"/>
            <a:ext cx="8064500" cy="19939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79FD7FF-F92E-BC38-AF3B-FD1B2EF80BE6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82979" y="408610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35358787-8A68-0518-95ED-1118E954643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634979" y="270609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F72C18D2-86C6-28D8-721E-0327D2C16EE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162041" y="3785390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0" name="Picture 19" descr="Shape, circle&#10;&#10;Description automatically generated">
            <a:extLst>
              <a:ext uri="{FF2B5EF4-FFF2-40B4-BE49-F238E27FC236}">
                <a16:creationId xmlns:a16="http://schemas.microsoft.com/office/drawing/2014/main" id="{A56E8CF8-8483-0D19-F549-700938DDB7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106" y="2306596"/>
            <a:ext cx="2340100" cy="924484"/>
          </a:xfrm>
          <a:prstGeom prst="rect">
            <a:avLst/>
          </a:prstGeom>
        </p:spPr>
      </p:pic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F4873A54-E789-655E-4157-595C6E8097E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378" y="3699441"/>
            <a:ext cx="1429821" cy="832753"/>
          </a:xfrm>
          <a:prstGeom prst="rect">
            <a:avLst/>
          </a:prstGeom>
        </p:spPr>
      </p:pic>
      <p:pic>
        <p:nvPicPr>
          <p:cNvPr id="24" name="Picture 23" descr="Circle&#10;&#10;Description automatically generated">
            <a:extLst>
              <a:ext uri="{FF2B5EF4-FFF2-40B4-BE49-F238E27FC236}">
                <a16:creationId xmlns:a16="http://schemas.microsoft.com/office/drawing/2014/main" id="{ED4AE311-1205-4418-6EA3-31EF8A26A56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3460" y="3485244"/>
            <a:ext cx="1082907" cy="541454"/>
          </a:xfrm>
          <a:prstGeom prst="rect">
            <a:avLst/>
          </a:prstGeom>
        </p:spPr>
      </p:pic>
      <p:grpSp>
        <p:nvGrpSpPr>
          <p:cNvPr id="25" name="Colour group">
            <a:extLst>
              <a:ext uri="{FF2B5EF4-FFF2-40B4-BE49-F238E27FC236}">
                <a16:creationId xmlns:a16="http://schemas.microsoft.com/office/drawing/2014/main" id="{799122C6-593D-0043-F30A-218914D2BE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854DE95-6053-0C50-72D4-46959A247FD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08F2079-A8D1-0963-223A-FAAC33B3ED9A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9E7C13C-B119-4EAC-BD80-995F2619984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15F358E-6BCF-D974-6CD1-A706C456703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C3CB1B8-AF70-15F1-6182-40B09FC307A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E50023-B4E7-DA2D-EB9E-05CEE476826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FF6552-6121-A63A-4491-0D2C70652C6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62218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1" name="Colour group">
            <a:extLst>
              <a:ext uri="{FF2B5EF4-FFF2-40B4-BE49-F238E27FC236}">
                <a16:creationId xmlns:a16="http://schemas.microsoft.com/office/drawing/2014/main" id="{53AFCC34-BE5A-EC37-ABA6-CE19BB82F8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CE0AEBF-1AC7-9FAC-1F03-382917401F1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134F624-D5B7-FB36-3F67-6CB2C5EED670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444FD3A-6827-689A-1664-0DE90A42735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B8D4256-DBF9-211E-1F68-496FD01D77E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B5F750E-9CDB-3E08-1FB9-FC83947E64B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602355E-DEF1-5E7B-B561-47C34CDE548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842D61D-13A3-8C94-E054-439251020D08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9898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tx2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4" name="Colour group">
            <a:extLst>
              <a:ext uri="{FF2B5EF4-FFF2-40B4-BE49-F238E27FC236}">
                <a16:creationId xmlns:a16="http://schemas.microsoft.com/office/drawing/2014/main" id="{77E91A67-B8DD-3E0D-B926-6993C8EF0A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0A3992D-12A1-007A-CFD5-EA3696098F2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6D54277-7BDD-9B81-D734-8D750CF5F87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716D740-07E9-CE95-A3BE-92BD55EEC950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1E4374-E7B7-EE12-16C1-800866AC4D7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AEEC6BD-93CD-5BC6-D27C-A54B95B0F58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ACC4D9F-AE6F-2BBB-6DC2-8E79EDE4B33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41DFC40-EC26-B7F3-29FD-31D1F025C21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48120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96E58A1-BF3D-0872-A7F7-96AFA5EFE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620EADD-3276-C3B1-2105-7C147C0EF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58F232B2-381B-93A9-3A6B-D00F36058E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C12A4-5D1D-1FED-5BA4-DFFBFC3FCF3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411AE3-B430-FFC2-B1A0-CC34C73C145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B28C7B-CCD5-E166-FCE3-853013B58F1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461469D-12B4-881B-64A7-C8564453933D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0319299-37FB-A299-C697-4ACCD7591F5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9A05A7E-5755-520D-CE11-FAE6E21B4C8C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C48A00A-3A81-9BA2-02B7-062972CB84F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785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tx2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FAF4E5F-0C46-4C1C-AD29-8B8902EEF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7F3BBF2-4B70-1E48-DD22-9DFAF039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A5C73070-6406-9E1D-C109-C88684C677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1F6E7D1-F1AC-975A-D361-B2A3EF7A3C5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916A59-7385-079D-619A-3EC3B6EE377A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CF910A6-6790-472C-CE92-6BB08ACDB02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C5F3692-CC12-2C9B-D15F-26E7D43B04A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7E44EFD-C1AC-0646-1E12-C829F71A114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C7792E8-A905-2B38-C0EF-638126151EC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EE9D0C7-3381-1E09-C47D-4AC1A6681ED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797600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218BBEF0-C5B4-C61C-4A83-24C85C3C18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C8683F8-A0C7-81A4-9D64-388A1A9DE09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B152834-5448-3BFB-D553-B0DB856FCD66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C3C96D-2786-8361-E902-EE406565995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38D4FA0-B6B5-38A1-1306-08D9645D5E1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B712F7B-FA5C-9308-1D25-3F900B5C489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F63A76E-1915-C038-834A-CE775685084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7CBF32C-5FEC-A7E2-6FF3-DE2AE1469D1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36818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FDBBDA3F-217C-B8E7-B765-040AFB1C6B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784CCE7-23D8-71F5-D509-D32657B0FFF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20E461E-AA4F-0A7D-F548-D28E14ECDF1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069032A-3CD8-38E7-2B4F-BC5A29FE634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370DE06-49C6-6F4A-D6DF-6AF11875F58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35845DC-03AE-9788-DC7A-F485CBA0A2E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E638E0C-F6DE-7A55-BAEF-CDD22A1E0C12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1CA0CD4-5686-F9FF-A6E8-0FD347B98D43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209622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5B15AB36-ABCE-5225-6523-6A38FD1D08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E4C63-E7C4-CC53-593F-81B438428A9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26820-3E4B-FBCD-636B-E687A622C67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907CD50-5BE9-A057-ACDF-D9E895ADB3B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7197365-93D4-4C92-74EC-DBC35C1CE0F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26131DB-0281-2F44-4E74-9D7F78EA1E0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9072499-6D93-65C3-2951-5709F3529F8D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736182C-E86F-8EC6-B26A-DC545BF59BD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847024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C2915A99-9343-4C1A-9569-18CEDBCFAD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04C427-B006-6F10-0406-8ED317E741B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A735ACE-49D0-6730-BCE0-0DBF936602A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C72A686-3417-5B4D-7EA2-C9F8A94C2EB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EC4540-A166-1DD4-E930-B00102430E3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40E554-C184-2EA3-BCFC-BD04F630D76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7AEBEE4-45B5-3E8F-B48D-EDEA6741DAE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BE72A05-51B1-3F0E-FC0F-BD7F2FBD07B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86597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E86-13A8-BAD7-6C7E-DCC5DF3D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70026"/>
            <a:ext cx="10515600" cy="2852737"/>
          </a:xfrm>
        </p:spPr>
        <p:txBody>
          <a:bodyPr lIns="0" tIns="0" rIns="0" bIns="0"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1E24D-2628-2E30-F848-9CC5516DA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lIns="0" tIns="0" rIns="0" bIns="0"/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346039-C782-7100-D6EB-FF6D10C56BC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782EC-DD17-C69A-3212-E4A43F1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4820-AACA-CE4B-ACA3-C7B242F7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9" name="Colour group">
            <a:extLst>
              <a:ext uri="{FF2B5EF4-FFF2-40B4-BE49-F238E27FC236}">
                <a16:creationId xmlns:a16="http://schemas.microsoft.com/office/drawing/2014/main" id="{5A494DCE-DF7C-5C2C-2026-7D259EDE53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17E1E51-65F6-8C61-2E21-9CBA8DC2F70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61CB38B-8E42-0A43-7FE0-F23E0132E32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E18FC8-FCDE-4909-DA8B-9804DCFE7A7E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6BA4F60-F902-6CEF-2C52-E3D3FEDA0A6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E9D4474-BDCD-7375-E019-8557F46F07E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49DA956-9A0B-35DE-1051-E3BE2790B02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B2B87A2-4B4F-9736-D8A7-CEB858A00FF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00704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5B439-41A9-A94C-BF5B-0F0888FD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6F1DC-376A-A640-A348-3911CF5B3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830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lIns="0" tIns="0" r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2" name="Colour group">
            <a:extLst>
              <a:ext uri="{FF2B5EF4-FFF2-40B4-BE49-F238E27FC236}">
                <a16:creationId xmlns:a16="http://schemas.microsoft.com/office/drawing/2014/main" id="{A0ECB04B-2C50-61EB-5E93-0B7563F369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76C2B98-6FCC-9301-6EDA-6DFD56E1293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01A9C5-7F0D-14E6-4E37-A822CC6BF066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5AC0601-EE03-240B-1FEA-4FAE5CA54A25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6C7CAE5-E20C-DCC7-CC61-F414430AC5C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CCDBF91-A7DB-7853-0F23-0D9BDD66D4B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FA994D0-6AED-0A24-8E53-38BFE706BC6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5BFCDBC-C87E-E44E-39CF-44C585F9407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049133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298029-1278-49DC-C916-37AA8A31F532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22800" cy="1325563"/>
          </a:xfrm>
        </p:spPr>
        <p:txBody>
          <a:bodyPr l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351338"/>
          </a:xfrm>
        </p:spPr>
        <p:txBody>
          <a:bodyPr l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33399"/>
            <a:ext cx="4622800" cy="4381501"/>
          </a:xfrm>
        </p:spPr>
        <p:txBody>
          <a:bodyPr lIns="0" tIns="108000" rIns="0" bIns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43597C-11DE-DB3C-5D4C-FB09B65F124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52D8E2A2-A42D-098E-F9B7-B92332E8AD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850" y="5313121"/>
            <a:ext cx="6192000" cy="1530935"/>
          </a:xfrm>
          <a:prstGeom prst="rect">
            <a:avLst/>
          </a:prstGeom>
        </p:spPr>
      </p:pic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D12D15F8-49B8-0CB3-FE93-B57FC49A6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Staffordshire and Stoke-on-Trent Integrated Care System</a:t>
            </a:r>
          </a:p>
          <a:p>
            <a:r>
              <a:rPr lang="en-US" dirty="0"/>
              <a:t>
</a:t>
            </a:r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04AB8F17-4533-3EB9-DA1E-160FE363B4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6BF5D24-0E62-E5EF-3415-CC32CAC965E4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4A70400-D9ED-1B03-64BC-59A832C5EA1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BE35B58-A2F5-FB09-CC46-BB124623E595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2B0FB1F-4DC3-E893-35B2-F015B65C13F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05CBDCD-44E6-FB8F-9C73-1134A181AA0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5C60D6-9D33-4751-DE5A-F107907FDC52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24B999D-66EA-9143-976C-9CE708491FE4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81575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07905"/>
            <a:ext cx="5157787" cy="358175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07905"/>
            <a:ext cx="5183188" cy="358175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BE5CE0-83D5-9E17-A8C5-763CFD27C4FD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E49F8E1-4754-52AA-5D2B-C9A193207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E6055D7-A6D7-962F-F3BA-27F665718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4" name="Colour group">
            <a:extLst>
              <a:ext uri="{FF2B5EF4-FFF2-40B4-BE49-F238E27FC236}">
                <a16:creationId xmlns:a16="http://schemas.microsoft.com/office/drawing/2014/main" id="{47A0C51B-5311-BD38-9B56-E5F989F798B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833D92-749B-FD5B-5466-C81E1591E3DA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5E2D532-3706-014E-7327-379F426A65D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77118A0-B491-9D98-08E8-2978F9D5D5D0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CB3C508-EC3B-F3EE-8B25-05AD79D8C96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84A067F-E370-C853-5BE1-9AA80DAFC61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F487652-04F8-9F50-F2E2-C69A446B35B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CA6A33D-668A-4646-1087-32F4E935D06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17309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346770E2-07C3-B1B0-353C-F075F105B0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9F8B74F-06B5-94F6-4E6E-881D8494832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07AD208-2802-C082-87B7-A84CCB81BE7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D9A616-7B80-3DFD-04E2-E3E2384CD6E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D32132-906B-C38B-C46D-020357E57932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1601E33-1738-4822-83BC-A0998BB7AE1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EAE9942-FD3A-DD65-351C-71DE03398EF0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974E7AC-90DA-FF23-2F43-F5F60A45C837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609803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6287D8A0-FC65-A693-AE50-F1F72C3A1A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566B593-B588-28DF-ED72-F9A6F80A316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EA6A8F7-0BD7-2081-D1F1-1B7E4FEC587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F07BA8F-423E-8C89-FFC7-39627AE896C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E74403E-F0B5-0AD8-151E-9BD0F636A50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A6F2A22-E256-72BD-E63E-353756216EE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7D8168-2903-D302-E310-4B24F911B8B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2A28539-6AAE-C5D7-FBB1-7241DCFEDD8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38242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049D6A06-ED9A-42DC-C70B-DE5F0E4B75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8383BEA-7511-8F9F-28FF-AB246E86155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B2B5693-D6D2-3E70-3E1C-2D8111C90B0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4E0F0D4-EB2A-9831-5CEC-DE7683CFC8A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906465-13C4-146C-1695-2BA0754F9767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8CB864D-EE6A-CD6F-3E53-94FBE2AC853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B72F8E9-18E3-0031-604C-D7638EC3165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3F01BB-C1B7-A82F-1715-56BF8E966F5E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633705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8E386E35-FF8E-D565-1951-6153B537BF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CA93192-652B-F295-1B51-251B56B6216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25825F2-D389-6222-1E61-65BE32BDDC4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E5E9999-87A8-2F5F-BB5D-E5895F20741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53A824-45B2-9216-CFB7-E9D858833C9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26158CA-B3A1-89FE-3E99-49CEEE7B1BB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24E02D4-1CBC-07F7-C08F-FBD7248554F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ADA9785-4A3C-9CD7-15DB-BF2CD0E4F05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812601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75793"/>
          </a:xfrm>
        </p:spPr>
        <p:txBody>
          <a:bodyPr/>
          <a:lstStyle>
            <a:lvl1pPr algn="ctr">
              <a:defRPr b="0" i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A44091B0-7D72-5402-7F98-5A5D7A9A68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12" y="3643749"/>
            <a:ext cx="10629172" cy="262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5A84036-7E96-B106-71A3-39236AD6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262ADF8-D1F9-5739-F5F5-9472F5D31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Colour group">
            <a:extLst>
              <a:ext uri="{FF2B5EF4-FFF2-40B4-BE49-F238E27FC236}">
                <a16:creationId xmlns:a16="http://schemas.microsoft.com/office/drawing/2014/main" id="{BA7181B4-2B2D-B43D-E056-25EE31B12C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D992023-DB62-ADB5-5745-0C16DAC02A2E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C129D45-51F5-BED0-A8E1-14189C61EAF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D2CFF91-8821-5B07-51DC-A3D049298FC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22FCFC-130F-EB02-260B-414A9764F51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4E4AF46-AF70-2C71-B70E-253662C569E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6CED9B9-F816-CC10-8403-991CA29241D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AAB903A-53B6-8E3A-FF5B-7DFC13D9090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782065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bg>
      <p:bgPr>
        <a:solidFill>
          <a:schemeClr val="tx2">
            <a:alpha val="8470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75793"/>
          </a:xfrm>
        </p:spPr>
        <p:txBody>
          <a:bodyPr/>
          <a:lstStyle>
            <a:lvl1pPr algn="ctr">
              <a:defRPr b="0"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A44091B0-7D72-5402-7F98-5A5D7A9A68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12" y="3643749"/>
            <a:ext cx="10629172" cy="262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C781BEC-C22C-7232-0CBF-5724CA9A6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8819F89-91B8-4026-571B-6A83D2394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54A59658-8D9B-4EF9-F2E9-2C489E1DC9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0D5B754-9FD2-ADD5-82BC-0A8506B5FC1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F9A5BE5-99EE-C875-A83C-986C45CBEE2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B10B638-BD11-8B97-1A45-E5800DFDF0CB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76644A2-AAA1-E5B7-233F-027F3D3B8A3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B66D6A9-94F5-C5DF-2B7C-720D3D2CF2FF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296A96F-045F-6A8C-235F-02A07BB8E78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E47957C-32F9-30A5-A643-2EDC8C9F8F9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993830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8" name="Colour group">
            <a:extLst>
              <a:ext uri="{FF2B5EF4-FFF2-40B4-BE49-F238E27FC236}">
                <a16:creationId xmlns:a16="http://schemas.microsoft.com/office/drawing/2014/main" id="{6A9C0D94-CD00-1B6B-3ECD-D482528C9B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BE89A9A-54B4-C7D0-1E02-3F35C5B8355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73F15FC-21F1-5185-E612-FB303E0FF9E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8C90BB8-C29D-FD44-5698-E59496975AE0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2CE3FA8-D456-7DC3-9A61-12EEF1FCC7DE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861878F-36FD-9B2B-6034-8DA118F2741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ED78BA3-C7AA-DE5B-E584-164CEF3E113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B88EEA5-2A14-120F-A10D-77F8BF3BE8C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8288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5B439-41A9-A94C-BF5B-0F0888FD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6F1DC-376A-A640-A348-3911CF5B3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59527B-9BA0-9449-B122-AD70EE875BE2}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44B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5793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7C55CA-2138-D6C1-1D55-8E87DDF0CC1F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999FA-D00F-B024-B6A6-30F892D0B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0B21C-F94B-3D47-286B-1F6C7B19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Colour group">
            <a:extLst>
              <a:ext uri="{FF2B5EF4-FFF2-40B4-BE49-F238E27FC236}">
                <a16:creationId xmlns:a16="http://schemas.microsoft.com/office/drawing/2014/main" id="{422B29B2-A954-4259-507F-1B6E64D29B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F90C47-5C30-FF93-876D-B0FA8B8A3C1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AFA2D24-DAA8-6D27-8FD2-B11C61589CF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D7A1664-A963-A506-8623-08BCB10F0CF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5694FC4-7236-4235-D77D-66FD80C2E122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AE177C8-E30F-97B0-B388-B110B1F3932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E818348-F49D-DB98-964A-C4DF87BC9406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65F7AE9-7B0D-DC46-8737-A49418EEDFD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772544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C76A-44AF-7A4E-A651-07EA8F58F4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en-GB" dirty="0"/>
              <a:t>Click to edit Master title style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DBA4E-5E5D-8327-8673-22BF9D9BE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lIns="0" tIns="0" rIns="0" bIns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931D-D66D-A571-7096-A79982B34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9374"/>
            <a:ext cx="3932237" cy="3589614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009BEAB-EC54-2CCD-20E5-41C9531157BE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578B827-69F3-750E-A68C-C228B5FF0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D2B3A66-20E4-E873-A7CD-4656D72ED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711B4A58-CBC2-F36F-17A2-F640259E44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4CA58DB-560C-206E-5BA8-584B869EDE38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715D647-907A-2F26-0284-FCF98A15123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E233781-84F7-10EA-29EB-420FAD887EE6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BD39A36-DF04-1B44-26C4-7F36E857311D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C8914EE-B77C-9543-B8EB-F524FEEB5ED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53AF06-0AEB-A435-A569-E459410C1BD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D8D6DF9-4205-B61A-52C8-8403B0BDCD37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085491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3A6D-7395-E75A-7F9C-E0B88BC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5E76E-D73A-1D80-596F-EDF65CD96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C75D1-322B-B6CF-D43F-1D50CA4DB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9374"/>
            <a:ext cx="3932237" cy="3589614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5A2EF7-AF14-AB4A-A52A-213A06D6D3F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56902AD-B096-03EE-3D83-6CEBF6AC2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Staffordshire and Stoke-on-Trent Integrated Care System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08B931D-EA7D-4AC3-9C55-AE7B5244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Colour group">
            <a:extLst>
              <a:ext uri="{FF2B5EF4-FFF2-40B4-BE49-F238E27FC236}">
                <a16:creationId xmlns:a16="http://schemas.microsoft.com/office/drawing/2014/main" id="{C7E4C060-7950-C718-89B9-C2AA12D0FA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7000" cy="6876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9707421-6BAD-7505-FCDE-86174AA6F44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1870F87-0599-A014-0DAB-CC99864F688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124DA6E-D32D-B3FD-25AB-955FFA28AE8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A5D814E-1278-B736-09B3-F7CDD8BE188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B5FC-A4A5-AC1D-800B-6DA2C60CFA3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F94698E-9D4E-73C8-A177-D76B8EB65D7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4301C84-ED6A-15A3-34BB-26ABA1689A3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2480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92E0F-9BD2-4541-B949-80E702E2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44425"/>
            <a:ext cx="10515600" cy="2852737"/>
          </a:xfrm>
        </p:spPr>
        <p:txBody>
          <a:bodyPr anchor="b">
            <a:normAutofit/>
          </a:bodyPr>
          <a:lstStyle>
            <a:lvl1pPr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86885-1BF5-C64D-9B4D-FCDA0749F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2415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165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92E0F-9BD2-4541-B949-80E702E2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44425"/>
            <a:ext cx="10515600" cy="2852737"/>
          </a:xfrm>
        </p:spPr>
        <p:txBody>
          <a:bodyPr anchor="b">
            <a:normAutofit/>
          </a:bodyPr>
          <a:lstStyle>
            <a:lvl1pPr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86885-1BF5-C64D-9B4D-FCDA0749F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2415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43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D80D4-688D-7A44-9495-69550CA79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11C35-A034-4E44-B548-881A72B8A8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637CB-064F-4E4A-87B0-AAC86A580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34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530C4-AF3D-6E48-A540-8FEDC21C1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31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530C4-AF3D-6E48-A540-8FEDC21C1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BD863E-093C-B743-B856-AF7104DE170A}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44B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8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slideLayout" Target="../slideLayouts/slideLayout41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slideLayout" Target="../slideLayouts/slideLayout40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Relationship Id="rId27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5A5424-BD17-D541-A2DF-6F26B3F9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065D48-8FFA-FE4C-ADC1-568EDB78E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3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0" r:id="rId3"/>
    <p:sldLayoutId id="2147483669" r:id="rId4"/>
    <p:sldLayoutId id="2147483651" r:id="rId5"/>
    <p:sldLayoutId id="2147483667" r:id="rId6"/>
    <p:sldLayoutId id="2147483652" r:id="rId7"/>
    <p:sldLayoutId id="2147483654" r:id="rId8"/>
    <p:sldLayoutId id="2147483668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19DD4-AA60-02F8-D140-3D6E753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06855-3BA4-655A-CCDD-38109EFCE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23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6904A54-B39B-6C61-7B90-FA09F72D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356" y="2555483"/>
            <a:ext cx="8727621" cy="1215213"/>
          </a:xfrm>
        </p:spPr>
        <p:txBody>
          <a:bodyPr/>
          <a:lstStyle/>
          <a:p>
            <a:r>
              <a:rPr lang="en-GB" sz="4800" dirty="0"/>
              <a:t>Quality Improvement Network 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504" y="458309"/>
            <a:ext cx="2643544" cy="8560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5358" y="5659115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Network Charter 1/06/2022</a:t>
            </a:r>
            <a:endParaRPr lang="en-GB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36904A54-B39B-6C61-7B90-FA09F72D5A32}"/>
              </a:ext>
            </a:extLst>
          </p:cNvPr>
          <p:cNvSpPr txBox="1">
            <a:spLocks/>
          </p:cNvSpPr>
          <p:nvPr/>
        </p:nvSpPr>
        <p:spPr>
          <a:xfrm>
            <a:off x="455358" y="3587580"/>
            <a:ext cx="6786690" cy="62263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b="0" i="1" dirty="0" smtClean="0"/>
              <a:t>Setting ourselves up for success</a:t>
            </a:r>
            <a:endParaRPr lang="en-GB" sz="320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343" y="174282"/>
            <a:ext cx="3523589" cy="330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9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5" y="1040525"/>
            <a:ext cx="10515600" cy="739287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Our Shared Purpose </a:t>
            </a:r>
            <a:br>
              <a:rPr lang="en-GB" sz="3600" b="1" dirty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3100" dirty="0"/>
              <a:t>Why we do what we do, this community of common interest wishes to……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045" y="1898053"/>
            <a:ext cx="10515600" cy="40138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sz="3800" dirty="0"/>
              <a:t>Work </a:t>
            </a:r>
            <a:r>
              <a:rPr lang="en-GB" sz="3800" dirty="0" smtClean="0"/>
              <a:t>together, </a:t>
            </a:r>
            <a:r>
              <a:rPr lang="en-GB" sz="3800" dirty="0"/>
              <a:t>to make things better and improve services and outcomes both in range and quality. </a:t>
            </a:r>
          </a:p>
          <a:p>
            <a:pPr>
              <a:lnSpc>
                <a:spcPct val="120000"/>
              </a:lnSpc>
            </a:pPr>
            <a:r>
              <a:rPr lang="en-GB" sz="3800" dirty="0"/>
              <a:t>Get it right for the people we serve and our people, now and in the future. All services </a:t>
            </a:r>
            <a:r>
              <a:rPr lang="en-GB" sz="3800" dirty="0" smtClean="0"/>
              <a:t>and </a:t>
            </a:r>
            <a:r>
              <a:rPr lang="en-GB" sz="3800" dirty="0"/>
              <a:t>providers have the same </a:t>
            </a:r>
            <a:r>
              <a:rPr lang="en-GB" sz="3800" dirty="0" smtClean="0"/>
              <a:t>aim, </a:t>
            </a:r>
            <a:r>
              <a:rPr lang="en-GB" sz="3800" dirty="0"/>
              <a:t>“better patient care”, so we </a:t>
            </a:r>
            <a:r>
              <a:rPr lang="en-GB" sz="3800" dirty="0" smtClean="0"/>
              <a:t>will </a:t>
            </a:r>
            <a:r>
              <a:rPr lang="en-GB" sz="3800" dirty="0"/>
              <a:t>work together to achieve this. </a:t>
            </a:r>
            <a:endParaRPr lang="en-GB" sz="3800" dirty="0" smtClean="0"/>
          </a:p>
          <a:p>
            <a:pPr>
              <a:lnSpc>
                <a:spcPct val="120000"/>
              </a:lnSpc>
            </a:pPr>
            <a:r>
              <a:rPr lang="en-GB" sz="3800" dirty="0" smtClean="0"/>
              <a:t>Influence </a:t>
            </a:r>
            <a:r>
              <a:rPr lang="en-GB" sz="3800" dirty="0"/>
              <a:t>change across </a:t>
            </a:r>
            <a:r>
              <a:rPr lang="en-GB" sz="3800" dirty="0" smtClean="0"/>
              <a:t>the QI Network</a:t>
            </a:r>
            <a:r>
              <a:rPr lang="en-GB" sz="3800" dirty="0"/>
              <a:t>, build </a:t>
            </a:r>
            <a:r>
              <a:rPr lang="en-GB" sz="3800" dirty="0" smtClean="0"/>
              <a:t>relationships, </a:t>
            </a:r>
            <a:r>
              <a:rPr lang="en-GB" sz="3800" dirty="0"/>
              <a:t>learn, </a:t>
            </a:r>
            <a:r>
              <a:rPr lang="en-GB" sz="3800" dirty="0" smtClean="0"/>
              <a:t>grow, </a:t>
            </a:r>
            <a:r>
              <a:rPr lang="en-GB" sz="3800" dirty="0"/>
              <a:t>and share </a:t>
            </a:r>
            <a:r>
              <a:rPr lang="en-GB" sz="3800" dirty="0" smtClean="0"/>
              <a:t>together.</a:t>
            </a:r>
            <a:endParaRPr lang="en-GB" sz="3800" dirty="0"/>
          </a:p>
          <a:p>
            <a:pPr>
              <a:lnSpc>
                <a:spcPct val="120000"/>
              </a:lnSpc>
            </a:pPr>
            <a:r>
              <a:rPr lang="en-GB" sz="3800" dirty="0" smtClean="0"/>
              <a:t>Coproduce improvements in care </a:t>
            </a:r>
            <a:r>
              <a:rPr lang="en-GB" sz="3800" dirty="0"/>
              <a:t>for service users across the </a:t>
            </a:r>
            <a:r>
              <a:rPr lang="en-GB" sz="3800" dirty="0" smtClean="0"/>
              <a:t>system, developing a culture of QI that </a:t>
            </a:r>
            <a:r>
              <a:rPr lang="en-GB" sz="3800" dirty="0"/>
              <a:t>can be achieved, embedded, and </a:t>
            </a:r>
            <a:r>
              <a:rPr lang="en-GB" sz="3800" dirty="0" smtClean="0"/>
              <a:t>sustained. </a:t>
            </a:r>
          </a:p>
          <a:p>
            <a:endParaRPr lang="en-GB" sz="3800" dirty="0"/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6021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50" y="1050437"/>
            <a:ext cx="8304560" cy="49659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28" y="-197426"/>
            <a:ext cx="10515600" cy="279167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What is Quality Improvement</a:t>
            </a:r>
            <a:br>
              <a:rPr lang="en-GB" sz="3600" b="1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19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9" y="392130"/>
            <a:ext cx="10515600" cy="368206"/>
          </a:xfrm>
        </p:spPr>
        <p:txBody>
          <a:bodyPr>
            <a:noAutofit/>
          </a:bodyPr>
          <a:lstStyle/>
          <a:p>
            <a:r>
              <a:rPr lang="en-GB" sz="3200" b="1" dirty="0"/>
              <a:t>Our Shared Purpose </a:t>
            </a:r>
            <a:r>
              <a:rPr lang="en-GB" sz="3200" b="1" dirty="0" smtClean="0"/>
              <a:t>- key </a:t>
            </a:r>
            <a:r>
              <a:rPr lang="en-GB" sz="3200" b="1" dirty="0"/>
              <a:t>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513" y="1094477"/>
            <a:ext cx="11130482" cy="45570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1"/>
                </a:solidFill>
              </a:rPr>
              <a:t>Networking</a:t>
            </a:r>
          </a:p>
          <a:p>
            <a:pPr marL="0" indent="0">
              <a:buNone/>
            </a:pPr>
            <a:endParaRPr lang="en-GB" dirty="0">
              <a:solidFill>
                <a:schemeClr val="accent1"/>
              </a:solidFill>
            </a:endParaRPr>
          </a:p>
          <a:p>
            <a:r>
              <a:rPr lang="en-GB" sz="2000" dirty="0"/>
              <a:t>Building </a:t>
            </a:r>
            <a:r>
              <a:rPr lang="en-GB" sz="2000" dirty="0" smtClean="0"/>
              <a:t>relationships and a community </a:t>
            </a:r>
            <a:r>
              <a:rPr lang="en-GB" sz="2000" dirty="0"/>
              <a:t>across the system.</a:t>
            </a:r>
          </a:p>
          <a:p>
            <a:r>
              <a:rPr lang="en-GB" sz="2000" dirty="0"/>
              <a:t>Support and connection, knowing who to reach out to for different projects. </a:t>
            </a:r>
          </a:p>
          <a:p>
            <a:r>
              <a:rPr lang="en-GB" sz="2000" dirty="0"/>
              <a:t>What have you had success with previously and what </a:t>
            </a:r>
            <a:r>
              <a:rPr lang="en-GB" sz="2000" dirty="0" smtClean="0"/>
              <a:t>other projects could </a:t>
            </a:r>
            <a:r>
              <a:rPr lang="en-GB" sz="2000" dirty="0"/>
              <a:t>this be useful for?</a:t>
            </a:r>
          </a:p>
          <a:p>
            <a:r>
              <a:rPr lang="en-GB" sz="2000" dirty="0"/>
              <a:t>Sharing ideas with service users too, accessibility</a:t>
            </a:r>
            <a:r>
              <a:rPr lang="en-GB" sz="2000" dirty="0" smtClean="0"/>
              <a:t>.</a:t>
            </a:r>
            <a:endParaRPr lang="en-GB" sz="2000" dirty="0"/>
          </a:p>
          <a:p>
            <a:r>
              <a:rPr lang="en-GB" sz="2000" dirty="0"/>
              <a:t>Networking with other staff that you wouldn't necessarily come into contact with, to share ideas. 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Enable systems to work together in partnership, encourage staff </a:t>
            </a:r>
            <a:r>
              <a:rPr lang="en-GB" sz="2000" dirty="0" smtClean="0"/>
              <a:t>and service users to </a:t>
            </a:r>
            <a:r>
              <a:rPr lang="en-GB" sz="2000" dirty="0"/>
              <a:t>get involved </a:t>
            </a:r>
            <a:r>
              <a:rPr lang="en-GB" sz="2000" dirty="0" smtClean="0"/>
              <a:t>and coproduce improvements making </a:t>
            </a:r>
            <a:r>
              <a:rPr lang="en-GB" sz="2000" dirty="0"/>
              <a:t>QI everyone's business!</a:t>
            </a:r>
          </a:p>
          <a:p>
            <a:endParaRPr lang="en-GB" dirty="0"/>
          </a:p>
          <a:p>
            <a:endParaRPr lang="en-GB" dirty="0"/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11300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457" y="347018"/>
            <a:ext cx="10515600" cy="1517996"/>
          </a:xfrm>
        </p:spPr>
        <p:txBody>
          <a:bodyPr>
            <a:norm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457" y="688230"/>
            <a:ext cx="10515600" cy="4774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1"/>
                </a:solidFill>
              </a:rPr>
              <a:t>Collaboration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sz="1900" dirty="0"/>
              <a:t>Focus on system wide challenges and make </a:t>
            </a:r>
            <a:r>
              <a:rPr lang="en-GB" sz="1900" dirty="0" smtClean="0"/>
              <a:t>changes.</a:t>
            </a:r>
            <a:endParaRPr lang="en-GB" sz="1900" dirty="0"/>
          </a:p>
          <a:p>
            <a:r>
              <a:rPr lang="en-GB" sz="1900" dirty="0"/>
              <a:t>Identify a common language and approaches in order to progress to </a:t>
            </a:r>
            <a:r>
              <a:rPr lang="en-GB" sz="1900" dirty="0" smtClean="0"/>
              <a:t>sharing QI </a:t>
            </a:r>
            <a:r>
              <a:rPr lang="en-GB" sz="1900" dirty="0"/>
              <a:t>tools </a:t>
            </a:r>
            <a:r>
              <a:rPr lang="en-GB" sz="1900" dirty="0" smtClean="0"/>
              <a:t> resources.</a:t>
            </a:r>
            <a:endParaRPr lang="en-GB" sz="1900" dirty="0"/>
          </a:p>
          <a:p>
            <a:r>
              <a:rPr lang="en-GB" sz="1900" dirty="0"/>
              <a:t>Raising </a:t>
            </a:r>
            <a:r>
              <a:rPr lang="en-GB" sz="1900" dirty="0" smtClean="0"/>
              <a:t>profile of QI, working collaboratively to improve communication</a:t>
            </a:r>
            <a:endParaRPr lang="en-GB" sz="1900" dirty="0"/>
          </a:p>
          <a:p>
            <a:r>
              <a:rPr lang="en-GB" sz="1900" dirty="0"/>
              <a:t>Everyone </a:t>
            </a:r>
            <a:r>
              <a:rPr lang="en-GB" sz="1900" dirty="0" smtClean="0">
                <a:solidFill>
                  <a:srgbClr val="404140"/>
                </a:solidFill>
              </a:rPr>
              <a:t>adopting a  </a:t>
            </a:r>
            <a:r>
              <a:rPr lang="en-GB" sz="1900" dirty="0" smtClean="0"/>
              <a:t>shared purpose, tools and techniques</a:t>
            </a:r>
            <a:endParaRPr lang="en-GB" sz="1900" dirty="0"/>
          </a:p>
          <a:p>
            <a:r>
              <a:rPr lang="en-GB" sz="1900" dirty="0"/>
              <a:t>Sharing ideas to </a:t>
            </a:r>
            <a:r>
              <a:rPr lang="en-GB" sz="1900" dirty="0" smtClean="0"/>
              <a:t>learn from others and save </a:t>
            </a:r>
            <a:r>
              <a:rPr lang="en-GB" sz="1900" dirty="0"/>
              <a:t>reinventing the </a:t>
            </a:r>
            <a:r>
              <a:rPr lang="en-GB" sz="1900" dirty="0" smtClean="0"/>
              <a:t>wheel</a:t>
            </a:r>
            <a:endParaRPr lang="en-GB" sz="1900" dirty="0"/>
          </a:p>
          <a:p>
            <a:r>
              <a:rPr lang="en-GB" sz="1900" dirty="0"/>
              <a:t>Creating partnership and a meeting point to discuss and resolve obstacles raised and to examine and learn when thing do not go well</a:t>
            </a:r>
          </a:p>
          <a:p>
            <a:r>
              <a:rPr lang="en-GB" sz="1900" dirty="0"/>
              <a:t>Sharing progress and responsibilities when pulling project plans </a:t>
            </a:r>
            <a:r>
              <a:rPr lang="en-GB" sz="1900" dirty="0" smtClean="0"/>
              <a:t>together</a:t>
            </a:r>
          </a:p>
          <a:p>
            <a:r>
              <a:rPr lang="en-GB" sz="1900" dirty="0" smtClean="0"/>
              <a:t>Work synchronously with the Continuous Quality Improvement committee so that work is endorsed by key leaders at ICB level.</a:t>
            </a:r>
            <a:endParaRPr lang="en-GB" sz="1900" dirty="0"/>
          </a:p>
          <a:p>
            <a:endParaRPr lang="en-GB" sz="4800" dirty="0"/>
          </a:p>
          <a:p>
            <a:endParaRPr lang="en-GB" sz="4800" dirty="0"/>
          </a:p>
          <a:p>
            <a:endParaRPr lang="en-GB" sz="4800" dirty="0"/>
          </a:p>
          <a:p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42455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885" y="718209"/>
            <a:ext cx="10515600" cy="1201125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653" y="628670"/>
            <a:ext cx="10321705" cy="4780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dirty="0">
                <a:solidFill>
                  <a:schemeClr val="accent1"/>
                </a:solidFill>
              </a:rPr>
              <a:t>Learning together</a:t>
            </a:r>
          </a:p>
          <a:p>
            <a:pPr marL="0" indent="0">
              <a:buNone/>
            </a:pPr>
            <a:endParaRPr lang="en-GB" sz="30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2000" dirty="0"/>
              <a:t>Improve together reflecting on each other's </a:t>
            </a:r>
            <a:r>
              <a:rPr lang="en-GB" sz="2000" dirty="0" smtClean="0"/>
              <a:t>experience, to learn, understand and improve.</a:t>
            </a: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To celebrate QI work and approaches that have been successful as part of this.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Support each with our collective experience of QI Tools and resources, for example what tools and resources to use and when. </a:t>
            </a:r>
            <a:endParaRPr lang="en-GB" sz="2000" dirty="0" smtClean="0"/>
          </a:p>
          <a:p>
            <a:pPr>
              <a:lnSpc>
                <a:spcPct val="100000"/>
              </a:lnSpc>
            </a:pPr>
            <a:r>
              <a:rPr lang="en-GB" sz="2000" dirty="0" smtClean="0"/>
              <a:t>Share knowledge and context and raise awareness of what is happening. </a:t>
            </a: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 smtClean="0"/>
              <a:t>Supporting </a:t>
            </a:r>
            <a:r>
              <a:rPr lang="en-GB" sz="2000" dirty="0"/>
              <a:t>other organisations with learnt lessons, sharing ideas etc.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Repository of examples and learning from other PDSA's etc. </a:t>
            </a:r>
          </a:p>
          <a:p>
            <a:pPr marL="0" indent="0">
              <a:buNone/>
            </a:pPr>
            <a:endParaRPr lang="en-GB" sz="4800" dirty="0"/>
          </a:p>
          <a:p>
            <a:endParaRPr lang="en-GB" sz="4800" dirty="0"/>
          </a:p>
          <a:p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817581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382" y="4909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How we will work together</a:t>
            </a:r>
            <a:br>
              <a:rPr lang="en-GB" sz="3200" dirty="0"/>
            </a:br>
            <a:r>
              <a:rPr lang="en-GB" i="1" dirty="0"/>
              <a:t/>
            </a:r>
            <a:br>
              <a:rPr lang="en-GB" i="1" dirty="0"/>
            </a:br>
            <a:r>
              <a:rPr lang="en-GB" sz="2700" dirty="0"/>
              <a:t>Setting ourselves up for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6" y="2005695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Being open and </a:t>
            </a:r>
            <a:r>
              <a:rPr lang="en-GB" sz="2000" dirty="0" smtClean="0"/>
              <a:t>honest.</a:t>
            </a:r>
            <a:endParaRPr lang="en-GB" sz="2000" dirty="0"/>
          </a:p>
          <a:p>
            <a:r>
              <a:rPr lang="en-GB" sz="2000" dirty="0"/>
              <a:t>To challenge and support our developing understanding of </a:t>
            </a:r>
            <a:r>
              <a:rPr lang="en-GB" sz="2000" dirty="0" smtClean="0"/>
              <a:t>improvement.</a:t>
            </a:r>
          </a:p>
          <a:p>
            <a:r>
              <a:rPr lang="en-GB" sz="2000" dirty="0" smtClean="0"/>
              <a:t>Wholeheartedly, share what we have and what we know.</a:t>
            </a:r>
            <a:endParaRPr lang="en-GB" sz="2000" dirty="0"/>
          </a:p>
          <a:p>
            <a:r>
              <a:rPr lang="en-GB" sz="2000" dirty="0"/>
              <a:t>A safe space to enter and be respectful and kind to each </a:t>
            </a:r>
            <a:r>
              <a:rPr lang="en-GB" sz="2000" dirty="0" smtClean="0"/>
              <a:t>other.</a:t>
            </a:r>
            <a:endParaRPr lang="en-GB" sz="2000" dirty="0"/>
          </a:p>
          <a:p>
            <a:r>
              <a:rPr lang="en-GB" sz="2000" dirty="0"/>
              <a:t>Be prepared to challenge each other. </a:t>
            </a:r>
          </a:p>
          <a:p>
            <a:r>
              <a:rPr lang="en-GB" sz="2000" dirty="0"/>
              <a:t>Reaching out for </a:t>
            </a:r>
            <a:r>
              <a:rPr lang="en-GB" sz="2000" dirty="0" smtClean="0"/>
              <a:t>answers.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556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WB">
      <a:dk1>
        <a:srgbClr val="404140"/>
      </a:dk1>
      <a:lt1>
        <a:srgbClr val="FFFFFF"/>
      </a:lt1>
      <a:dk2>
        <a:srgbClr val="898C87"/>
      </a:dk2>
      <a:lt2>
        <a:srgbClr val="E7E6E6"/>
      </a:lt2>
      <a:accent1>
        <a:srgbClr val="1F6BA7"/>
      </a:accent1>
      <a:accent2>
        <a:srgbClr val="22A8A6"/>
      </a:accent2>
      <a:accent3>
        <a:srgbClr val="898C87"/>
      </a:accent3>
      <a:accent4>
        <a:srgbClr val="CF4149"/>
      </a:accent4>
      <a:accent5>
        <a:srgbClr val="B99633"/>
      </a:accent5>
      <a:accent6>
        <a:srgbClr val="898C87"/>
      </a:accent6>
      <a:hlink>
        <a:srgbClr val="1F6BA7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&amp;SOT Colours May 17th 2022">
      <a:dk1>
        <a:srgbClr val="000000"/>
      </a:dk1>
      <a:lt1>
        <a:srgbClr val="FFFFFF"/>
      </a:lt1>
      <a:dk2>
        <a:srgbClr val="004461"/>
      </a:dk2>
      <a:lt2>
        <a:srgbClr val="DCE1E3"/>
      </a:lt2>
      <a:accent1>
        <a:srgbClr val="005EB8"/>
      </a:accent1>
      <a:accent2>
        <a:srgbClr val="00A399"/>
      </a:accent2>
      <a:accent3>
        <a:srgbClr val="9A3269"/>
      </a:accent3>
      <a:accent4>
        <a:srgbClr val="DD3A44"/>
      </a:accent4>
      <a:accent5>
        <a:srgbClr val="A38213"/>
      </a:accent5>
      <a:accent6>
        <a:srgbClr val="415563"/>
      </a:accent6>
      <a:hlink>
        <a:srgbClr val="009C98"/>
      </a:hlink>
      <a:folHlink>
        <a:srgbClr val="00A3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f6b96b3-c5f7-4621-903c-8a53e5b2148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9BB645EA5A9644AEA022EADAC99017" ma:contentTypeVersion="8" ma:contentTypeDescription="Create a new document." ma:contentTypeScope="" ma:versionID="d1c7665f46b78d34986a404f58fe8a97">
  <xsd:schema xmlns:xsd="http://www.w3.org/2001/XMLSchema" xmlns:xs="http://www.w3.org/2001/XMLSchema" xmlns:p="http://schemas.microsoft.com/office/2006/metadata/properties" xmlns:ns2="af6b96b3-c5f7-4621-903c-8a53e5b21488" targetNamespace="http://schemas.microsoft.com/office/2006/metadata/properties" ma:root="true" ma:fieldsID="a75e48bd10636c5dcaad0a19994fb0c8" ns2:_="">
    <xsd:import namespace="af6b96b3-c5f7-4621-903c-8a53e5b214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6b96b3-c5f7-4621-903c-8a53e5b214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333d4a4f-1d94-4ad4-bc3a-e2aacad02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9D5FF4-1F23-4E0D-A54A-C4D292E5C1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FD1541-5893-4C84-89A3-042C02B4D16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af6b96b3-c5f7-4621-903c-8a53e5b21488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FB9DEB1-CA20-44D7-82E8-C08F809FFA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6b96b3-c5f7-4621-903c-8a53e5b214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6372</TotalTime>
  <Words>522</Words>
  <Application>Microsoft Office PowerPoint</Application>
  <PresentationFormat>Widescreen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 Theme</vt:lpstr>
      <vt:lpstr>1_Office Theme</vt:lpstr>
      <vt:lpstr>Quality Improvement Network  </vt:lpstr>
      <vt:lpstr>Our Shared Purpose   Why we do what we do, this community of common interest wishes to…… </vt:lpstr>
      <vt:lpstr>What is Quality Improvement  </vt:lpstr>
      <vt:lpstr>Our Shared Purpose - key themes</vt:lpstr>
      <vt:lpstr> </vt:lpstr>
      <vt:lpstr>  </vt:lpstr>
      <vt:lpstr>How we will work together  Setting ourselves up for success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Whittingham (MLCSU)</dc:creator>
  <cp:lastModifiedBy>Roz Jones (RRE) MPFT</cp:lastModifiedBy>
  <cp:revision>184</cp:revision>
  <dcterms:created xsi:type="dcterms:W3CDTF">2019-10-10T08:03:48Z</dcterms:created>
  <dcterms:modified xsi:type="dcterms:W3CDTF">2023-03-22T13:38:23Z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0x010100ED9BB645EA5A9644AEA022EADAC99017</vt:lpwstr>
  </property>
  <property fmtid="{D5CDD505-2E9C-101B-9397-08002B2CF9AE}" pid="3" name="_dlc_DocIdItemGuid">
    <vt:lpwstr>807a3319-6cc0-404d-aea2-a312cb21bf21</vt:lpwstr>
  </property>
  <property fmtid="{D5CDD505-2E9C-101B-9397-08002B2CF9AE}" pid="4" name="MediaServiceImageTags">
    <vt:lpwstr/>
  </property>
</Properties>
</file>