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8F7"/>
    <a:srgbClr val="E7EDF0"/>
    <a:srgbClr val="E7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3"/>
    <p:restoredTop sz="86395"/>
  </p:normalViewPr>
  <p:slideViewPr>
    <p:cSldViewPr snapToGrid="0" showGuides="1">
      <p:cViewPr varScale="1">
        <p:scale>
          <a:sx n="57" d="100"/>
          <a:sy n="57" d="100"/>
        </p:scale>
        <p:origin x="1192" y="52"/>
      </p:cViewPr>
      <p:guideLst>
        <p:guide orient="horz" pos="2160"/>
        <p:guide pos="384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1800225" cy="18002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B59A0-3A2D-614E-AD4C-45A6179DABDD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D8374-FF69-B84A-93F3-58FEAF411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8374-FF69-B84A-93F3-58FEAF4111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95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edge Card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ffordshire and Stoke-on-Trent Integrated Care System logo">
            <a:extLst>
              <a:ext uri="{FF2B5EF4-FFF2-40B4-BE49-F238E27FC236}">
                <a16:creationId xmlns:a16="http://schemas.microsoft.com/office/drawing/2014/main" id="{916DB7A1-EDE3-2CA5-A798-BDB8038DEE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425" y="503227"/>
            <a:ext cx="2785262" cy="741600"/>
          </a:xfrm>
          <a:prstGeom prst="rect">
            <a:avLst/>
          </a:prstGeom>
        </p:spPr>
      </p:pic>
      <p:pic>
        <p:nvPicPr>
          <p:cNvPr id="8" name="Picture 7" descr="A group of people holding hands. Discover the power of small changes">
            <a:extLst>
              <a:ext uri="{FF2B5EF4-FFF2-40B4-BE49-F238E27FC236}">
                <a16:creationId xmlns:a16="http://schemas.microsoft.com/office/drawing/2014/main" id="{6EE02A76-B3BB-9BA1-1F26-B501692635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55200" y="367988"/>
            <a:ext cx="1826162" cy="17536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57CE75-65FB-45A0-1362-607B761CEFA7}"/>
              </a:ext>
            </a:extLst>
          </p:cNvPr>
          <p:cNvSpPr txBox="1"/>
          <p:nvPr userDrawn="1"/>
        </p:nvSpPr>
        <p:spPr>
          <a:xfrm>
            <a:off x="510638" y="1595945"/>
            <a:ext cx="7626057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200" b="1" dirty="0">
                <a:solidFill>
                  <a:schemeClr val="accent1"/>
                </a:solidFill>
              </a:rPr>
              <a:t>My pledge is to…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588D2D-7EC8-A730-9762-6F683F0E8B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640" y="2500586"/>
            <a:ext cx="11170722" cy="317772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“Click here to add your pledge”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C47A0C2-23EA-6C69-339F-336678B870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638" y="5967046"/>
            <a:ext cx="6714251" cy="292467"/>
          </a:xfrm>
        </p:spPr>
        <p:txBody>
          <a:bodyPr>
            <a:noAutofit/>
          </a:bodyPr>
          <a:lstStyle>
            <a:lvl1pPr marL="0" indent="0" algn="l">
              <a:buNone/>
              <a:defRPr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FCA0448-6E2C-69DE-67F4-9161BC5712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95822" y="5967046"/>
            <a:ext cx="4185541" cy="292467"/>
          </a:xfrm>
        </p:spPr>
        <p:txBody>
          <a:bodyPr>
            <a:noAutofit/>
          </a:bodyPr>
          <a:lstStyle>
            <a:lvl1pPr marL="0" indent="0" algn="r">
              <a:buNone/>
              <a:defRPr b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297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5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6098A-3439-D1AD-A461-33AE5D70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365125"/>
            <a:ext cx="1115093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1E655-D15A-1466-8AF1-87B0B30E8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39" y="1825625"/>
            <a:ext cx="1115093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6275F-4081-91FB-C4E3-E33DA5D4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063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25824-92A6-DD44-AB01-7502C2A3AA2F}" type="datetime4">
              <a:rPr lang="en-GB" smtClean="0"/>
              <a:t>14 November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3CA24-0C18-5D79-AE5D-E47EEA633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0A38-E32C-6D9F-23E1-0B514CD04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836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D36F7-2174-9444-B61F-321281DE3E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3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FD3587-67FB-1AC5-6B71-58055C612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7DA3C-03AF-4689-14E9-E8EC09BDC1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B0BA0B-F5F7-66FE-FCE8-73850040AB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1B7724-9749-1D4B-AC08-E5D949481DAC}"/>
              </a:ext>
            </a:extLst>
          </p:cNvPr>
          <p:cNvSpPr txBox="1"/>
          <p:nvPr/>
        </p:nvSpPr>
        <p:spPr>
          <a:xfrm>
            <a:off x="6855682" y="6363583"/>
            <a:ext cx="6985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https://staffsstokeics.org.uk/small-changes</a:t>
            </a:r>
          </a:p>
        </p:txBody>
      </p:sp>
    </p:spTree>
    <p:extLst>
      <p:ext uri="{BB962C8B-B14F-4D97-AF65-F5344CB8AC3E}">
        <p14:creationId xmlns:p14="http://schemas.microsoft.com/office/powerpoint/2010/main" val="76311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c7317043-972e-4965-90d2-964e677ed748" xsi:nil="true"/>
    <_ip_UnifiedCompliancePolicyProperties xmlns="http://schemas.microsoft.com/sharepoint/v3" xsi:nil="true"/>
    <TaxKeywordTaxHTField xmlns="c7317043-972e-4965-90d2-964e677ed748">
      <Terms xmlns="http://schemas.microsoft.com/office/infopath/2007/PartnerControls"/>
    </TaxKeywordTaxHTField>
    <lcf76f155ced4ddcb4097134ff3c332f xmlns="95c8f19c-67eb-42e4-b09e-68284a1fc30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7B0127FAC89B418B2E422FF4C543E6" ma:contentTypeVersion="69" ma:contentTypeDescription="Create a new document." ma:contentTypeScope="" ma:versionID="8f3a3fe607f15e63ca15cf92d29f2b33">
  <xsd:schema xmlns:xsd="http://www.w3.org/2001/XMLSchema" xmlns:xs="http://www.w3.org/2001/XMLSchema" xmlns:p="http://schemas.microsoft.com/office/2006/metadata/properties" xmlns:ns1="http://schemas.microsoft.com/sharepoint/v3" xmlns:ns2="c7317043-972e-4965-90d2-964e677ed748" xmlns:ns3="95c8f19c-67eb-42e4-b09e-68284a1fc300" targetNamespace="http://schemas.microsoft.com/office/2006/metadata/properties" ma:root="true" ma:fieldsID="d85c4fdc5f5334e16d8a8c899298926e" ns1:_="" ns2:_="" ns3:_="">
    <xsd:import namespace="http://schemas.microsoft.com/sharepoint/v3"/>
    <xsd:import namespace="c7317043-972e-4965-90d2-964e677ed748"/>
    <xsd:import namespace="95c8f19c-67eb-42e4-b09e-68284a1fc30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Label" minOccurs="0"/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17043-972e-4965-90d2-964e677ed74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3" nillable="true" ma:taxonomy="true" ma:internalName="TaxKeywordTaxHTField" ma:taxonomyFieldName="TaxKeyword" ma:displayName="Keywords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4" nillable="true" ma:displayName="Taxonomy Catch All Column" ma:hidden="true" ma:list="{e184e599-1594-491a-b16e-09fce6dfe987}" ma:internalName="TaxCatchAll" ma:showField="CatchAllData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e184e599-1594-491a-b16e-09fce6dfe987}" ma:internalName="TaxCatchAllLabel" ma:readOnly="true" ma:showField="CatchAllDataLabel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8f19c-67eb-42e4-b09e-68284a1fc3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9E405C-6603-46FF-95F8-C701161AF5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35DA89-9ABE-4674-AEDF-A96BC7B81D1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7317043-972e-4965-90d2-964e677ed748"/>
    <ds:schemaRef ds:uri="95c8f19c-67eb-42e4-b09e-68284a1fc300"/>
  </ds:schemaRefs>
</ds:datastoreItem>
</file>

<file path=customXml/itemProps3.xml><?xml version="1.0" encoding="utf-8"?>
<ds:datastoreItem xmlns:ds="http://schemas.openxmlformats.org/officeDocument/2006/customXml" ds:itemID="{B862153F-0474-4CF5-8597-5C186B2585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317043-972e-4965-90d2-964e677ed748"/>
    <ds:schemaRef ds:uri="95c8f19c-67eb-42e4-b09e-68284a1fc3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10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Rudd (MLCSU)</dc:creator>
  <cp:lastModifiedBy>Imogen CrouchHyde (QNC) SSOT ICB</cp:lastModifiedBy>
  <cp:revision>247</cp:revision>
  <dcterms:created xsi:type="dcterms:W3CDTF">2023-10-02T14:57:45Z</dcterms:created>
  <dcterms:modified xsi:type="dcterms:W3CDTF">2023-11-14T16:35:12Z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0x010100117B0127FAC89B418B2E422FF4C543E6</vt:lpwstr>
  </property>
</Properties>
</file>